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7" r:id="rId28"/>
    <p:sldId id="288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445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293878"/>
            <a:ext cx="49968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923" y="1385061"/>
            <a:ext cx="5916930" cy="208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445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jp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jpg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jpg"/><Relationship Id="rId10" Type="http://schemas.openxmlformats.org/officeDocument/2006/relationships/image" Target="../media/image26.png"/><Relationship Id="rId19" Type="http://schemas.openxmlformats.org/officeDocument/2006/relationships/image" Target="../media/image35.jp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jpg"/><Relationship Id="rId27" Type="http://schemas.openxmlformats.org/officeDocument/2006/relationships/image" Target="../media/image43.jpg"/><Relationship Id="rId30" Type="http://schemas.openxmlformats.org/officeDocument/2006/relationships/image" Target="../media/image4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png"/><Relationship Id="rId7" Type="http://schemas.openxmlformats.org/officeDocument/2006/relationships/image" Target="../media/image54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jpg"/><Relationship Id="rId4" Type="http://schemas.openxmlformats.org/officeDocument/2006/relationships/image" Target="../media/image61.png"/><Relationship Id="rId9" Type="http://schemas.openxmlformats.org/officeDocument/2006/relationships/image" Target="../media/image66.jpg"/><Relationship Id="rId1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60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2" Type="http://schemas.openxmlformats.org/officeDocument/2006/relationships/image" Target="../media/image59.png"/><Relationship Id="rId16" Type="http://schemas.openxmlformats.org/officeDocument/2006/relationships/image" Target="../media/image85.png"/><Relationship Id="rId20" Type="http://schemas.openxmlformats.org/officeDocument/2006/relationships/image" Target="../media/image8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24" Type="http://schemas.openxmlformats.org/officeDocument/2006/relationships/image" Target="../media/image93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10" Type="http://schemas.openxmlformats.org/officeDocument/2006/relationships/image" Target="../media/image79.png"/><Relationship Id="rId19" Type="http://schemas.openxmlformats.org/officeDocument/2006/relationships/image" Target="../media/image88.jpg"/><Relationship Id="rId4" Type="http://schemas.openxmlformats.org/officeDocument/2006/relationships/image" Target="../media/image61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9" Type="http://schemas.openxmlformats.org/officeDocument/2006/relationships/image" Target="../media/image136.png"/><Relationship Id="rId21" Type="http://schemas.openxmlformats.org/officeDocument/2006/relationships/image" Target="../media/image118.png"/><Relationship Id="rId34" Type="http://schemas.openxmlformats.org/officeDocument/2006/relationships/image" Target="../media/image131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2" Type="http://schemas.openxmlformats.org/officeDocument/2006/relationships/image" Target="../media/image36.jp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8" Type="http://schemas.openxmlformats.org/officeDocument/2006/relationships/image" Target="../media/image105.png"/><Relationship Id="rId3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39" Type="http://schemas.openxmlformats.org/officeDocument/2006/relationships/image" Target="../media/image179.png"/><Relationship Id="rId21" Type="http://schemas.openxmlformats.org/officeDocument/2006/relationships/image" Target="../media/image161.png"/><Relationship Id="rId34" Type="http://schemas.openxmlformats.org/officeDocument/2006/relationships/image" Target="../media/image174.png"/><Relationship Id="rId42" Type="http://schemas.openxmlformats.org/officeDocument/2006/relationships/image" Target="../media/image182.png"/><Relationship Id="rId47" Type="http://schemas.openxmlformats.org/officeDocument/2006/relationships/image" Target="../media/image187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37" Type="http://schemas.openxmlformats.org/officeDocument/2006/relationships/image" Target="../media/image177.png"/><Relationship Id="rId40" Type="http://schemas.openxmlformats.org/officeDocument/2006/relationships/image" Target="../media/image180.png"/><Relationship Id="rId45" Type="http://schemas.openxmlformats.org/officeDocument/2006/relationships/image" Target="../media/image185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36" Type="http://schemas.openxmlformats.org/officeDocument/2006/relationships/image" Target="../media/image176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31" Type="http://schemas.openxmlformats.org/officeDocument/2006/relationships/image" Target="../media/image171.png"/><Relationship Id="rId44" Type="http://schemas.openxmlformats.org/officeDocument/2006/relationships/image" Target="../media/image184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Relationship Id="rId35" Type="http://schemas.openxmlformats.org/officeDocument/2006/relationships/image" Target="../media/image175.png"/><Relationship Id="rId43" Type="http://schemas.openxmlformats.org/officeDocument/2006/relationships/image" Target="../media/image183.png"/><Relationship Id="rId48" Type="http://schemas.openxmlformats.org/officeDocument/2006/relationships/image" Target="../media/image188.png"/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38" Type="http://schemas.openxmlformats.org/officeDocument/2006/relationships/image" Target="../media/image178.png"/><Relationship Id="rId46" Type="http://schemas.openxmlformats.org/officeDocument/2006/relationships/image" Target="../media/image186.png"/><Relationship Id="rId20" Type="http://schemas.openxmlformats.org/officeDocument/2006/relationships/image" Target="../media/image160.png"/><Relationship Id="rId41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jp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jp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" Type="http://schemas.openxmlformats.org/officeDocument/2006/relationships/image" Target="../media/image207.png"/><Relationship Id="rId21" Type="http://schemas.openxmlformats.org/officeDocument/2006/relationships/image" Target="../media/image225.jp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" Type="http://schemas.openxmlformats.org/officeDocument/2006/relationships/image" Target="../media/image206.jpg"/><Relationship Id="rId16" Type="http://schemas.openxmlformats.org/officeDocument/2006/relationships/image" Target="../media/image220.png"/><Relationship Id="rId20" Type="http://schemas.openxmlformats.org/officeDocument/2006/relationships/image" Target="../media/image2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5" Type="http://schemas.openxmlformats.org/officeDocument/2006/relationships/image" Target="../media/image219.png"/><Relationship Id="rId10" Type="http://schemas.openxmlformats.org/officeDocument/2006/relationships/image" Target="../media/image214.png"/><Relationship Id="rId19" Type="http://schemas.openxmlformats.org/officeDocument/2006/relationships/image" Target="../media/image223.jp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1129030"/>
            <a:ext cx="6519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Final</a:t>
            </a:r>
            <a:r>
              <a:rPr sz="4400" spc="-20" dirty="0"/>
              <a:t> </a:t>
            </a:r>
            <a:r>
              <a:rPr sz="4400" spc="-10" dirty="0"/>
              <a:t>Project</a:t>
            </a:r>
            <a:r>
              <a:rPr sz="4400" spc="-15" dirty="0"/>
              <a:t> </a:t>
            </a:r>
            <a:r>
              <a:rPr sz="4400" spc="-5" dirty="0"/>
              <a:t>Deep</a:t>
            </a:r>
            <a:r>
              <a:rPr sz="4400" spc="-20" dirty="0"/>
              <a:t> </a:t>
            </a:r>
            <a:r>
              <a:rPr sz="4400" dirty="0"/>
              <a:t>Learning: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563" y="2100199"/>
            <a:ext cx="651065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Brain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Tumors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Detection</a:t>
            </a:r>
            <a:r>
              <a:rPr sz="2400" b="1" dirty="0">
                <a:latin typeface="Calibri"/>
                <a:cs typeface="Calibri"/>
              </a:rPr>
              <a:t> Using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Convolutional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Neural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71365"/>
            <a:ext cx="12192000" cy="2285365"/>
            <a:chOff x="0" y="4571365"/>
            <a:chExt cx="12192000" cy="2285365"/>
          </a:xfrm>
        </p:grpSpPr>
        <p:sp>
          <p:nvSpPr>
            <p:cNvPr id="5" name="object 5"/>
            <p:cNvSpPr/>
            <p:nvPr/>
          </p:nvSpPr>
          <p:spPr>
            <a:xfrm>
              <a:off x="0" y="4571365"/>
              <a:ext cx="12192000" cy="2285365"/>
            </a:xfrm>
            <a:custGeom>
              <a:avLst/>
              <a:gdLst/>
              <a:ahLst/>
              <a:cxnLst/>
              <a:rect l="l" t="t" r="r" b="b"/>
              <a:pathLst>
                <a:path w="12192000" h="2285365">
                  <a:moveTo>
                    <a:pt x="12192000" y="0"/>
                  </a:moveTo>
                  <a:lnTo>
                    <a:pt x="0" y="0"/>
                  </a:lnTo>
                  <a:lnTo>
                    <a:pt x="0" y="2285362"/>
                  </a:lnTo>
                  <a:lnTo>
                    <a:pt x="12192000" y="228536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073" y="4959477"/>
              <a:ext cx="1551940" cy="1551305"/>
            </a:xfrm>
            <a:custGeom>
              <a:avLst/>
              <a:gdLst/>
              <a:ahLst/>
              <a:cxnLst/>
              <a:rect l="l" t="t" r="r" b="b"/>
              <a:pathLst>
                <a:path w="1551939" h="1551304">
                  <a:moveTo>
                    <a:pt x="775715" y="0"/>
                  </a:moveTo>
                  <a:lnTo>
                    <a:pt x="728460" y="1415"/>
                  </a:lnTo>
                  <a:lnTo>
                    <a:pt x="681954" y="5607"/>
                  </a:lnTo>
                  <a:lnTo>
                    <a:pt x="636278" y="12494"/>
                  </a:lnTo>
                  <a:lnTo>
                    <a:pt x="591513" y="21996"/>
                  </a:lnTo>
                  <a:lnTo>
                    <a:pt x="547740" y="34031"/>
                  </a:lnTo>
                  <a:lnTo>
                    <a:pt x="505041" y="48519"/>
                  </a:lnTo>
                  <a:lnTo>
                    <a:pt x="463496" y="65377"/>
                  </a:lnTo>
                  <a:lnTo>
                    <a:pt x="423187" y="84525"/>
                  </a:lnTo>
                  <a:lnTo>
                    <a:pt x="384194" y="105882"/>
                  </a:lnTo>
                  <a:lnTo>
                    <a:pt x="346600" y="129367"/>
                  </a:lnTo>
                  <a:lnTo>
                    <a:pt x="310484" y="154898"/>
                  </a:lnTo>
                  <a:lnTo>
                    <a:pt x="275929" y="182394"/>
                  </a:lnTo>
                  <a:lnTo>
                    <a:pt x="243015" y="211775"/>
                  </a:lnTo>
                  <a:lnTo>
                    <a:pt x="211824" y="242959"/>
                  </a:lnTo>
                  <a:lnTo>
                    <a:pt x="182436" y="275865"/>
                  </a:lnTo>
                  <a:lnTo>
                    <a:pt x="154933" y="310412"/>
                  </a:lnTo>
                  <a:lnTo>
                    <a:pt x="129396" y="346519"/>
                  </a:lnTo>
                  <a:lnTo>
                    <a:pt x="105906" y="384104"/>
                  </a:lnTo>
                  <a:lnTo>
                    <a:pt x="84544" y="423087"/>
                  </a:lnTo>
                  <a:lnTo>
                    <a:pt x="65392" y="463386"/>
                  </a:lnTo>
                  <a:lnTo>
                    <a:pt x="48530" y="504920"/>
                  </a:lnTo>
                  <a:lnTo>
                    <a:pt x="34039" y="547609"/>
                  </a:lnTo>
                  <a:lnTo>
                    <a:pt x="22001" y="591371"/>
                  </a:lnTo>
                  <a:lnTo>
                    <a:pt x="12497" y="636124"/>
                  </a:lnTo>
                  <a:lnTo>
                    <a:pt x="5608" y="681789"/>
                  </a:lnTo>
                  <a:lnTo>
                    <a:pt x="1415" y="728283"/>
                  </a:lnTo>
                  <a:lnTo>
                    <a:pt x="0" y="775525"/>
                  </a:lnTo>
                  <a:lnTo>
                    <a:pt x="1415" y="822766"/>
                  </a:lnTo>
                  <a:lnTo>
                    <a:pt x="5608" y="869259"/>
                  </a:lnTo>
                  <a:lnTo>
                    <a:pt x="12497" y="914922"/>
                  </a:lnTo>
                  <a:lnTo>
                    <a:pt x="22001" y="959674"/>
                  </a:lnTo>
                  <a:lnTo>
                    <a:pt x="34039" y="1003434"/>
                  </a:lnTo>
                  <a:lnTo>
                    <a:pt x="48530" y="1046121"/>
                  </a:lnTo>
                  <a:lnTo>
                    <a:pt x="65392" y="1087654"/>
                  </a:lnTo>
                  <a:lnTo>
                    <a:pt x="84544" y="1127952"/>
                  </a:lnTo>
                  <a:lnTo>
                    <a:pt x="105906" y="1166934"/>
                  </a:lnTo>
                  <a:lnTo>
                    <a:pt x="129396" y="1204518"/>
                  </a:lnTo>
                  <a:lnTo>
                    <a:pt x="154933" y="1240623"/>
                  </a:lnTo>
                  <a:lnTo>
                    <a:pt x="182436" y="1275169"/>
                  </a:lnTo>
                  <a:lnTo>
                    <a:pt x="211824" y="1308074"/>
                  </a:lnTo>
                  <a:lnTo>
                    <a:pt x="243015" y="1339257"/>
                  </a:lnTo>
                  <a:lnTo>
                    <a:pt x="275929" y="1368637"/>
                  </a:lnTo>
                  <a:lnTo>
                    <a:pt x="310484" y="1396132"/>
                  </a:lnTo>
                  <a:lnTo>
                    <a:pt x="346600" y="1421662"/>
                  </a:lnTo>
                  <a:lnTo>
                    <a:pt x="384194" y="1445146"/>
                  </a:lnTo>
                  <a:lnTo>
                    <a:pt x="423187" y="1466502"/>
                  </a:lnTo>
                  <a:lnTo>
                    <a:pt x="463496" y="1485650"/>
                  </a:lnTo>
                  <a:lnTo>
                    <a:pt x="505041" y="1502508"/>
                  </a:lnTo>
                  <a:lnTo>
                    <a:pt x="547740" y="1516994"/>
                  </a:lnTo>
                  <a:lnTo>
                    <a:pt x="591513" y="1529029"/>
                  </a:lnTo>
                  <a:lnTo>
                    <a:pt x="636278" y="1538531"/>
                  </a:lnTo>
                  <a:lnTo>
                    <a:pt x="681954" y="1545418"/>
                  </a:lnTo>
                  <a:lnTo>
                    <a:pt x="728460" y="1549610"/>
                  </a:lnTo>
                  <a:lnTo>
                    <a:pt x="775715" y="1551025"/>
                  </a:lnTo>
                  <a:lnTo>
                    <a:pt x="822965" y="1549610"/>
                  </a:lnTo>
                  <a:lnTo>
                    <a:pt x="869467" y="1545418"/>
                  </a:lnTo>
                  <a:lnTo>
                    <a:pt x="915140" y="1538531"/>
                  </a:lnTo>
                  <a:lnTo>
                    <a:pt x="959902" y="1529029"/>
                  </a:lnTo>
                  <a:lnTo>
                    <a:pt x="1003672" y="1516994"/>
                  </a:lnTo>
                  <a:lnTo>
                    <a:pt x="1046370" y="1502508"/>
                  </a:lnTo>
                  <a:lnTo>
                    <a:pt x="1087913" y="1485650"/>
                  </a:lnTo>
                  <a:lnTo>
                    <a:pt x="1128222" y="1466502"/>
                  </a:lnTo>
                  <a:lnTo>
                    <a:pt x="1167214" y="1445146"/>
                  </a:lnTo>
                  <a:lnTo>
                    <a:pt x="1204809" y="1421662"/>
                  </a:lnTo>
                  <a:lnTo>
                    <a:pt x="1240925" y="1396132"/>
                  </a:lnTo>
                  <a:lnTo>
                    <a:pt x="1275481" y="1368637"/>
                  </a:lnTo>
                  <a:lnTo>
                    <a:pt x="1308396" y="1339257"/>
                  </a:lnTo>
                  <a:lnTo>
                    <a:pt x="1339589" y="1308074"/>
                  </a:lnTo>
                  <a:lnTo>
                    <a:pt x="1368978" y="1275169"/>
                  </a:lnTo>
                  <a:lnTo>
                    <a:pt x="1396483" y="1240623"/>
                  </a:lnTo>
                  <a:lnTo>
                    <a:pt x="1422022" y="1204518"/>
                  </a:lnTo>
                  <a:lnTo>
                    <a:pt x="1445514" y="1166934"/>
                  </a:lnTo>
                  <a:lnTo>
                    <a:pt x="1466877" y="1127952"/>
                  </a:lnTo>
                  <a:lnTo>
                    <a:pt x="1486032" y="1087654"/>
                  </a:lnTo>
                  <a:lnTo>
                    <a:pt x="1502896" y="1046121"/>
                  </a:lnTo>
                  <a:lnTo>
                    <a:pt x="1517388" y="1003434"/>
                  </a:lnTo>
                  <a:lnTo>
                    <a:pt x="1529427" y="959674"/>
                  </a:lnTo>
                  <a:lnTo>
                    <a:pt x="1538932" y="914922"/>
                  </a:lnTo>
                  <a:lnTo>
                    <a:pt x="1545822" y="869259"/>
                  </a:lnTo>
                  <a:lnTo>
                    <a:pt x="1550016" y="822766"/>
                  </a:lnTo>
                  <a:lnTo>
                    <a:pt x="1551432" y="775525"/>
                  </a:lnTo>
                  <a:lnTo>
                    <a:pt x="1550016" y="728283"/>
                  </a:lnTo>
                  <a:lnTo>
                    <a:pt x="1545822" y="681789"/>
                  </a:lnTo>
                  <a:lnTo>
                    <a:pt x="1538932" y="636124"/>
                  </a:lnTo>
                  <a:lnTo>
                    <a:pt x="1529427" y="591371"/>
                  </a:lnTo>
                  <a:lnTo>
                    <a:pt x="1517388" y="547609"/>
                  </a:lnTo>
                  <a:lnTo>
                    <a:pt x="1502896" y="504920"/>
                  </a:lnTo>
                  <a:lnTo>
                    <a:pt x="1486032" y="463386"/>
                  </a:lnTo>
                  <a:lnTo>
                    <a:pt x="1466877" y="423087"/>
                  </a:lnTo>
                  <a:lnTo>
                    <a:pt x="1445514" y="384104"/>
                  </a:lnTo>
                  <a:lnTo>
                    <a:pt x="1422022" y="346519"/>
                  </a:lnTo>
                  <a:lnTo>
                    <a:pt x="1396483" y="310412"/>
                  </a:lnTo>
                  <a:lnTo>
                    <a:pt x="1368978" y="275865"/>
                  </a:lnTo>
                  <a:lnTo>
                    <a:pt x="1339589" y="242959"/>
                  </a:lnTo>
                  <a:lnTo>
                    <a:pt x="1308396" y="211775"/>
                  </a:lnTo>
                  <a:lnTo>
                    <a:pt x="1275481" y="182394"/>
                  </a:lnTo>
                  <a:lnTo>
                    <a:pt x="1240925" y="154898"/>
                  </a:lnTo>
                  <a:lnTo>
                    <a:pt x="1204809" y="129367"/>
                  </a:lnTo>
                  <a:lnTo>
                    <a:pt x="1167214" y="105882"/>
                  </a:lnTo>
                  <a:lnTo>
                    <a:pt x="1128222" y="84525"/>
                  </a:lnTo>
                  <a:lnTo>
                    <a:pt x="1087913" y="65377"/>
                  </a:lnTo>
                  <a:lnTo>
                    <a:pt x="1046370" y="48519"/>
                  </a:lnTo>
                  <a:lnTo>
                    <a:pt x="1003672" y="34031"/>
                  </a:lnTo>
                  <a:lnTo>
                    <a:pt x="959902" y="21996"/>
                  </a:lnTo>
                  <a:lnTo>
                    <a:pt x="915140" y="12494"/>
                  </a:lnTo>
                  <a:lnTo>
                    <a:pt x="869467" y="5607"/>
                  </a:lnTo>
                  <a:lnTo>
                    <a:pt x="822965" y="1415"/>
                  </a:lnTo>
                  <a:lnTo>
                    <a:pt x="7757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073" y="4959477"/>
              <a:ext cx="1551940" cy="1551305"/>
            </a:xfrm>
            <a:custGeom>
              <a:avLst/>
              <a:gdLst/>
              <a:ahLst/>
              <a:cxnLst/>
              <a:rect l="l" t="t" r="r" b="b"/>
              <a:pathLst>
                <a:path w="1551939" h="1551304">
                  <a:moveTo>
                    <a:pt x="0" y="775525"/>
                  </a:moveTo>
                  <a:lnTo>
                    <a:pt x="1415" y="728283"/>
                  </a:lnTo>
                  <a:lnTo>
                    <a:pt x="5608" y="681789"/>
                  </a:lnTo>
                  <a:lnTo>
                    <a:pt x="12497" y="636124"/>
                  </a:lnTo>
                  <a:lnTo>
                    <a:pt x="22001" y="591371"/>
                  </a:lnTo>
                  <a:lnTo>
                    <a:pt x="34039" y="547609"/>
                  </a:lnTo>
                  <a:lnTo>
                    <a:pt x="48530" y="504920"/>
                  </a:lnTo>
                  <a:lnTo>
                    <a:pt x="65392" y="463386"/>
                  </a:lnTo>
                  <a:lnTo>
                    <a:pt x="84544" y="423087"/>
                  </a:lnTo>
                  <a:lnTo>
                    <a:pt x="105906" y="384104"/>
                  </a:lnTo>
                  <a:lnTo>
                    <a:pt x="129396" y="346519"/>
                  </a:lnTo>
                  <a:lnTo>
                    <a:pt x="154933" y="310412"/>
                  </a:lnTo>
                  <a:lnTo>
                    <a:pt x="182436" y="275865"/>
                  </a:lnTo>
                  <a:lnTo>
                    <a:pt x="211824" y="242959"/>
                  </a:lnTo>
                  <a:lnTo>
                    <a:pt x="243015" y="211775"/>
                  </a:lnTo>
                  <a:lnTo>
                    <a:pt x="275929" y="182394"/>
                  </a:lnTo>
                  <a:lnTo>
                    <a:pt x="310484" y="154898"/>
                  </a:lnTo>
                  <a:lnTo>
                    <a:pt x="346600" y="129367"/>
                  </a:lnTo>
                  <a:lnTo>
                    <a:pt x="384194" y="105882"/>
                  </a:lnTo>
                  <a:lnTo>
                    <a:pt x="423187" y="84525"/>
                  </a:lnTo>
                  <a:lnTo>
                    <a:pt x="463496" y="65377"/>
                  </a:lnTo>
                  <a:lnTo>
                    <a:pt x="505041" y="48519"/>
                  </a:lnTo>
                  <a:lnTo>
                    <a:pt x="547740" y="34031"/>
                  </a:lnTo>
                  <a:lnTo>
                    <a:pt x="591513" y="21996"/>
                  </a:lnTo>
                  <a:lnTo>
                    <a:pt x="636278" y="12494"/>
                  </a:lnTo>
                  <a:lnTo>
                    <a:pt x="681954" y="5607"/>
                  </a:lnTo>
                  <a:lnTo>
                    <a:pt x="728460" y="1415"/>
                  </a:lnTo>
                  <a:lnTo>
                    <a:pt x="775715" y="0"/>
                  </a:lnTo>
                  <a:lnTo>
                    <a:pt x="822965" y="1415"/>
                  </a:lnTo>
                  <a:lnTo>
                    <a:pt x="869467" y="5607"/>
                  </a:lnTo>
                  <a:lnTo>
                    <a:pt x="915140" y="12494"/>
                  </a:lnTo>
                  <a:lnTo>
                    <a:pt x="959902" y="21996"/>
                  </a:lnTo>
                  <a:lnTo>
                    <a:pt x="1003672" y="34031"/>
                  </a:lnTo>
                  <a:lnTo>
                    <a:pt x="1046370" y="48519"/>
                  </a:lnTo>
                  <a:lnTo>
                    <a:pt x="1087913" y="65377"/>
                  </a:lnTo>
                  <a:lnTo>
                    <a:pt x="1128222" y="84525"/>
                  </a:lnTo>
                  <a:lnTo>
                    <a:pt x="1167214" y="105882"/>
                  </a:lnTo>
                  <a:lnTo>
                    <a:pt x="1204809" y="129367"/>
                  </a:lnTo>
                  <a:lnTo>
                    <a:pt x="1240925" y="154898"/>
                  </a:lnTo>
                  <a:lnTo>
                    <a:pt x="1275481" y="182394"/>
                  </a:lnTo>
                  <a:lnTo>
                    <a:pt x="1308396" y="211775"/>
                  </a:lnTo>
                  <a:lnTo>
                    <a:pt x="1339589" y="242959"/>
                  </a:lnTo>
                  <a:lnTo>
                    <a:pt x="1368978" y="275865"/>
                  </a:lnTo>
                  <a:lnTo>
                    <a:pt x="1396483" y="310412"/>
                  </a:lnTo>
                  <a:lnTo>
                    <a:pt x="1422022" y="346519"/>
                  </a:lnTo>
                  <a:lnTo>
                    <a:pt x="1445514" y="384104"/>
                  </a:lnTo>
                  <a:lnTo>
                    <a:pt x="1466877" y="423087"/>
                  </a:lnTo>
                  <a:lnTo>
                    <a:pt x="1486032" y="463386"/>
                  </a:lnTo>
                  <a:lnTo>
                    <a:pt x="1502896" y="504920"/>
                  </a:lnTo>
                  <a:lnTo>
                    <a:pt x="1517388" y="547609"/>
                  </a:lnTo>
                  <a:lnTo>
                    <a:pt x="1529427" y="591371"/>
                  </a:lnTo>
                  <a:lnTo>
                    <a:pt x="1538932" y="636124"/>
                  </a:lnTo>
                  <a:lnTo>
                    <a:pt x="1545822" y="681789"/>
                  </a:lnTo>
                  <a:lnTo>
                    <a:pt x="1550016" y="728283"/>
                  </a:lnTo>
                  <a:lnTo>
                    <a:pt x="1551432" y="775525"/>
                  </a:lnTo>
                  <a:lnTo>
                    <a:pt x="1550016" y="822766"/>
                  </a:lnTo>
                  <a:lnTo>
                    <a:pt x="1545822" y="869259"/>
                  </a:lnTo>
                  <a:lnTo>
                    <a:pt x="1538932" y="914922"/>
                  </a:lnTo>
                  <a:lnTo>
                    <a:pt x="1529427" y="959674"/>
                  </a:lnTo>
                  <a:lnTo>
                    <a:pt x="1517388" y="1003434"/>
                  </a:lnTo>
                  <a:lnTo>
                    <a:pt x="1502896" y="1046121"/>
                  </a:lnTo>
                  <a:lnTo>
                    <a:pt x="1486032" y="1087654"/>
                  </a:lnTo>
                  <a:lnTo>
                    <a:pt x="1466877" y="1127952"/>
                  </a:lnTo>
                  <a:lnTo>
                    <a:pt x="1445514" y="1166934"/>
                  </a:lnTo>
                  <a:lnTo>
                    <a:pt x="1422022" y="1204518"/>
                  </a:lnTo>
                  <a:lnTo>
                    <a:pt x="1396483" y="1240623"/>
                  </a:lnTo>
                  <a:lnTo>
                    <a:pt x="1368978" y="1275169"/>
                  </a:lnTo>
                  <a:lnTo>
                    <a:pt x="1339589" y="1308074"/>
                  </a:lnTo>
                  <a:lnTo>
                    <a:pt x="1308396" y="1339257"/>
                  </a:lnTo>
                  <a:lnTo>
                    <a:pt x="1275481" y="1368637"/>
                  </a:lnTo>
                  <a:lnTo>
                    <a:pt x="1240925" y="1396132"/>
                  </a:lnTo>
                  <a:lnTo>
                    <a:pt x="1204809" y="1421662"/>
                  </a:lnTo>
                  <a:lnTo>
                    <a:pt x="1167214" y="1445146"/>
                  </a:lnTo>
                  <a:lnTo>
                    <a:pt x="1128222" y="1466502"/>
                  </a:lnTo>
                  <a:lnTo>
                    <a:pt x="1087913" y="1485650"/>
                  </a:lnTo>
                  <a:lnTo>
                    <a:pt x="1046370" y="1502508"/>
                  </a:lnTo>
                  <a:lnTo>
                    <a:pt x="1003672" y="1516994"/>
                  </a:lnTo>
                  <a:lnTo>
                    <a:pt x="959902" y="1529029"/>
                  </a:lnTo>
                  <a:lnTo>
                    <a:pt x="915140" y="1538531"/>
                  </a:lnTo>
                  <a:lnTo>
                    <a:pt x="869467" y="1545418"/>
                  </a:lnTo>
                  <a:lnTo>
                    <a:pt x="822965" y="1549610"/>
                  </a:lnTo>
                  <a:lnTo>
                    <a:pt x="775715" y="1551025"/>
                  </a:lnTo>
                  <a:lnTo>
                    <a:pt x="728460" y="1549610"/>
                  </a:lnTo>
                  <a:lnTo>
                    <a:pt x="681954" y="1545418"/>
                  </a:lnTo>
                  <a:lnTo>
                    <a:pt x="636278" y="1538531"/>
                  </a:lnTo>
                  <a:lnTo>
                    <a:pt x="591513" y="1529029"/>
                  </a:lnTo>
                  <a:lnTo>
                    <a:pt x="547740" y="1516994"/>
                  </a:lnTo>
                  <a:lnTo>
                    <a:pt x="505041" y="1502508"/>
                  </a:lnTo>
                  <a:lnTo>
                    <a:pt x="463496" y="1485650"/>
                  </a:lnTo>
                  <a:lnTo>
                    <a:pt x="423187" y="1466502"/>
                  </a:lnTo>
                  <a:lnTo>
                    <a:pt x="384194" y="1445146"/>
                  </a:lnTo>
                  <a:lnTo>
                    <a:pt x="346600" y="1421662"/>
                  </a:lnTo>
                  <a:lnTo>
                    <a:pt x="310484" y="1396132"/>
                  </a:lnTo>
                  <a:lnTo>
                    <a:pt x="275929" y="1368637"/>
                  </a:lnTo>
                  <a:lnTo>
                    <a:pt x="243015" y="1339257"/>
                  </a:lnTo>
                  <a:lnTo>
                    <a:pt x="211824" y="1308074"/>
                  </a:lnTo>
                  <a:lnTo>
                    <a:pt x="182436" y="1275169"/>
                  </a:lnTo>
                  <a:lnTo>
                    <a:pt x="154933" y="1240623"/>
                  </a:lnTo>
                  <a:lnTo>
                    <a:pt x="129396" y="1204518"/>
                  </a:lnTo>
                  <a:lnTo>
                    <a:pt x="105906" y="1166934"/>
                  </a:lnTo>
                  <a:lnTo>
                    <a:pt x="84544" y="1127952"/>
                  </a:lnTo>
                  <a:lnTo>
                    <a:pt x="65392" y="1087654"/>
                  </a:lnTo>
                  <a:lnTo>
                    <a:pt x="48530" y="1046121"/>
                  </a:lnTo>
                  <a:lnTo>
                    <a:pt x="34039" y="1003434"/>
                  </a:lnTo>
                  <a:lnTo>
                    <a:pt x="22001" y="959674"/>
                  </a:lnTo>
                  <a:lnTo>
                    <a:pt x="12497" y="914922"/>
                  </a:lnTo>
                  <a:lnTo>
                    <a:pt x="5608" y="869259"/>
                  </a:lnTo>
                  <a:lnTo>
                    <a:pt x="1415" y="822766"/>
                  </a:lnTo>
                  <a:lnTo>
                    <a:pt x="0" y="775525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571365"/>
              <a:ext cx="12192000" cy="2285365"/>
            </a:xfrm>
            <a:custGeom>
              <a:avLst/>
              <a:gdLst/>
              <a:ahLst/>
              <a:cxnLst/>
              <a:rect l="l" t="t" r="r" b="b"/>
              <a:pathLst>
                <a:path w="12192000" h="2285365">
                  <a:moveTo>
                    <a:pt x="1118590" y="2285365"/>
                  </a:moveTo>
                  <a:lnTo>
                    <a:pt x="1004239" y="2279599"/>
                  </a:lnTo>
                  <a:lnTo>
                    <a:pt x="956195" y="2273668"/>
                  </a:lnTo>
                  <a:lnTo>
                    <a:pt x="908812" y="2265730"/>
                  </a:lnTo>
                  <a:lnTo>
                    <a:pt x="862114" y="2255837"/>
                  </a:lnTo>
                  <a:lnTo>
                    <a:pt x="816165" y="2244013"/>
                  </a:lnTo>
                  <a:lnTo>
                    <a:pt x="771004" y="2230323"/>
                  </a:lnTo>
                  <a:lnTo>
                    <a:pt x="726655" y="2214803"/>
                  </a:lnTo>
                  <a:lnTo>
                    <a:pt x="683196" y="2197493"/>
                  </a:lnTo>
                  <a:lnTo>
                    <a:pt x="640638" y="2178443"/>
                  </a:lnTo>
                  <a:lnTo>
                    <a:pt x="599059" y="2157692"/>
                  </a:lnTo>
                  <a:lnTo>
                    <a:pt x="558469" y="2135276"/>
                  </a:lnTo>
                  <a:lnTo>
                    <a:pt x="518934" y="2111260"/>
                  </a:lnTo>
                  <a:lnTo>
                    <a:pt x="480491" y="2085682"/>
                  </a:lnTo>
                  <a:lnTo>
                    <a:pt x="443191" y="2058581"/>
                  </a:lnTo>
                  <a:lnTo>
                    <a:pt x="407073" y="2030006"/>
                  </a:lnTo>
                  <a:lnTo>
                    <a:pt x="372173" y="1999996"/>
                  </a:lnTo>
                  <a:lnTo>
                    <a:pt x="338543" y="1968601"/>
                  </a:lnTo>
                  <a:lnTo>
                    <a:pt x="306235" y="1935848"/>
                  </a:lnTo>
                  <a:lnTo>
                    <a:pt x="275285" y="1901812"/>
                  </a:lnTo>
                  <a:lnTo>
                    <a:pt x="245745" y="1866506"/>
                  </a:lnTo>
                  <a:lnTo>
                    <a:pt x="217639" y="1829993"/>
                  </a:lnTo>
                  <a:lnTo>
                    <a:pt x="191033" y="1792325"/>
                  </a:lnTo>
                  <a:lnTo>
                    <a:pt x="165963" y="1753527"/>
                  </a:lnTo>
                  <a:lnTo>
                    <a:pt x="142481" y="1713636"/>
                  </a:lnTo>
                  <a:lnTo>
                    <a:pt x="120611" y="1672729"/>
                  </a:lnTo>
                  <a:lnTo>
                    <a:pt x="100418" y="1630819"/>
                  </a:lnTo>
                  <a:lnTo>
                    <a:pt x="81927" y="1587969"/>
                  </a:lnTo>
                  <a:lnTo>
                    <a:pt x="65214" y="1544218"/>
                  </a:lnTo>
                  <a:lnTo>
                    <a:pt x="50279" y="1499616"/>
                  </a:lnTo>
                  <a:lnTo>
                    <a:pt x="37211" y="1454188"/>
                  </a:lnTo>
                  <a:lnTo>
                    <a:pt x="26022" y="1407998"/>
                  </a:lnTo>
                  <a:lnTo>
                    <a:pt x="16764" y="1361084"/>
                  </a:lnTo>
                  <a:lnTo>
                    <a:pt x="9499" y="1313484"/>
                  </a:lnTo>
                  <a:lnTo>
                    <a:pt x="4241" y="1265262"/>
                  </a:lnTo>
                  <a:lnTo>
                    <a:pt x="1066" y="1216431"/>
                  </a:lnTo>
                  <a:lnTo>
                    <a:pt x="0" y="1167053"/>
                  </a:lnTo>
                  <a:lnTo>
                    <a:pt x="0" y="2285365"/>
                  </a:lnTo>
                  <a:lnTo>
                    <a:pt x="1118590" y="2285365"/>
                  </a:lnTo>
                  <a:close/>
                </a:path>
                <a:path w="12192000" h="2285365">
                  <a:moveTo>
                    <a:pt x="1118616" y="0"/>
                  </a:moveTo>
                  <a:lnTo>
                    <a:pt x="0" y="0"/>
                  </a:lnTo>
                  <a:lnTo>
                    <a:pt x="0" y="1118311"/>
                  </a:lnTo>
                  <a:lnTo>
                    <a:pt x="1028" y="1069809"/>
                  </a:lnTo>
                  <a:lnTo>
                    <a:pt x="4102" y="1021816"/>
                  </a:lnTo>
                  <a:lnTo>
                    <a:pt x="9169" y="974407"/>
                  </a:lnTo>
                  <a:lnTo>
                    <a:pt x="16192" y="927595"/>
                  </a:lnTo>
                  <a:lnTo>
                    <a:pt x="25133" y="881456"/>
                  </a:lnTo>
                  <a:lnTo>
                    <a:pt x="35941" y="836002"/>
                  </a:lnTo>
                  <a:lnTo>
                    <a:pt x="48577" y="791286"/>
                  </a:lnTo>
                  <a:lnTo>
                    <a:pt x="63004" y="747344"/>
                  </a:lnTo>
                  <a:lnTo>
                    <a:pt x="79171" y="704240"/>
                  </a:lnTo>
                  <a:lnTo>
                    <a:pt x="97053" y="661987"/>
                  </a:lnTo>
                  <a:lnTo>
                    <a:pt x="116586" y="620636"/>
                  </a:lnTo>
                  <a:lnTo>
                    <a:pt x="137731" y="580250"/>
                  </a:lnTo>
                  <a:lnTo>
                    <a:pt x="160464" y="540842"/>
                  </a:lnTo>
                  <a:lnTo>
                    <a:pt x="184734" y="502462"/>
                  </a:lnTo>
                  <a:lnTo>
                    <a:pt x="210489" y="465162"/>
                  </a:lnTo>
                  <a:lnTo>
                    <a:pt x="237705" y="428980"/>
                  </a:lnTo>
                  <a:lnTo>
                    <a:pt x="266331" y="393954"/>
                  </a:lnTo>
                  <a:lnTo>
                    <a:pt x="296316" y="360121"/>
                  </a:lnTo>
                  <a:lnTo>
                    <a:pt x="327634" y="327533"/>
                  </a:lnTo>
                  <a:lnTo>
                    <a:pt x="360222" y="296227"/>
                  </a:lnTo>
                  <a:lnTo>
                    <a:pt x="394068" y="266255"/>
                  </a:lnTo>
                  <a:lnTo>
                    <a:pt x="429107" y="237642"/>
                  </a:lnTo>
                  <a:lnTo>
                    <a:pt x="465302" y="210439"/>
                  </a:lnTo>
                  <a:lnTo>
                    <a:pt x="502615" y="184683"/>
                  </a:lnTo>
                  <a:lnTo>
                    <a:pt x="540994" y="160426"/>
                  </a:lnTo>
                  <a:lnTo>
                    <a:pt x="580415" y="137706"/>
                  </a:lnTo>
                  <a:lnTo>
                    <a:pt x="620826" y="116547"/>
                  </a:lnTo>
                  <a:lnTo>
                    <a:pt x="662178" y="97028"/>
                  </a:lnTo>
                  <a:lnTo>
                    <a:pt x="704430" y="79159"/>
                  </a:lnTo>
                  <a:lnTo>
                    <a:pt x="747560" y="62992"/>
                  </a:lnTo>
                  <a:lnTo>
                    <a:pt x="791502" y="48577"/>
                  </a:lnTo>
                  <a:lnTo>
                    <a:pt x="836231" y="35941"/>
                  </a:lnTo>
                  <a:lnTo>
                    <a:pt x="881697" y="25133"/>
                  </a:lnTo>
                  <a:lnTo>
                    <a:pt x="927849" y="16205"/>
                  </a:lnTo>
                  <a:lnTo>
                    <a:pt x="974661" y="9182"/>
                  </a:lnTo>
                  <a:lnTo>
                    <a:pt x="1022096" y="4114"/>
                  </a:lnTo>
                  <a:lnTo>
                    <a:pt x="1070089" y="1041"/>
                  </a:lnTo>
                  <a:lnTo>
                    <a:pt x="1118616" y="0"/>
                  </a:lnTo>
                  <a:close/>
                </a:path>
                <a:path w="12192000" h="2285365">
                  <a:moveTo>
                    <a:pt x="12192000" y="8382"/>
                  </a:moveTo>
                  <a:lnTo>
                    <a:pt x="12072620" y="14478"/>
                  </a:lnTo>
                  <a:lnTo>
                    <a:pt x="12025173" y="20345"/>
                  </a:lnTo>
                  <a:lnTo>
                    <a:pt x="11978348" y="28105"/>
                  </a:lnTo>
                  <a:lnTo>
                    <a:pt x="11932158" y="37731"/>
                  </a:lnTo>
                  <a:lnTo>
                    <a:pt x="11886654" y="49174"/>
                  </a:lnTo>
                  <a:lnTo>
                    <a:pt x="11841874" y="62395"/>
                  </a:lnTo>
                  <a:lnTo>
                    <a:pt x="11797856" y="77355"/>
                  </a:lnTo>
                  <a:lnTo>
                    <a:pt x="11754637" y="94018"/>
                  </a:lnTo>
                  <a:lnTo>
                    <a:pt x="11712258" y="112344"/>
                  </a:lnTo>
                  <a:lnTo>
                    <a:pt x="11670767" y="132283"/>
                  </a:lnTo>
                  <a:lnTo>
                    <a:pt x="11630177" y="153809"/>
                  </a:lnTo>
                  <a:lnTo>
                    <a:pt x="11590566" y="176885"/>
                  </a:lnTo>
                  <a:lnTo>
                    <a:pt x="11551933" y="201460"/>
                  </a:lnTo>
                  <a:lnTo>
                    <a:pt x="11514341" y="227495"/>
                  </a:lnTo>
                  <a:lnTo>
                    <a:pt x="11477828" y="254952"/>
                  </a:lnTo>
                  <a:lnTo>
                    <a:pt x="11442433" y="283794"/>
                  </a:lnTo>
                  <a:lnTo>
                    <a:pt x="11408181" y="313982"/>
                  </a:lnTo>
                  <a:lnTo>
                    <a:pt x="11375136" y="345478"/>
                  </a:lnTo>
                  <a:lnTo>
                    <a:pt x="11343310" y="378244"/>
                  </a:lnTo>
                  <a:lnTo>
                    <a:pt x="11312754" y="412229"/>
                  </a:lnTo>
                  <a:lnTo>
                    <a:pt x="11283506" y="447395"/>
                  </a:lnTo>
                  <a:lnTo>
                    <a:pt x="11255616" y="483717"/>
                  </a:lnTo>
                  <a:lnTo>
                    <a:pt x="11229111" y="521144"/>
                  </a:lnTo>
                  <a:lnTo>
                    <a:pt x="11204029" y="559650"/>
                  </a:lnTo>
                  <a:lnTo>
                    <a:pt x="11180420" y="599173"/>
                  </a:lnTo>
                  <a:lnTo>
                    <a:pt x="11158309" y="639686"/>
                  </a:lnTo>
                  <a:lnTo>
                    <a:pt x="11137735" y="681139"/>
                  </a:lnTo>
                  <a:lnTo>
                    <a:pt x="11118761" y="723519"/>
                  </a:lnTo>
                  <a:lnTo>
                    <a:pt x="11101400" y="766762"/>
                  </a:lnTo>
                  <a:lnTo>
                    <a:pt x="11085703" y="810831"/>
                  </a:lnTo>
                  <a:lnTo>
                    <a:pt x="11071695" y="855700"/>
                  </a:lnTo>
                  <a:lnTo>
                    <a:pt x="11059439" y="901306"/>
                  </a:lnTo>
                  <a:lnTo>
                    <a:pt x="11048962" y="947635"/>
                  </a:lnTo>
                  <a:lnTo>
                    <a:pt x="11040301" y="994638"/>
                  </a:lnTo>
                  <a:lnTo>
                    <a:pt x="11033493" y="1042276"/>
                  </a:lnTo>
                  <a:lnTo>
                    <a:pt x="11028578" y="1090498"/>
                  </a:lnTo>
                  <a:lnTo>
                    <a:pt x="11025607" y="1139278"/>
                  </a:lnTo>
                  <a:lnTo>
                    <a:pt x="11024616" y="1188567"/>
                  </a:lnTo>
                  <a:lnTo>
                    <a:pt x="11024616" y="2285365"/>
                  </a:lnTo>
                  <a:lnTo>
                    <a:pt x="12192000" y="2285365"/>
                  </a:lnTo>
                  <a:lnTo>
                    <a:pt x="12192000" y="8382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08833" y="4813864"/>
            <a:ext cx="4924425" cy="140843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b="1" dirty="0">
                <a:solidFill>
                  <a:srgbClr val="F4455F"/>
                </a:solidFill>
                <a:latin typeface="Calibri"/>
                <a:cs typeface="Calibri"/>
              </a:rPr>
              <a:t>IBM</a:t>
            </a:r>
            <a:r>
              <a:rPr sz="2000" b="1" spc="-5" dirty="0">
                <a:solidFill>
                  <a:srgbClr val="F4455F"/>
                </a:solidFill>
                <a:latin typeface="Calibri"/>
                <a:cs typeface="Calibri"/>
              </a:rPr>
              <a:t> Machine</a:t>
            </a:r>
            <a:r>
              <a:rPr sz="2000" b="1" spc="-10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4455F"/>
                </a:solidFill>
                <a:latin typeface="Calibri"/>
                <a:cs typeface="Calibri"/>
              </a:rPr>
              <a:t>Learning</a:t>
            </a:r>
            <a:r>
              <a:rPr sz="2000" b="1" spc="5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4455F"/>
                </a:solidFill>
                <a:latin typeface="Calibri"/>
                <a:cs typeface="Calibri"/>
              </a:rPr>
              <a:t>Professional</a:t>
            </a:r>
            <a:r>
              <a:rPr sz="2000" b="1" spc="5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4455F"/>
                </a:solidFill>
                <a:latin typeface="Calibri"/>
                <a:cs typeface="Calibri"/>
              </a:rPr>
              <a:t>Certificate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5" dirty="0">
                <a:latin typeface="Calibri"/>
                <a:cs typeface="Calibri"/>
              </a:rPr>
              <a:t>Course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05: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Deep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Learning</a:t>
            </a:r>
            <a:r>
              <a:rPr sz="1200" b="1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Reinforcement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Learning|</a:t>
            </a:r>
            <a:r>
              <a:rPr sz="1200" b="1" spc="9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Brain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Tumors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Detection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4455F"/>
                </a:solidFill>
                <a:latin typeface="Calibri"/>
                <a:cs typeface="Calibri"/>
              </a:rPr>
              <a:t>By</a:t>
            </a:r>
            <a:r>
              <a:rPr sz="1400" b="1" spc="-35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lang="en-US" sz="1400" b="1" spc="-35" dirty="0">
                <a:solidFill>
                  <a:srgbClr val="F4455F"/>
                </a:solidFill>
                <a:latin typeface="Calibri"/>
                <a:cs typeface="Calibri"/>
              </a:rPr>
              <a:t>Aditya Mohan Singh Rawat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5894" y="5036807"/>
            <a:ext cx="9918700" cy="1651635"/>
            <a:chOff x="675894" y="5036807"/>
            <a:chExt cx="9918700" cy="16516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9867" y="6098755"/>
              <a:ext cx="1744218" cy="589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894" y="5036807"/>
              <a:ext cx="1398270" cy="139712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264525" y="0"/>
            <a:ext cx="3926840" cy="3161030"/>
            <a:chOff x="8264525" y="0"/>
            <a:chExt cx="3926840" cy="3161030"/>
          </a:xfrm>
        </p:grpSpPr>
        <p:sp>
          <p:nvSpPr>
            <p:cNvPr id="14" name="object 14"/>
            <p:cNvSpPr/>
            <p:nvPr/>
          </p:nvSpPr>
          <p:spPr>
            <a:xfrm>
              <a:off x="10227945" y="0"/>
              <a:ext cx="1963420" cy="3161030"/>
            </a:xfrm>
            <a:custGeom>
              <a:avLst/>
              <a:gdLst/>
              <a:ahLst/>
              <a:cxnLst/>
              <a:rect l="l" t="t" r="r" b="b"/>
              <a:pathLst>
                <a:path w="1963420" h="3161030">
                  <a:moveTo>
                    <a:pt x="1963420" y="0"/>
                  </a:moveTo>
                  <a:lnTo>
                    <a:pt x="1903222" y="0"/>
                  </a:lnTo>
                  <a:lnTo>
                    <a:pt x="1762632" y="7111"/>
                  </a:lnTo>
                  <a:lnTo>
                    <a:pt x="1714897" y="12550"/>
                  </a:lnTo>
                  <a:lnTo>
                    <a:pt x="1667515" y="19123"/>
                  </a:lnTo>
                  <a:lnTo>
                    <a:pt x="1620500" y="26815"/>
                  </a:lnTo>
                  <a:lnTo>
                    <a:pt x="1573867" y="35614"/>
                  </a:lnTo>
                  <a:lnTo>
                    <a:pt x="1527630" y="45505"/>
                  </a:lnTo>
                  <a:lnTo>
                    <a:pt x="1481802" y="56474"/>
                  </a:lnTo>
                  <a:lnTo>
                    <a:pt x="1436397" y="68506"/>
                  </a:lnTo>
                  <a:lnTo>
                    <a:pt x="1391430" y="81590"/>
                  </a:lnTo>
                  <a:lnTo>
                    <a:pt x="1346914" y="95709"/>
                  </a:lnTo>
                  <a:lnTo>
                    <a:pt x="1302863" y="110850"/>
                  </a:lnTo>
                  <a:lnTo>
                    <a:pt x="1259291" y="127000"/>
                  </a:lnTo>
                  <a:lnTo>
                    <a:pt x="1216213" y="144144"/>
                  </a:lnTo>
                  <a:lnTo>
                    <a:pt x="1173642" y="162268"/>
                  </a:lnTo>
                  <a:lnTo>
                    <a:pt x="1131593" y="181359"/>
                  </a:lnTo>
                  <a:lnTo>
                    <a:pt x="1090078" y="201402"/>
                  </a:lnTo>
                  <a:lnTo>
                    <a:pt x="1049113" y="222383"/>
                  </a:lnTo>
                  <a:lnTo>
                    <a:pt x="1008711" y="244289"/>
                  </a:lnTo>
                  <a:lnTo>
                    <a:pt x="968885" y="267105"/>
                  </a:lnTo>
                  <a:lnTo>
                    <a:pt x="929651" y="290817"/>
                  </a:lnTo>
                  <a:lnTo>
                    <a:pt x="891022" y="315413"/>
                  </a:lnTo>
                  <a:lnTo>
                    <a:pt x="853012" y="340876"/>
                  </a:lnTo>
                  <a:lnTo>
                    <a:pt x="815635" y="367194"/>
                  </a:lnTo>
                  <a:lnTo>
                    <a:pt x="778905" y="394353"/>
                  </a:lnTo>
                  <a:lnTo>
                    <a:pt x="742836" y="422338"/>
                  </a:lnTo>
                  <a:lnTo>
                    <a:pt x="707442" y="451136"/>
                  </a:lnTo>
                  <a:lnTo>
                    <a:pt x="672736" y="480733"/>
                  </a:lnTo>
                  <a:lnTo>
                    <a:pt x="638734" y="511114"/>
                  </a:lnTo>
                  <a:lnTo>
                    <a:pt x="605448" y="542266"/>
                  </a:lnTo>
                  <a:lnTo>
                    <a:pt x="572893" y="574175"/>
                  </a:lnTo>
                  <a:lnTo>
                    <a:pt x="541083" y="606826"/>
                  </a:lnTo>
                  <a:lnTo>
                    <a:pt x="510031" y="640206"/>
                  </a:lnTo>
                  <a:lnTo>
                    <a:pt x="479753" y="674302"/>
                  </a:lnTo>
                  <a:lnTo>
                    <a:pt x="450261" y="709098"/>
                  </a:lnTo>
                  <a:lnTo>
                    <a:pt x="421569" y="744580"/>
                  </a:lnTo>
                  <a:lnTo>
                    <a:pt x="393692" y="780736"/>
                  </a:lnTo>
                  <a:lnTo>
                    <a:pt x="366644" y="817551"/>
                  </a:lnTo>
                  <a:lnTo>
                    <a:pt x="340439" y="855010"/>
                  </a:lnTo>
                  <a:lnTo>
                    <a:pt x="315090" y="893101"/>
                  </a:lnTo>
                  <a:lnTo>
                    <a:pt x="290611" y="931809"/>
                  </a:lnTo>
                  <a:lnTo>
                    <a:pt x="267017" y="971119"/>
                  </a:lnTo>
                  <a:lnTo>
                    <a:pt x="244321" y="1011019"/>
                  </a:lnTo>
                  <a:lnTo>
                    <a:pt x="222538" y="1051494"/>
                  </a:lnTo>
                  <a:lnTo>
                    <a:pt x="201681" y="1092530"/>
                  </a:lnTo>
                  <a:lnTo>
                    <a:pt x="181765" y="1134113"/>
                  </a:lnTo>
                  <a:lnTo>
                    <a:pt x="162802" y="1176229"/>
                  </a:lnTo>
                  <a:lnTo>
                    <a:pt x="144809" y="1218865"/>
                  </a:lnTo>
                  <a:lnTo>
                    <a:pt x="127797" y="1262005"/>
                  </a:lnTo>
                  <a:lnTo>
                    <a:pt x="111782" y="1305637"/>
                  </a:lnTo>
                  <a:lnTo>
                    <a:pt x="96777" y="1349747"/>
                  </a:lnTo>
                  <a:lnTo>
                    <a:pt x="82796" y="1394319"/>
                  </a:lnTo>
                  <a:lnTo>
                    <a:pt x="69853" y="1439341"/>
                  </a:lnTo>
                  <a:lnTo>
                    <a:pt x="57963" y="1484799"/>
                  </a:lnTo>
                  <a:lnTo>
                    <a:pt x="47138" y="1530678"/>
                  </a:lnTo>
                  <a:lnTo>
                    <a:pt x="37394" y="1576964"/>
                  </a:lnTo>
                  <a:lnTo>
                    <a:pt x="28744" y="1623643"/>
                  </a:lnTo>
                  <a:lnTo>
                    <a:pt x="21202" y="1670703"/>
                  </a:lnTo>
                  <a:lnTo>
                    <a:pt x="14781" y="1718127"/>
                  </a:lnTo>
                  <a:lnTo>
                    <a:pt x="9497" y="1765904"/>
                  </a:lnTo>
                  <a:lnTo>
                    <a:pt x="5363" y="1814017"/>
                  </a:lnTo>
                  <a:lnTo>
                    <a:pt x="2393" y="1862455"/>
                  </a:lnTo>
                  <a:lnTo>
                    <a:pt x="600" y="1911202"/>
                  </a:lnTo>
                  <a:lnTo>
                    <a:pt x="0" y="1960245"/>
                  </a:lnTo>
                  <a:lnTo>
                    <a:pt x="0" y="3161029"/>
                  </a:lnTo>
                  <a:lnTo>
                    <a:pt x="48412" y="3160444"/>
                  </a:lnTo>
                  <a:lnTo>
                    <a:pt x="96537" y="3158698"/>
                  </a:lnTo>
                  <a:lnTo>
                    <a:pt x="144360" y="3155803"/>
                  </a:lnTo>
                  <a:lnTo>
                    <a:pt x="191869" y="3151774"/>
                  </a:lnTo>
                  <a:lnTo>
                    <a:pt x="239050" y="3146624"/>
                  </a:lnTo>
                  <a:lnTo>
                    <a:pt x="285889" y="3140366"/>
                  </a:lnTo>
                  <a:lnTo>
                    <a:pt x="332374" y="3133014"/>
                  </a:lnTo>
                  <a:lnTo>
                    <a:pt x="378490" y="3124582"/>
                  </a:lnTo>
                  <a:lnTo>
                    <a:pt x="424224" y="3115082"/>
                  </a:lnTo>
                  <a:lnTo>
                    <a:pt x="469562" y="3104528"/>
                  </a:lnTo>
                  <a:lnTo>
                    <a:pt x="514492" y="3092933"/>
                  </a:lnTo>
                  <a:lnTo>
                    <a:pt x="559000" y="3080312"/>
                  </a:lnTo>
                  <a:lnTo>
                    <a:pt x="603072" y="3066677"/>
                  </a:lnTo>
                  <a:lnTo>
                    <a:pt x="646696" y="3052042"/>
                  </a:lnTo>
                  <a:lnTo>
                    <a:pt x="689856" y="3036420"/>
                  </a:lnTo>
                  <a:lnTo>
                    <a:pt x="732541" y="3019825"/>
                  </a:lnTo>
                  <a:lnTo>
                    <a:pt x="774736" y="3002270"/>
                  </a:lnTo>
                  <a:lnTo>
                    <a:pt x="816429" y="2983769"/>
                  </a:lnTo>
                  <a:lnTo>
                    <a:pt x="857605" y="2964335"/>
                  </a:lnTo>
                  <a:lnTo>
                    <a:pt x="898251" y="2943981"/>
                  </a:lnTo>
                  <a:lnTo>
                    <a:pt x="938354" y="2922721"/>
                  </a:lnTo>
                  <a:lnTo>
                    <a:pt x="977901" y="2900569"/>
                  </a:lnTo>
                  <a:lnTo>
                    <a:pt x="1016877" y="2877538"/>
                  </a:lnTo>
                  <a:lnTo>
                    <a:pt x="1055270" y="2853640"/>
                  </a:lnTo>
                  <a:lnTo>
                    <a:pt x="1093066" y="2828891"/>
                  </a:lnTo>
                  <a:lnTo>
                    <a:pt x="1130252" y="2803302"/>
                  </a:lnTo>
                  <a:lnTo>
                    <a:pt x="1166814" y="2776888"/>
                  </a:lnTo>
                  <a:lnTo>
                    <a:pt x="1202739" y="2749662"/>
                  </a:lnTo>
                  <a:lnTo>
                    <a:pt x="1238012" y="2721638"/>
                  </a:lnTo>
                  <a:lnTo>
                    <a:pt x="1272622" y="2692828"/>
                  </a:lnTo>
                  <a:lnTo>
                    <a:pt x="1306554" y="2663247"/>
                  </a:lnTo>
                  <a:lnTo>
                    <a:pt x="1339795" y="2632907"/>
                  </a:lnTo>
                  <a:lnTo>
                    <a:pt x="1372332" y="2601823"/>
                  </a:lnTo>
                  <a:lnTo>
                    <a:pt x="1404150" y="2570007"/>
                  </a:lnTo>
                  <a:lnTo>
                    <a:pt x="1435238" y="2537473"/>
                  </a:lnTo>
                  <a:lnTo>
                    <a:pt x="1465580" y="2504235"/>
                  </a:lnTo>
                  <a:lnTo>
                    <a:pt x="1495164" y="2470306"/>
                  </a:lnTo>
                  <a:lnTo>
                    <a:pt x="1523977" y="2435699"/>
                  </a:lnTo>
                  <a:lnTo>
                    <a:pt x="1552004" y="2400428"/>
                  </a:lnTo>
                  <a:lnTo>
                    <a:pt x="1579233" y="2364506"/>
                  </a:lnTo>
                  <a:lnTo>
                    <a:pt x="1605650" y="2327947"/>
                  </a:lnTo>
                  <a:lnTo>
                    <a:pt x="1631241" y="2290764"/>
                  </a:lnTo>
                  <a:lnTo>
                    <a:pt x="1655993" y="2252970"/>
                  </a:lnTo>
                  <a:lnTo>
                    <a:pt x="1679893" y="2214580"/>
                  </a:lnTo>
                  <a:lnTo>
                    <a:pt x="1702927" y="2175606"/>
                  </a:lnTo>
                  <a:lnTo>
                    <a:pt x="1725082" y="2136062"/>
                  </a:lnTo>
                  <a:lnTo>
                    <a:pt x="1746344" y="2095961"/>
                  </a:lnTo>
                  <a:lnTo>
                    <a:pt x="1766700" y="2055317"/>
                  </a:lnTo>
                  <a:lnTo>
                    <a:pt x="1786137" y="2014143"/>
                  </a:lnTo>
                  <a:lnTo>
                    <a:pt x="1804640" y="1972453"/>
                  </a:lnTo>
                  <a:lnTo>
                    <a:pt x="1822197" y="1930260"/>
                  </a:lnTo>
                  <a:lnTo>
                    <a:pt x="1838794" y="1887577"/>
                  </a:lnTo>
                  <a:lnTo>
                    <a:pt x="1854418" y="1844418"/>
                  </a:lnTo>
                  <a:lnTo>
                    <a:pt x="1869055" y="1800797"/>
                  </a:lnTo>
                  <a:lnTo>
                    <a:pt x="1882691" y="1756727"/>
                  </a:lnTo>
                  <a:lnTo>
                    <a:pt x="1895314" y="1712220"/>
                  </a:lnTo>
                  <a:lnTo>
                    <a:pt x="1906910" y="1667292"/>
                  </a:lnTo>
                  <a:lnTo>
                    <a:pt x="1917465" y="1621954"/>
                  </a:lnTo>
                  <a:lnTo>
                    <a:pt x="1926967" y="1576222"/>
                  </a:lnTo>
                  <a:lnTo>
                    <a:pt x="1935401" y="1530107"/>
                  </a:lnTo>
                  <a:lnTo>
                    <a:pt x="1942753" y="1483624"/>
                  </a:lnTo>
                  <a:lnTo>
                    <a:pt x="1949012" y="1436785"/>
                  </a:lnTo>
                  <a:lnTo>
                    <a:pt x="1954163" y="1389605"/>
                  </a:lnTo>
                  <a:lnTo>
                    <a:pt x="1958193" y="1342097"/>
                  </a:lnTo>
                  <a:lnTo>
                    <a:pt x="1961087" y="1294273"/>
                  </a:lnTo>
                  <a:lnTo>
                    <a:pt x="1962834" y="1246149"/>
                  </a:lnTo>
                  <a:lnTo>
                    <a:pt x="1963420" y="1197737"/>
                  </a:lnTo>
                  <a:lnTo>
                    <a:pt x="196342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64525" y="0"/>
              <a:ext cx="1963420" cy="3161030"/>
            </a:xfrm>
            <a:custGeom>
              <a:avLst/>
              <a:gdLst/>
              <a:ahLst/>
              <a:cxnLst/>
              <a:rect l="l" t="t" r="r" b="b"/>
              <a:pathLst>
                <a:path w="1963420" h="3161030">
                  <a:moveTo>
                    <a:pt x="60198" y="0"/>
                  </a:moveTo>
                  <a:lnTo>
                    <a:pt x="0" y="0"/>
                  </a:lnTo>
                  <a:lnTo>
                    <a:pt x="0" y="1197737"/>
                  </a:lnTo>
                  <a:lnTo>
                    <a:pt x="585" y="1246149"/>
                  </a:lnTo>
                  <a:lnTo>
                    <a:pt x="2332" y="1294273"/>
                  </a:lnTo>
                  <a:lnTo>
                    <a:pt x="5226" y="1342097"/>
                  </a:lnTo>
                  <a:lnTo>
                    <a:pt x="9256" y="1389605"/>
                  </a:lnTo>
                  <a:lnTo>
                    <a:pt x="14407" y="1436785"/>
                  </a:lnTo>
                  <a:lnTo>
                    <a:pt x="20666" y="1483624"/>
                  </a:lnTo>
                  <a:lnTo>
                    <a:pt x="28018" y="1530107"/>
                  </a:lnTo>
                  <a:lnTo>
                    <a:pt x="36452" y="1576222"/>
                  </a:lnTo>
                  <a:lnTo>
                    <a:pt x="45954" y="1621954"/>
                  </a:lnTo>
                  <a:lnTo>
                    <a:pt x="56509" y="1667292"/>
                  </a:lnTo>
                  <a:lnTo>
                    <a:pt x="68105" y="1712220"/>
                  </a:lnTo>
                  <a:lnTo>
                    <a:pt x="80728" y="1756727"/>
                  </a:lnTo>
                  <a:lnTo>
                    <a:pt x="94364" y="1800797"/>
                  </a:lnTo>
                  <a:lnTo>
                    <a:pt x="109001" y="1844418"/>
                  </a:lnTo>
                  <a:lnTo>
                    <a:pt x="124625" y="1887577"/>
                  </a:lnTo>
                  <a:lnTo>
                    <a:pt x="141222" y="1930260"/>
                  </a:lnTo>
                  <a:lnTo>
                    <a:pt x="158779" y="1972453"/>
                  </a:lnTo>
                  <a:lnTo>
                    <a:pt x="177282" y="2014143"/>
                  </a:lnTo>
                  <a:lnTo>
                    <a:pt x="196719" y="2055317"/>
                  </a:lnTo>
                  <a:lnTo>
                    <a:pt x="217075" y="2095961"/>
                  </a:lnTo>
                  <a:lnTo>
                    <a:pt x="238337" y="2136062"/>
                  </a:lnTo>
                  <a:lnTo>
                    <a:pt x="260492" y="2175606"/>
                  </a:lnTo>
                  <a:lnTo>
                    <a:pt x="283526" y="2214580"/>
                  </a:lnTo>
                  <a:lnTo>
                    <a:pt x="307426" y="2252970"/>
                  </a:lnTo>
                  <a:lnTo>
                    <a:pt x="332178" y="2290764"/>
                  </a:lnTo>
                  <a:lnTo>
                    <a:pt x="357769" y="2327947"/>
                  </a:lnTo>
                  <a:lnTo>
                    <a:pt x="384186" y="2364506"/>
                  </a:lnTo>
                  <a:lnTo>
                    <a:pt x="411415" y="2400428"/>
                  </a:lnTo>
                  <a:lnTo>
                    <a:pt x="439442" y="2435699"/>
                  </a:lnTo>
                  <a:lnTo>
                    <a:pt x="468255" y="2470306"/>
                  </a:lnTo>
                  <a:lnTo>
                    <a:pt x="497839" y="2504235"/>
                  </a:lnTo>
                  <a:lnTo>
                    <a:pt x="528181" y="2537473"/>
                  </a:lnTo>
                  <a:lnTo>
                    <a:pt x="559269" y="2570007"/>
                  </a:lnTo>
                  <a:lnTo>
                    <a:pt x="591087" y="2601823"/>
                  </a:lnTo>
                  <a:lnTo>
                    <a:pt x="623624" y="2632907"/>
                  </a:lnTo>
                  <a:lnTo>
                    <a:pt x="656865" y="2663247"/>
                  </a:lnTo>
                  <a:lnTo>
                    <a:pt x="690797" y="2692828"/>
                  </a:lnTo>
                  <a:lnTo>
                    <a:pt x="725407" y="2721638"/>
                  </a:lnTo>
                  <a:lnTo>
                    <a:pt x="760680" y="2749662"/>
                  </a:lnTo>
                  <a:lnTo>
                    <a:pt x="796605" y="2776888"/>
                  </a:lnTo>
                  <a:lnTo>
                    <a:pt x="833167" y="2803302"/>
                  </a:lnTo>
                  <a:lnTo>
                    <a:pt x="870353" y="2828891"/>
                  </a:lnTo>
                  <a:lnTo>
                    <a:pt x="908149" y="2853640"/>
                  </a:lnTo>
                  <a:lnTo>
                    <a:pt x="946542" y="2877538"/>
                  </a:lnTo>
                  <a:lnTo>
                    <a:pt x="985518" y="2900569"/>
                  </a:lnTo>
                  <a:lnTo>
                    <a:pt x="1025065" y="2922721"/>
                  </a:lnTo>
                  <a:lnTo>
                    <a:pt x="1065168" y="2943981"/>
                  </a:lnTo>
                  <a:lnTo>
                    <a:pt x="1105814" y="2964335"/>
                  </a:lnTo>
                  <a:lnTo>
                    <a:pt x="1146990" y="2983769"/>
                  </a:lnTo>
                  <a:lnTo>
                    <a:pt x="1188683" y="3002270"/>
                  </a:lnTo>
                  <a:lnTo>
                    <a:pt x="1230878" y="3019825"/>
                  </a:lnTo>
                  <a:lnTo>
                    <a:pt x="1273563" y="3036420"/>
                  </a:lnTo>
                  <a:lnTo>
                    <a:pt x="1316723" y="3052042"/>
                  </a:lnTo>
                  <a:lnTo>
                    <a:pt x="1360347" y="3066677"/>
                  </a:lnTo>
                  <a:lnTo>
                    <a:pt x="1404419" y="3080312"/>
                  </a:lnTo>
                  <a:lnTo>
                    <a:pt x="1448927" y="3092933"/>
                  </a:lnTo>
                  <a:lnTo>
                    <a:pt x="1493857" y="3104528"/>
                  </a:lnTo>
                  <a:lnTo>
                    <a:pt x="1539195" y="3115082"/>
                  </a:lnTo>
                  <a:lnTo>
                    <a:pt x="1584929" y="3124582"/>
                  </a:lnTo>
                  <a:lnTo>
                    <a:pt x="1631045" y="3133014"/>
                  </a:lnTo>
                  <a:lnTo>
                    <a:pt x="1677530" y="3140366"/>
                  </a:lnTo>
                  <a:lnTo>
                    <a:pt x="1724369" y="3146624"/>
                  </a:lnTo>
                  <a:lnTo>
                    <a:pt x="1771550" y="3151774"/>
                  </a:lnTo>
                  <a:lnTo>
                    <a:pt x="1819059" y="3155803"/>
                  </a:lnTo>
                  <a:lnTo>
                    <a:pt x="1866882" y="3158698"/>
                  </a:lnTo>
                  <a:lnTo>
                    <a:pt x="1915007" y="3160444"/>
                  </a:lnTo>
                  <a:lnTo>
                    <a:pt x="1963420" y="3161029"/>
                  </a:lnTo>
                  <a:lnTo>
                    <a:pt x="1963420" y="1960245"/>
                  </a:lnTo>
                  <a:lnTo>
                    <a:pt x="1962819" y="1911202"/>
                  </a:lnTo>
                  <a:lnTo>
                    <a:pt x="1961026" y="1862455"/>
                  </a:lnTo>
                  <a:lnTo>
                    <a:pt x="1958056" y="1814017"/>
                  </a:lnTo>
                  <a:lnTo>
                    <a:pt x="1953922" y="1765904"/>
                  </a:lnTo>
                  <a:lnTo>
                    <a:pt x="1948638" y="1718127"/>
                  </a:lnTo>
                  <a:lnTo>
                    <a:pt x="1942217" y="1670703"/>
                  </a:lnTo>
                  <a:lnTo>
                    <a:pt x="1934675" y="1623643"/>
                  </a:lnTo>
                  <a:lnTo>
                    <a:pt x="1926025" y="1576964"/>
                  </a:lnTo>
                  <a:lnTo>
                    <a:pt x="1916281" y="1530678"/>
                  </a:lnTo>
                  <a:lnTo>
                    <a:pt x="1905456" y="1484799"/>
                  </a:lnTo>
                  <a:lnTo>
                    <a:pt x="1893566" y="1439341"/>
                  </a:lnTo>
                  <a:lnTo>
                    <a:pt x="1880623" y="1394319"/>
                  </a:lnTo>
                  <a:lnTo>
                    <a:pt x="1866642" y="1349747"/>
                  </a:lnTo>
                  <a:lnTo>
                    <a:pt x="1851637" y="1305637"/>
                  </a:lnTo>
                  <a:lnTo>
                    <a:pt x="1835622" y="1262005"/>
                  </a:lnTo>
                  <a:lnTo>
                    <a:pt x="1818610" y="1218865"/>
                  </a:lnTo>
                  <a:lnTo>
                    <a:pt x="1800617" y="1176229"/>
                  </a:lnTo>
                  <a:lnTo>
                    <a:pt x="1781654" y="1134113"/>
                  </a:lnTo>
                  <a:lnTo>
                    <a:pt x="1761738" y="1092530"/>
                  </a:lnTo>
                  <a:lnTo>
                    <a:pt x="1740881" y="1051494"/>
                  </a:lnTo>
                  <a:lnTo>
                    <a:pt x="1719098" y="1011019"/>
                  </a:lnTo>
                  <a:lnTo>
                    <a:pt x="1696402" y="971119"/>
                  </a:lnTo>
                  <a:lnTo>
                    <a:pt x="1672808" y="931809"/>
                  </a:lnTo>
                  <a:lnTo>
                    <a:pt x="1648329" y="893101"/>
                  </a:lnTo>
                  <a:lnTo>
                    <a:pt x="1622980" y="855010"/>
                  </a:lnTo>
                  <a:lnTo>
                    <a:pt x="1596775" y="817551"/>
                  </a:lnTo>
                  <a:lnTo>
                    <a:pt x="1569727" y="780736"/>
                  </a:lnTo>
                  <a:lnTo>
                    <a:pt x="1541850" y="744580"/>
                  </a:lnTo>
                  <a:lnTo>
                    <a:pt x="1513158" y="709098"/>
                  </a:lnTo>
                  <a:lnTo>
                    <a:pt x="1483666" y="674302"/>
                  </a:lnTo>
                  <a:lnTo>
                    <a:pt x="1453387" y="640207"/>
                  </a:lnTo>
                  <a:lnTo>
                    <a:pt x="1422336" y="606826"/>
                  </a:lnTo>
                  <a:lnTo>
                    <a:pt x="1390526" y="574175"/>
                  </a:lnTo>
                  <a:lnTo>
                    <a:pt x="1357971" y="542266"/>
                  </a:lnTo>
                  <a:lnTo>
                    <a:pt x="1324685" y="511114"/>
                  </a:lnTo>
                  <a:lnTo>
                    <a:pt x="1290683" y="480733"/>
                  </a:lnTo>
                  <a:lnTo>
                    <a:pt x="1255977" y="451136"/>
                  </a:lnTo>
                  <a:lnTo>
                    <a:pt x="1220583" y="422338"/>
                  </a:lnTo>
                  <a:lnTo>
                    <a:pt x="1184514" y="394353"/>
                  </a:lnTo>
                  <a:lnTo>
                    <a:pt x="1147784" y="367194"/>
                  </a:lnTo>
                  <a:lnTo>
                    <a:pt x="1110407" y="340876"/>
                  </a:lnTo>
                  <a:lnTo>
                    <a:pt x="1072397" y="315413"/>
                  </a:lnTo>
                  <a:lnTo>
                    <a:pt x="1033768" y="290817"/>
                  </a:lnTo>
                  <a:lnTo>
                    <a:pt x="994534" y="267105"/>
                  </a:lnTo>
                  <a:lnTo>
                    <a:pt x="954708" y="244289"/>
                  </a:lnTo>
                  <a:lnTo>
                    <a:pt x="914306" y="222383"/>
                  </a:lnTo>
                  <a:lnTo>
                    <a:pt x="873341" y="201402"/>
                  </a:lnTo>
                  <a:lnTo>
                    <a:pt x="831826" y="181359"/>
                  </a:lnTo>
                  <a:lnTo>
                    <a:pt x="789777" y="162268"/>
                  </a:lnTo>
                  <a:lnTo>
                    <a:pt x="747206" y="144144"/>
                  </a:lnTo>
                  <a:lnTo>
                    <a:pt x="704128" y="127000"/>
                  </a:lnTo>
                  <a:lnTo>
                    <a:pt x="660556" y="110850"/>
                  </a:lnTo>
                  <a:lnTo>
                    <a:pt x="616505" y="95709"/>
                  </a:lnTo>
                  <a:lnTo>
                    <a:pt x="571989" y="81590"/>
                  </a:lnTo>
                  <a:lnTo>
                    <a:pt x="527022" y="68506"/>
                  </a:lnTo>
                  <a:lnTo>
                    <a:pt x="481617" y="56474"/>
                  </a:lnTo>
                  <a:lnTo>
                    <a:pt x="435789" y="45505"/>
                  </a:lnTo>
                  <a:lnTo>
                    <a:pt x="389552" y="35614"/>
                  </a:lnTo>
                  <a:lnTo>
                    <a:pt x="342919" y="26815"/>
                  </a:lnTo>
                  <a:lnTo>
                    <a:pt x="295904" y="19123"/>
                  </a:lnTo>
                  <a:lnTo>
                    <a:pt x="248522" y="12550"/>
                  </a:lnTo>
                  <a:lnTo>
                    <a:pt x="200786" y="7111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0"/>
            <a:ext cx="1167130" cy="1167130"/>
          </a:xfrm>
          <a:custGeom>
            <a:avLst/>
            <a:gdLst/>
            <a:ahLst/>
            <a:cxnLst/>
            <a:rect l="l" t="t" r="r" b="b"/>
            <a:pathLst>
              <a:path w="1167130" h="1167130">
                <a:moveTo>
                  <a:pt x="1167130" y="0"/>
                </a:moveTo>
                <a:lnTo>
                  <a:pt x="0" y="0"/>
                </a:lnTo>
                <a:lnTo>
                  <a:pt x="0" y="1167129"/>
                </a:lnTo>
                <a:lnTo>
                  <a:pt x="48109" y="1166156"/>
                </a:lnTo>
                <a:lnTo>
                  <a:pt x="95722" y="1163261"/>
                </a:lnTo>
                <a:lnTo>
                  <a:pt x="142803" y="1158482"/>
                </a:lnTo>
                <a:lnTo>
                  <a:pt x="189314" y="1151855"/>
                </a:lnTo>
                <a:lnTo>
                  <a:pt x="235217" y="1143420"/>
                </a:lnTo>
                <a:lnTo>
                  <a:pt x="280474" y="1133213"/>
                </a:lnTo>
                <a:lnTo>
                  <a:pt x="325049" y="1121272"/>
                </a:lnTo>
                <a:lnTo>
                  <a:pt x="368903" y="1107635"/>
                </a:lnTo>
                <a:lnTo>
                  <a:pt x="411999" y="1092338"/>
                </a:lnTo>
                <a:lnTo>
                  <a:pt x="454299" y="1075420"/>
                </a:lnTo>
                <a:lnTo>
                  <a:pt x="495767" y="1056917"/>
                </a:lnTo>
                <a:lnTo>
                  <a:pt x="536363" y="1036869"/>
                </a:lnTo>
                <a:lnTo>
                  <a:pt x="576051" y="1015311"/>
                </a:lnTo>
                <a:lnTo>
                  <a:pt x="614794" y="992282"/>
                </a:lnTo>
                <a:lnTo>
                  <a:pt x="652553" y="967819"/>
                </a:lnTo>
                <a:lnTo>
                  <a:pt x="689291" y="941960"/>
                </a:lnTo>
                <a:lnTo>
                  <a:pt x="724971" y="914741"/>
                </a:lnTo>
                <a:lnTo>
                  <a:pt x="759555" y="886202"/>
                </a:lnTo>
                <a:lnTo>
                  <a:pt x="793006" y="856379"/>
                </a:lnTo>
                <a:lnTo>
                  <a:pt x="825285" y="825309"/>
                </a:lnTo>
                <a:lnTo>
                  <a:pt x="856356" y="793031"/>
                </a:lnTo>
                <a:lnTo>
                  <a:pt x="886181" y="759581"/>
                </a:lnTo>
                <a:lnTo>
                  <a:pt x="914722" y="724998"/>
                </a:lnTo>
                <a:lnTo>
                  <a:pt x="941941" y="689319"/>
                </a:lnTo>
                <a:lnTo>
                  <a:pt x="967802" y="652581"/>
                </a:lnTo>
                <a:lnTo>
                  <a:pt x="992267" y="614822"/>
                </a:lnTo>
                <a:lnTo>
                  <a:pt x="1015297" y="576080"/>
                </a:lnTo>
                <a:lnTo>
                  <a:pt x="1036857" y="536391"/>
                </a:lnTo>
                <a:lnTo>
                  <a:pt x="1056907" y="495794"/>
                </a:lnTo>
                <a:lnTo>
                  <a:pt x="1075411" y="454326"/>
                </a:lnTo>
                <a:lnTo>
                  <a:pt x="1092330" y="412025"/>
                </a:lnTo>
                <a:lnTo>
                  <a:pt x="1107628" y="368927"/>
                </a:lnTo>
                <a:lnTo>
                  <a:pt x="1121267" y="325072"/>
                </a:lnTo>
                <a:lnTo>
                  <a:pt x="1133210" y="280495"/>
                </a:lnTo>
                <a:lnTo>
                  <a:pt x="1143418" y="235235"/>
                </a:lnTo>
                <a:lnTo>
                  <a:pt x="1151854" y="189330"/>
                </a:lnTo>
                <a:lnTo>
                  <a:pt x="1158481" y="142816"/>
                </a:lnTo>
                <a:lnTo>
                  <a:pt x="1163261" y="95731"/>
                </a:lnTo>
                <a:lnTo>
                  <a:pt x="1166156" y="48113"/>
                </a:lnTo>
                <a:lnTo>
                  <a:pt x="116713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93878"/>
            <a:ext cx="4996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Dataset</a:t>
            </a:r>
            <a:r>
              <a:rPr spc="-40" dirty="0"/>
              <a:t> </a:t>
            </a:r>
            <a:r>
              <a:rPr spc="-1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87" y="6000699"/>
            <a:ext cx="1185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sz="1200" spc="-40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8006" y="620034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27083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46627"/>
            <a:ext cx="3874770" cy="3611245"/>
            <a:chOff x="0" y="3246627"/>
            <a:chExt cx="3874770" cy="3611245"/>
          </a:xfrm>
        </p:grpSpPr>
        <p:sp>
          <p:nvSpPr>
            <p:cNvPr id="7" name="object 7"/>
            <p:cNvSpPr/>
            <p:nvPr/>
          </p:nvSpPr>
          <p:spPr>
            <a:xfrm>
              <a:off x="0" y="3246627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0" y="0"/>
                  </a:moveTo>
                  <a:lnTo>
                    <a:pt x="0" y="3610736"/>
                  </a:lnTo>
                  <a:lnTo>
                    <a:pt x="3611117" y="3610736"/>
                  </a:lnTo>
                  <a:lnTo>
                    <a:pt x="3425316" y="3606039"/>
                  </a:lnTo>
                  <a:lnTo>
                    <a:pt x="3376807" y="3603256"/>
                  </a:lnTo>
                  <a:lnTo>
                    <a:pt x="3328472" y="3599838"/>
                  </a:lnTo>
                  <a:lnTo>
                    <a:pt x="3280313" y="3595788"/>
                  </a:lnTo>
                  <a:lnTo>
                    <a:pt x="3232336" y="3591110"/>
                  </a:lnTo>
                  <a:lnTo>
                    <a:pt x="3184545" y="3585808"/>
                  </a:lnTo>
                  <a:lnTo>
                    <a:pt x="3136943" y="3579887"/>
                  </a:lnTo>
                  <a:lnTo>
                    <a:pt x="3089535" y="3573350"/>
                  </a:lnTo>
                  <a:lnTo>
                    <a:pt x="3042325" y="3566202"/>
                  </a:lnTo>
                  <a:lnTo>
                    <a:pt x="2995317" y="3558447"/>
                  </a:lnTo>
                  <a:lnTo>
                    <a:pt x="2948515" y="3550088"/>
                  </a:lnTo>
                  <a:lnTo>
                    <a:pt x="2901924" y="3541131"/>
                  </a:lnTo>
                  <a:lnTo>
                    <a:pt x="2855547" y="3531579"/>
                  </a:lnTo>
                  <a:lnTo>
                    <a:pt x="2809389" y="3521437"/>
                  </a:lnTo>
                  <a:lnTo>
                    <a:pt x="2763454" y="3510708"/>
                  </a:lnTo>
                  <a:lnTo>
                    <a:pt x="2717745" y="3499396"/>
                  </a:lnTo>
                  <a:lnTo>
                    <a:pt x="2672268" y="3487507"/>
                  </a:lnTo>
                  <a:lnTo>
                    <a:pt x="2627026" y="3475043"/>
                  </a:lnTo>
                  <a:lnTo>
                    <a:pt x="2582023" y="3462009"/>
                  </a:lnTo>
                  <a:lnTo>
                    <a:pt x="2537263" y="3448410"/>
                  </a:lnTo>
                  <a:lnTo>
                    <a:pt x="2492751" y="3434249"/>
                  </a:lnTo>
                  <a:lnTo>
                    <a:pt x="2448491" y="3419530"/>
                  </a:lnTo>
                  <a:lnTo>
                    <a:pt x="2404487" y="3404258"/>
                  </a:lnTo>
                  <a:lnTo>
                    <a:pt x="2360743" y="3388436"/>
                  </a:lnTo>
                  <a:lnTo>
                    <a:pt x="2317262" y="3372070"/>
                  </a:lnTo>
                  <a:lnTo>
                    <a:pt x="2274050" y="3355162"/>
                  </a:lnTo>
                  <a:lnTo>
                    <a:pt x="2231111" y="3337718"/>
                  </a:lnTo>
                  <a:lnTo>
                    <a:pt x="2188448" y="3319741"/>
                  </a:lnTo>
                  <a:lnTo>
                    <a:pt x="2146065" y="3301235"/>
                  </a:lnTo>
                  <a:lnTo>
                    <a:pt x="2103968" y="3282204"/>
                  </a:lnTo>
                  <a:lnTo>
                    <a:pt x="2062159" y="3262654"/>
                  </a:lnTo>
                  <a:lnTo>
                    <a:pt x="2020643" y="3242587"/>
                  </a:lnTo>
                  <a:lnTo>
                    <a:pt x="1979425" y="3222008"/>
                  </a:lnTo>
                  <a:lnTo>
                    <a:pt x="1938508" y="3200921"/>
                  </a:lnTo>
                  <a:lnTo>
                    <a:pt x="1897896" y="3179330"/>
                  </a:lnTo>
                  <a:lnTo>
                    <a:pt x="1857594" y="3157240"/>
                  </a:lnTo>
                  <a:lnTo>
                    <a:pt x="1817605" y="3134654"/>
                  </a:lnTo>
                  <a:lnTo>
                    <a:pt x="1777935" y="3111576"/>
                  </a:lnTo>
                  <a:lnTo>
                    <a:pt x="1738586" y="3088012"/>
                  </a:lnTo>
                  <a:lnTo>
                    <a:pt x="1699564" y="3063964"/>
                  </a:lnTo>
                  <a:lnTo>
                    <a:pt x="1660871" y="3039437"/>
                  </a:lnTo>
                  <a:lnTo>
                    <a:pt x="1622513" y="3014435"/>
                  </a:lnTo>
                  <a:lnTo>
                    <a:pt x="1584494" y="2988963"/>
                  </a:lnTo>
                  <a:lnTo>
                    <a:pt x="1546817" y="2963024"/>
                  </a:lnTo>
                  <a:lnTo>
                    <a:pt x="1509488" y="2936622"/>
                  </a:lnTo>
                  <a:lnTo>
                    <a:pt x="1472509" y="2909762"/>
                  </a:lnTo>
                  <a:lnTo>
                    <a:pt x="1435885" y="2882448"/>
                  </a:lnTo>
                  <a:lnTo>
                    <a:pt x="1399620" y="2854684"/>
                  </a:lnTo>
                  <a:lnTo>
                    <a:pt x="1363719" y="2826474"/>
                  </a:lnTo>
                  <a:lnTo>
                    <a:pt x="1328185" y="2797822"/>
                  </a:lnTo>
                  <a:lnTo>
                    <a:pt x="1293022" y="2768732"/>
                  </a:lnTo>
                  <a:lnTo>
                    <a:pt x="1258236" y="2739209"/>
                  </a:lnTo>
                  <a:lnTo>
                    <a:pt x="1223829" y="2709257"/>
                  </a:lnTo>
                  <a:lnTo>
                    <a:pt x="1189806" y="2678879"/>
                  </a:lnTo>
                  <a:lnTo>
                    <a:pt x="1156171" y="2648080"/>
                  </a:lnTo>
                  <a:lnTo>
                    <a:pt x="1122929" y="2616864"/>
                  </a:lnTo>
                  <a:lnTo>
                    <a:pt x="1090083" y="2585235"/>
                  </a:lnTo>
                  <a:lnTo>
                    <a:pt x="1057638" y="2553197"/>
                  </a:lnTo>
                  <a:lnTo>
                    <a:pt x="1025597" y="2520755"/>
                  </a:lnTo>
                  <a:lnTo>
                    <a:pt x="993965" y="2487913"/>
                  </a:lnTo>
                  <a:lnTo>
                    <a:pt x="962746" y="2454674"/>
                  </a:lnTo>
                  <a:lnTo>
                    <a:pt x="931944" y="2421042"/>
                  </a:lnTo>
                  <a:lnTo>
                    <a:pt x="901563" y="2387023"/>
                  </a:lnTo>
                  <a:lnTo>
                    <a:pt x="871607" y="2352620"/>
                  </a:lnTo>
                  <a:lnTo>
                    <a:pt x="842081" y="2317837"/>
                  </a:lnTo>
                  <a:lnTo>
                    <a:pt x="812989" y="2282678"/>
                  </a:lnTo>
                  <a:lnTo>
                    <a:pt x="784334" y="2247148"/>
                  </a:lnTo>
                  <a:lnTo>
                    <a:pt x="756121" y="2211251"/>
                  </a:lnTo>
                  <a:lnTo>
                    <a:pt x="728354" y="2174990"/>
                  </a:lnTo>
                  <a:lnTo>
                    <a:pt x="701038" y="2138370"/>
                  </a:lnTo>
                  <a:lnTo>
                    <a:pt x="674175" y="2101395"/>
                  </a:lnTo>
                  <a:lnTo>
                    <a:pt x="647771" y="2064069"/>
                  </a:lnTo>
                  <a:lnTo>
                    <a:pt x="621829" y="2026396"/>
                  </a:lnTo>
                  <a:lnTo>
                    <a:pt x="596355" y="1988381"/>
                  </a:lnTo>
                  <a:lnTo>
                    <a:pt x="571351" y="1950028"/>
                  </a:lnTo>
                  <a:lnTo>
                    <a:pt x="546821" y="1911340"/>
                  </a:lnTo>
                  <a:lnTo>
                    <a:pt x="522771" y="1872322"/>
                  </a:lnTo>
                  <a:lnTo>
                    <a:pt x="499204" y="1832977"/>
                  </a:lnTo>
                  <a:lnTo>
                    <a:pt x="476125" y="1793311"/>
                  </a:lnTo>
                  <a:lnTo>
                    <a:pt x="453537" y="1753327"/>
                  </a:lnTo>
                  <a:lnTo>
                    <a:pt x="431444" y="1713030"/>
                  </a:lnTo>
                  <a:lnTo>
                    <a:pt x="409852" y="1672423"/>
                  </a:lnTo>
                  <a:lnTo>
                    <a:pt x="388763" y="1631510"/>
                  </a:lnTo>
                  <a:lnTo>
                    <a:pt x="368182" y="1590296"/>
                  </a:lnTo>
                  <a:lnTo>
                    <a:pt x="348113" y="1548785"/>
                  </a:lnTo>
                  <a:lnTo>
                    <a:pt x="328561" y="1506982"/>
                  </a:lnTo>
                  <a:lnTo>
                    <a:pt x="309529" y="1464889"/>
                  </a:lnTo>
                  <a:lnTo>
                    <a:pt x="291021" y="1422511"/>
                  </a:lnTo>
                  <a:lnTo>
                    <a:pt x="273042" y="1379853"/>
                  </a:lnTo>
                  <a:lnTo>
                    <a:pt x="255596" y="1336919"/>
                  </a:lnTo>
                  <a:lnTo>
                    <a:pt x="238687" y="1293712"/>
                  </a:lnTo>
                  <a:lnTo>
                    <a:pt x="222319" y="1250237"/>
                  </a:lnTo>
                  <a:lnTo>
                    <a:pt x="206496" y="1206498"/>
                  </a:lnTo>
                  <a:lnTo>
                    <a:pt x="191223" y="1162499"/>
                  </a:lnTo>
                  <a:lnTo>
                    <a:pt x="176503" y="1118244"/>
                  </a:lnTo>
                  <a:lnTo>
                    <a:pt x="162340" y="1073738"/>
                  </a:lnTo>
                  <a:lnTo>
                    <a:pt x="148740" y="1028984"/>
                  </a:lnTo>
                  <a:lnTo>
                    <a:pt x="135705" y="983987"/>
                  </a:lnTo>
                  <a:lnTo>
                    <a:pt x="123240" y="938750"/>
                  </a:lnTo>
                  <a:lnTo>
                    <a:pt x="111349" y="893278"/>
                  </a:lnTo>
                  <a:lnTo>
                    <a:pt x="100037" y="847576"/>
                  </a:lnTo>
                  <a:lnTo>
                    <a:pt x="89307" y="801646"/>
                  </a:lnTo>
                  <a:lnTo>
                    <a:pt x="79164" y="755494"/>
                  </a:lnTo>
                  <a:lnTo>
                    <a:pt x="69611" y="709123"/>
                  </a:lnTo>
                  <a:lnTo>
                    <a:pt x="60653" y="662538"/>
                  </a:lnTo>
                  <a:lnTo>
                    <a:pt x="52294" y="615743"/>
                  </a:lnTo>
                  <a:lnTo>
                    <a:pt x="44538" y="568741"/>
                  </a:lnTo>
                  <a:lnTo>
                    <a:pt x="37389" y="521537"/>
                  </a:lnTo>
                  <a:lnTo>
                    <a:pt x="30852" y="474135"/>
                  </a:lnTo>
                  <a:lnTo>
                    <a:pt x="24930" y="426540"/>
                  </a:lnTo>
                  <a:lnTo>
                    <a:pt x="19628" y="378755"/>
                  </a:lnTo>
                  <a:lnTo>
                    <a:pt x="14949" y="330784"/>
                  </a:lnTo>
                  <a:lnTo>
                    <a:pt x="10899" y="282632"/>
                  </a:lnTo>
                  <a:lnTo>
                    <a:pt x="7480" y="234303"/>
                  </a:lnTo>
                  <a:lnTo>
                    <a:pt x="4697" y="1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0869" y="3979544"/>
              <a:ext cx="623316" cy="1465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369" y="3968495"/>
              <a:ext cx="795019" cy="196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58238" y="5590374"/>
              <a:ext cx="630555" cy="146685"/>
            </a:xfrm>
            <a:custGeom>
              <a:avLst/>
              <a:gdLst/>
              <a:ahLst/>
              <a:cxnLst/>
              <a:rect l="l" t="t" r="r" b="b"/>
              <a:pathLst>
                <a:path w="630555" h="146685">
                  <a:moveTo>
                    <a:pt x="67437" y="16294"/>
                  </a:moveTo>
                  <a:lnTo>
                    <a:pt x="47117" y="16294"/>
                  </a:lnTo>
                  <a:lnTo>
                    <a:pt x="47243" y="142646"/>
                  </a:lnTo>
                  <a:lnTo>
                    <a:pt x="47498" y="143090"/>
                  </a:lnTo>
                  <a:lnTo>
                    <a:pt x="47879" y="143548"/>
                  </a:lnTo>
                  <a:lnTo>
                    <a:pt x="48387" y="143890"/>
                  </a:lnTo>
                  <a:lnTo>
                    <a:pt x="49275" y="144157"/>
                  </a:lnTo>
                  <a:lnTo>
                    <a:pt x="50037" y="144411"/>
                  </a:lnTo>
                  <a:lnTo>
                    <a:pt x="51054" y="144640"/>
                  </a:lnTo>
                  <a:lnTo>
                    <a:pt x="53720" y="145008"/>
                  </a:lnTo>
                  <a:lnTo>
                    <a:pt x="55372" y="145110"/>
                  </a:lnTo>
                  <a:lnTo>
                    <a:pt x="59181" y="145110"/>
                  </a:lnTo>
                  <a:lnTo>
                    <a:pt x="66929" y="143090"/>
                  </a:lnTo>
                  <a:lnTo>
                    <a:pt x="67310" y="142646"/>
                  </a:lnTo>
                  <a:lnTo>
                    <a:pt x="67437" y="16294"/>
                  </a:lnTo>
                  <a:close/>
                </a:path>
                <a:path w="630555" h="146685">
                  <a:moveTo>
                    <a:pt x="111125" y="0"/>
                  </a:moveTo>
                  <a:lnTo>
                    <a:pt x="3429" y="0"/>
                  </a:lnTo>
                  <a:lnTo>
                    <a:pt x="2793" y="152"/>
                  </a:lnTo>
                  <a:lnTo>
                    <a:pt x="0" y="6845"/>
                  </a:lnTo>
                  <a:lnTo>
                    <a:pt x="0" y="9677"/>
                  </a:lnTo>
                  <a:lnTo>
                    <a:pt x="3429" y="16294"/>
                  </a:lnTo>
                  <a:lnTo>
                    <a:pt x="111125" y="16294"/>
                  </a:lnTo>
                  <a:lnTo>
                    <a:pt x="114554" y="9677"/>
                  </a:lnTo>
                  <a:lnTo>
                    <a:pt x="114554" y="6845"/>
                  </a:lnTo>
                  <a:lnTo>
                    <a:pt x="111125" y="0"/>
                  </a:lnTo>
                  <a:close/>
                </a:path>
                <a:path w="630555" h="146685">
                  <a:moveTo>
                    <a:pt x="129539" y="37731"/>
                  </a:moveTo>
                  <a:lnTo>
                    <a:pt x="125730" y="37731"/>
                  </a:lnTo>
                  <a:lnTo>
                    <a:pt x="124206" y="37782"/>
                  </a:lnTo>
                  <a:lnTo>
                    <a:pt x="117941" y="110261"/>
                  </a:lnTo>
                  <a:lnTo>
                    <a:pt x="118491" y="115620"/>
                  </a:lnTo>
                  <a:lnTo>
                    <a:pt x="142875" y="145440"/>
                  </a:lnTo>
                  <a:lnTo>
                    <a:pt x="148844" y="146557"/>
                  </a:lnTo>
                  <a:lnTo>
                    <a:pt x="162051" y="146557"/>
                  </a:lnTo>
                  <a:lnTo>
                    <a:pt x="168020" y="145110"/>
                  </a:lnTo>
                  <a:lnTo>
                    <a:pt x="173862" y="142201"/>
                  </a:lnTo>
                  <a:lnTo>
                    <a:pt x="179831" y="139306"/>
                  </a:lnTo>
                  <a:lnTo>
                    <a:pt x="185800" y="134683"/>
                  </a:lnTo>
                  <a:lnTo>
                    <a:pt x="189632" y="130708"/>
                  </a:lnTo>
                  <a:lnTo>
                    <a:pt x="156210" y="130708"/>
                  </a:lnTo>
                  <a:lnTo>
                    <a:pt x="152907" y="130022"/>
                  </a:lnTo>
                  <a:lnTo>
                    <a:pt x="149987" y="128638"/>
                  </a:lnTo>
                  <a:lnTo>
                    <a:pt x="147193" y="127266"/>
                  </a:lnTo>
                  <a:lnTo>
                    <a:pt x="144780" y="125336"/>
                  </a:lnTo>
                  <a:lnTo>
                    <a:pt x="143001" y="122834"/>
                  </a:lnTo>
                  <a:lnTo>
                    <a:pt x="141097" y="120345"/>
                  </a:lnTo>
                  <a:lnTo>
                    <a:pt x="139700" y="117335"/>
                  </a:lnTo>
                  <a:lnTo>
                    <a:pt x="137922" y="110261"/>
                  </a:lnTo>
                  <a:lnTo>
                    <a:pt x="137541" y="105549"/>
                  </a:lnTo>
                  <a:lnTo>
                    <a:pt x="137541" y="40589"/>
                  </a:lnTo>
                  <a:lnTo>
                    <a:pt x="137287" y="40093"/>
                  </a:lnTo>
                  <a:lnTo>
                    <a:pt x="131191" y="37782"/>
                  </a:lnTo>
                  <a:lnTo>
                    <a:pt x="129539" y="37731"/>
                  </a:lnTo>
                  <a:close/>
                </a:path>
                <a:path w="630555" h="146685">
                  <a:moveTo>
                    <a:pt x="209676" y="128358"/>
                  </a:moveTo>
                  <a:lnTo>
                    <a:pt x="191897" y="128358"/>
                  </a:lnTo>
                  <a:lnTo>
                    <a:pt x="192024" y="142747"/>
                  </a:lnTo>
                  <a:lnTo>
                    <a:pt x="192531" y="143560"/>
                  </a:lnTo>
                  <a:lnTo>
                    <a:pt x="192912" y="143916"/>
                  </a:lnTo>
                  <a:lnTo>
                    <a:pt x="193675" y="144208"/>
                  </a:lnTo>
                  <a:lnTo>
                    <a:pt x="194310" y="144513"/>
                  </a:lnTo>
                  <a:lnTo>
                    <a:pt x="195199" y="144729"/>
                  </a:lnTo>
                  <a:lnTo>
                    <a:pt x="197485" y="145033"/>
                  </a:lnTo>
                  <a:lnTo>
                    <a:pt x="199009" y="145110"/>
                  </a:lnTo>
                  <a:lnTo>
                    <a:pt x="202437" y="145110"/>
                  </a:lnTo>
                  <a:lnTo>
                    <a:pt x="209550" y="142747"/>
                  </a:lnTo>
                  <a:lnTo>
                    <a:pt x="209676" y="128358"/>
                  </a:lnTo>
                  <a:close/>
                </a:path>
                <a:path w="630555" h="146685">
                  <a:moveTo>
                    <a:pt x="201675" y="37731"/>
                  </a:moveTo>
                  <a:lnTo>
                    <a:pt x="197866" y="37731"/>
                  </a:lnTo>
                  <a:lnTo>
                    <a:pt x="196214" y="37782"/>
                  </a:lnTo>
                  <a:lnTo>
                    <a:pt x="189992" y="111391"/>
                  </a:lnTo>
                  <a:lnTo>
                    <a:pt x="184531" y="117716"/>
                  </a:lnTo>
                  <a:lnTo>
                    <a:pt x="179450" y="122516"/>
                  </a:lnTo>
                  <a:lnTo>
                    <a:pt x="174586" y="125818"/>
                  </a:lnTo>
                  <a:lnTo>
                    <a:pt x="169672" y="129070"/>
                  </a:lnTo>
                  <a:lnTo>
                    <a:pt x="164845" y="130708"/>
                  </a:lnTo>
                  <a:lnTo>
                    <a:pt x="189632" y="130708"/>
                  </a:lnTo>
                  <a:lnTo>
                    <a:pt x="191897" y="128358"/>
                  </a:lnTo>
                  <a:lnTo>
                    <a:pt x="209676" y="128358"/>
                  </a:lnTo>
                  <a:lnTo>
                    <a:pt x="209676" y="40589"/>
                  </a:lnTo>
                  <a:lnTo>
                    <a:pt x="203326" y="37782"/>
                  </a:lnTo>
                  <a:lnTo>
                    <a:pt x="201675" y="37731"/>
                  </a:lnTo>
                  <a:close/>
                </a:path>
                <a:path w="630555" h="146685">
                  <a:moveTo>
                    <a:pt x="257048" y="37731"/>
                  </a:moveTo>
                  <a:lnTo>
                    <a:pt x="253492" y="37731"/>
                  </a:lnTo>
                  <a:lnTo>
                    <a:pt x="252094" y="37782"/>
                  </a:lnTo>
                  <a:lnTo>
                    <a:pt x="249809" y="38011"/>
                  </a:lnTo>
                  <a:lnTo>
                    <a:pt x="248919" y="38226"/>
                  </a:lnTo>
                  <a:lnTo>
                    <a:pt x="248255" y="38582"/>
                  </a:lnTo>
                  <a:lnTo>
                    <a:pt x="247523" y="38900"/>
                  </a:lnTo>
                  <a:lnTo>
                    <a:pt x="247014" y="39268"/>
                  </a:lnTo>
                  <a:lnTo>
                    <a:pt x="246600" y="39941"/>
                  </a:lnTo>
                  <a:lnTo>
                    <a:pt x="246506" y="142239"/>
                  </a:lnTo>
                  <a:lnTo>
                    <a:pt x="246634" y="142747"/>
                  </a:lnTo>
                  <a:lnTo>
                    <a:pt x="254254" y="145110"/>
                  </a:lnTo>
                  <a:lnTo>
                    <a:pt x="258063" y="145110"/>
                  </a:lnTo>
                  <a:lnTo>
                    <a:pt x="259714" y="145033"/>
                  </a:lnTo>
                  <a:lnTo>
                    <a:pt x="262255" y="144729"/>
                  </a:lnTo>
                  <a:lnTo>
                    <a:pt x="263270" y="144513"/>
                  </a:lnTo>
                  <a:lnTo>
                    <a:pt x="263906" y="144208"/>
                  </a:lnTo>
                  <a:lnTo>
                    <a:pt x="264668" y="143916"/>
                  </a:lnTo>
                  <a:lnTo>
                    <a:pt x="265175" y="143560"/>
                  </a:lnTo>
                  <a:lnTo>
                    <a:pt x="265556" y="143154"/>
                  </a:lnTo>
                  <a:lnTo>
                    <a:pt x="265811" y="142747"/>
                  </a:lnTo>
                  <a:lnTo>
                    <a:pt x="265938" y="71437"/>
                  </a:lnTo>
                  <a:lnTo>
                    <a:pt x="271272" y="65112"/>
                  </a:lnTo>
                  <a:lnTo>
                    <a:pt x="276351" y="60312"/>
                  </a:lnTo>
                  <a:lnTo>
                    <a:pt x="284503" y="54470"/>
                  </a:lnTo>
                  <a:lnTo>
                    <a:pt x="264032" y="54470"/>
                  </a:lnTo>
                  <a:lnTo>
                    <a:pt x="258444" y="37782"/>
                  </a:lnTo>
                  <a:lnTo>
                    <a:pt x="257048" y="37731"/>
                  </a:lnTo>
                  <a:close/>
                </a:path>
                <a:path w="630555" h="146685">
                  <a:moveTo>
                    <a:pt x="329626" y="52120"/>
                  </a:moveTo>
                  <a:lnTo>
                    <a:pt x="298069" y="52120"/>
                  </a:lnTo>
                  <a:lnTo>
                    <a:pt x="301244" y="52793"/>
                  </a:lnTo>
                  <a:lnTo>
                    <a:pt x="306578" y="55473"/>
                  </a:lnTo>
                  <a:lnTo>
                    <a:pt x="315849" y="142747"/>
                  </a:lnTo>
                  <a:lnTo>
                    <a:pt x="316356" y="143560"/>
                  </a:lnTo>
                  <a:lnTo>
                    <a:pt x="323595" y="145110"/>
                  </a:lnTo>
                  <a:lnTo>
                    <a:pt x="327279" y="145110"/>
                  </a:lnTo>
                  <a:lnTo>
                    <a:pt x="335153" y="142239"/>
                  </a:lnTo>
                  <a:lnTo>
                    <a:pt x="335153" y="71437"/>
                  </a:lnTo>
                  <a:lnTo>
                    <a:pt x="340613" y="65112"/>
                  </a:lnTo>
                  <a:lnTo>
                    <a:pt x="345567" y="60312"/>
                  </a:lnTo>
                  <a:lnTo>
                    <a:pt x="351538" y="56032"/>
                  </a:lnTo>
                  <a:lnTo>
                    <a:pt x="331343" y="56032"/>
                  </a:lnTo>
                  <a:lnTo>
                    <a:pt x="330200" y="53060"/>
                  </a:lnTo>
                  <a:lnTo>
                    <a:pt x="329626" y="52120"/>
                  </a:lnTo>
                  <a:close/>
                </a:path>
                <a:path w="630555" h="146685">
                  <a:moveTo>
                    <a:pt x="399024" y="52120"/>
                  </a:moveTo>
                  <a:lnTo>
                    <a:pt x="367284" y="52120"/>
                  </a:lnTo>
                  <a:lnTo>
                    <a:pt x="370459" y="52793"/>
                  </a:lnTo>
                  <a:lnTo>
                    <a:pt x="375793" y="55473"/>
                  </a:lnTo>
                  <a:lnTo>
                    <a:pt x="378079" y="57403"/>
                  </a:lnTo>
                  <a:lnTo>
                    <a:pt x="379730" y="59943"/>
                  </a:lnTo>
                  <a:lnTo>
                    <a:pt x="381507" y="62471"/>
                  </a:lnTo>
                  <a:lnTo>
                    <a:pt x="382778" y="65481"/>
                  </a:lnTo>
                  <a:lnTo>
                    <a:pt x="383539" y="68986"/>
                  </a:lnTo>
                  <a:lnTo>
                    <a:pt x="384429" y="72478"/>
                  </a:lnTo>
                  <a:lnTo>
                    <a:pt x="384810" y="76352"/>
                  </a:lnTo>
                  <a:lnTo>
                    <a:pt x="384937" y="142747"/>
                  </a:lnTo>
                  <a:lnTo>
                    <a:pt x="385191" y="143154"/>
                  </a:lnTo>
                  <a:lnTo>
                    <a:pt x="392684" y="145110"/>
                  </a:lnTo>
                  <a:lnTo>
                    <a:pt x="396620" y="145110"/>
                  </a:lnTo>
                  <a:lnTo>
                    <a:pt x="398144" y="145033"/>
                  </a:lnTo>
                  <a:lnTo>
                    <a:pt x="400685" y="144729"/>
                  </a:lnTo>
                  <a:lnTo>
                    <a:pt x="401700" y="144513"/>
                  </a:lnTo>
                  <a:lnTo>
                    <a:pt x="402336" y="144208"/>
                  </a:lnTo>
                  <a:lnTo>
                    <a:pt x="403098" y="143916"/>
                  </a:lnTo>
                  <a:lnTo>
                    <a:pt x="403606" y="143560"/>
                  </a:lnTo>
                  <a:lnTo>
                    <a:pt x="403987" y="143154"/>
                  </a:lnTo>
                  <a:lnTo>
                    <a:pt x="404241" y="142747"/>
                  </a:lnTo>
                  <a:lnTo>
                    <a:pt x="404244" y="71437"/>
                  </a:lnTo>
                  <a:lnTo>
                    <a:pt x="403732" y="67106"/>
                  </a:lnTo>
                  <a:lnTo>
                    <a:pt x="402589" y="62001"/>
                  </a:lnTo>
                  <a:lnTo>
                    <a:pt x="401319" y="56908"/>
                  </a:lnTo>
                  <a:lnTo>
                    <a:pt x="399288" y="52463"/>
                  </a:lnTo>
                  <a:lnTo>
                    <a:pt x="399024" y="52120"/>
                  </a:lnTo>
                  <a:close/>
                </a:path>
                <a:path w="630555" h="146685">
                  <a:moveTo>
                    <a:pt x="374650" y="36169"/>
                  </a:moveTo>
                  <a:lnTo>
                    <a:pt x="364998" y="36169"/>
                  </a:lnTo>
                  <a:lnTo>
                    <a:pt x="362204" y="36512"/>
                  </a:lnTo>
                  <a:lnTo>
                    <a:pt x="356616" y="37934"/>
                  </a:lnTo>
                  <a:lnTo>
                    <a:pt x="353694" y="39065"/>
                  </a:lnTo>
                  <a:lnTo>
                    <a:pt x="350774" y="40627"/>
                  </a:lnTo>
                  <a:lnTo>
                    <a:pt x="347725" y="42189"/>
                  </a:lnTo>
                  <a:lnTo>
                    <a:pt x="344678" y="44234"/>
                  </a:lnTo>
                  <a:lnTo>
                    <a:pt x="338328" y="49301"/>
                  </a:lnTo>
                  <a:lnTo>
                    <a:pt x="334824" y="52463"/>
                  </a:lnTo>
                  <a:lnTo>
                    <a:pt x="331343" y="56032"/>
                  </a:lnTo>
                  <a:lnTo>
                    <a:pt x="351538" y="56032"/>
                  </a:lnTo>
                  <a:lnTo>
                    <a:pt x="354711" y="53759"/>
                  </a:lnTo>
                  <a:lnTo>
                    <a:pt x="359156" y="52120"/>
                  </a:lnTo>
                  <a:lnTo>
                    <a:pt x="399024" y="52120"/>
                  </a:lnTo>
                  <a:lnTo>
                    <a:pt x="396367" y="48666"/>
                  </a:lnTo>
                  <a:lnTo>
                    <a:pt x="393573" y="44869"/>
                  </a:lnTo>
                  <a:lnTo>
                    <a:pt x="389763" y="41833"/>
                  </a:lnTo>
                  <a:lnTo>
                    <a:pt x="385063" y="39573"/>
                  </a:lnTo>
                  <a:lnTo>
                    <a:pt x="380492" y="37299"/>
                  </a:lnTo>
                  <a:lnTo>
                    <a:pt x="374650" y="36169"/>
                  </a:lnTo>
                  <a:close/>
                </a:path>
                <a:path w="630555" h="146685">
                  <a:moveTo>
                    <a:pt x="303022" y="36169"/>
                  </a:moveTo>
                  <a:lnTo>
                    <a:pt x="292862" y="36169"/>
                  </a:lnTo>
                  <a:lnTo>
                    <a:pt x="287147" y="37630"/>
                  </a:lnTo>
                  <a:lnTo>
                    <a:pt x="281460" y="40627"/>
                  </a:lnTo>
                  <a:lnTo>
                    <a:pt x="275844" y="43510"/>
                  </a:lnTo>
                  <a:lnTo>
                    <a:pt x="270129" y="48145"/>
                  </a:lnTo>
                  <a:lnTo>
                    <a:pt x="264032" y="54470"/>
                  </a:lnTo>
                  <a:lnTo>
                    <a:pt x="284503" y="54470"/>
                  </a:lnTo>
                  <a:lnTo>
                    <a:pt x="285495" y="53759"/>
                  </a:lnTo>
                  <a:lnTo>
                    <a:pt x="289941" y="52120"/>
                  </a:lnTo>
                  <a:lnTo>
                    <a:pt x="329626" y="52120"/>
                  </a:lnTo>
                  <a:lnTo>
                    <a:pt x="328549" y="50355"/>
                  </a:lnTo>
                  <a:lnTo>
                    <a:pt x="306959" y="36652"/>
                  </a:lnTo>
                  <a:lnTo>
                    <a:pt x="303022" y="36169"/>
                  </a:lnTo>
                  <a:close/>
                </a:path>
                <a:path w="630555" h="146685">
                  <a:moveTo>
                    <a:pt x="495554" y="36169"/>
                  </a:moveTo>
                  <a:lnTo>
                    <a:pt x="477774" y="36169"/>
                  </a:lnTo>
                  <a:lnTo>
                    <a:pt x="469900" y="37541"/>
                  </a:lnTo>
                  <a:lnTo>
                    <a:pt x="456311" y="43052"/>
                  </a:lnTo>
                  <a:lnTo>
                    <a:pt x="450595" y="46913"/>
                  </a:lnTo>
                  <a:lnTo>
                    <a:pt x="445486" y="52628"/>
                  </a:lnTo>
                  <a:lnTo>
                    <a:pt x="441579" y="56883"/>
                  </a:lnTo>
                  <a:lnTo>
                    <a:pt x="438150" y="62826"/>
                  </a:lnTo>
                  <a:lnTo>
                    <a:pt x="435863" y="69710"/>
                  </a:lnTo>
                  <a:lnTo>
                    <a:pt x="433705" y="76593"/>
                  </a:lnTo>
                  <a:lnTo>
                    <a:pt x="432562" y="84124"/>
                  </a:lnTo>
                  <a:lnTo>
                    <a:pt x="432562" y="100787"/>
                  </a:lnTo>
                  <a:lnTo>
                    <a:pt x="449834" y="136842"/>
                  </a:lnTo>
                  <a:lnTo>
                    <a:pt x="475869" y="146557"/>
                  </a:lnTo>
                  <a:lnTo>
                    <a:pt x="493649" y="146557"/>
                  </a:lnTo>
                  <a:lnTo>
                    <a:pt x="501523" y="145160"/>
                  </a:lnTo>
                  <a:lnTo>
                    <a:pt x="515112" y="139585"/>
                  </a:lnTo>
                  <a:lnTo>
                    <a:pt x="520826" y="135686"/>
                  </a:lnTo>
                  <a:lnTo>
                    <a:pt x="525095" y="131038"/>
                  </a:lnTo>
                  <a:lnTo>
                    <a:pt x="479298" y="131038"/>
                  </a:lnTo>
                  <a:lnTo>
                    <a:pt x="474091" y="129984"/>
                  </a:lnTo>
                  <a:lnTo>
                    <a:pt x="469900" y="127863"/>
                  </a:lnTo>
                  <a:lnTo>
                    <a:pt x="465552" y="125717"/>
                  </a:lnTo>
                  <a:lnTo>
                    <a:pt x="462280" y="122872"/>
                  </a:lnTo>
                  <a:lnTo>
                    <a:pt x="457200" y="115658"/>
                  </a:lnTo>
                  <a:lnTo>
                    <a:pt x="455422" y="111429"/>
                  </a:lnTo>
                  <a:lnTo>
                    <a:pt x="454406" y="106591"/>
                  </a:lnTo>
                  <a:lnTo>
                    <a:pt x="453263" y="101765"/>
                  </a:lnTo>
                  <a:lnTo>
                    <a:pt x="452828" y="97332"/>
                  </a:lnTo>
                  <a:lnTo>
                    <a:pt x="452755" y="85356"/>
                  </a:lnTo>
                  <a:lnTo>
                    <a:pt x="453389" y="80073"/>
                  </a:lnTo>
                  <a:lnTo>
                    <a:pt x="454787" y="75234"/>
                  </a:lnTo>
                  <a:lnTo>
                    <a:pt x="456056" y="70396"/>
                  </a:lnTo>
                  <a:lnTo>
                    <a:pt x="480313" y="51561"/>
                  </a:lnTo>
                  <a:lnTo>
                    <a:pt x="526951" y="51561"/>
                  </a:lnTo>
                  <a:lnTo>
                    <a:pt x="521716" y="45872"/>
                  </a:lnTo>
                  <a:lnTo>
                    <a:pt x="516255" y="42303"/>
                  </a:lnTo>
                  <a:lnTo>
                    <a:pt x="503300" y="37388"/>
                  </a:lnTo>
                  <a:lnTo>
                    <a:pt x="495554" y="36169"/>
                  </a:lnTo>
                  <a:close/>
                </a:path>
                <a:path w="630555" h="146685">
                  <a:moveTo>
                    <a:pt x="526951" y="51561"/>
                  </a:moveTo>
                  <a:lnTo>
                    <a:pt x="492379" y="51561"/>
                  </a:lnTo>
                  <a:lnTo>
                    <a:pt x="497586" y="52628"/>
                  </a:lnTo>
                  <a:lnTo>
                    <a:pt x="501904" y="54749"/>
                  </a:lnTo>
                  <a:lnTo>
                    <a:pt x="506109" y="56883"/>
                  </a:lnTo>
                  <a:lnTo>
                    <a:pt x="509397" y="59753"/>
                  </a:lnTo>
                  <a:lnTo>
                    <a:pt x="511810" y="63398"/>
                  </a:lnTo>
                  <a:lnTo>
                    <a:pt x="514350" y="67043"/>
                  </a:lnTo>
                  <a:lnTo>
                    <a:pt x="516128" y="71285"/>
                  </a:lnTo>
                  <a:lnTo>
                    <a:pt x="517254" y="76593"/>
                  </a:lnTo>
                  <a:lnTo>
                    <a:pt x="518287" y="80962"/>
                  </a:lnTo>
                  <a:lnTo>
                    <a:pt x="518722" y="85356"/>
                  </a:lnTo>
                  <a:lnTo>
                    <a:pt x="518794" y="97332"/>
                  </a:lnTo>
                  <a:lnTo>
                    <a:pt x="518160" y="102654"/>
                  </a:lnTo>
                  <a:lnTo>
                    <a:pt x="491363" y="131038"/>
                  </a:lnTo>
                  <a:lnTo>
                    <a:pt x="525095" y="131038"/>
                  </a:lnTo>
                  <a:lnTo>
                    <a:pt x="529844" y="125717"/>
                  </a:lnTo>
                  <a:lnTo>
                    <a:pt x="533273" y="119786"/>
                  </a:lnTo>
                  <a:lnTo>
                    <a:pt x="537844" y="106019"/>
                  </a:lnTo>
                  <a:lnTo>
                    <a:pt x="538988" y="98488"/>
                  </a:lnTo>
                  <a:lnTo>
                    <a:pt x="538863" y="80962"/>
                  </a:lnTo>
                  <a:lnTo>
                    <a:pt x="537972" y="74333"/>
                  </a:lnTo>
                  <a:lnTo>
                    <a:pt x="533654" y="60947"/>
                  </a:lnTo>
                  <a:lnTo>
                    <a:pt x="530351" y="55257"/>
                  </a:lnTo>
                  <a:lnTo>
                    <a:pt x="526951" y="51561"/>
                  </a:lnTo>
                  <a:close/>
                </a:path>
                <a:path w="630555" h="146685">
                  <a:moveTo>
                    <a:pt x="578612" y="37731"/>
                  </a:moveTo>
                  <a:lnTo>
                    <a:pt x="575056" y="37731"/>
                  </a:lnTo>
                  <a:lnTo>
                    <a:pt x="573659" y="37782"/>
                  </a:lnTo>
                  <a:lnTo>
                    <a:pt x="571373" y="38011"/>
                  </a:lnTo>
                  <a:lnTo>
                    <a:pt x="570484" y="38226"/>
                  </a:lnTo>
                  <a:lnTo>
                    <a:pt x="569849" y="38569"/>
                  </a:lnTo>
                  <a:lnTo>
                    <a:pt x="569087" y="38900"/>
                  </a:lnTo>
                  <a:lnTo>
                    <a:pt x="568579" y="39268"/>
                  </a:lnTo>
                  <a:lnTo>
                    <a:pt x="568070" y="40093"/>
                  </a:lnTo>
                  <a:lnTo>
                    <a:pt x="568070" y="142239"/>
                  </a:lnTo>
                  <a:lnTo>
                    <a:pt x="575818" y="145110"/>
                  </a:lnTo>
                  <a:lnTo>
                    <a:pt x="579628" y="145110"/>
                  </a:lnTo>
                  <a:lnTo>
                    <a:pt x="581279" y="145033"/>
                  </a:lnTo>
                  <a:lnTo>
                    <a:pt x="583819" y="144729"/>
                  </a:lnTo>
                  <a:lnTo>
                    <a:pt x="584835" y="144513"/>
                  </a:lnTo>
                  <a:lnTo>
                    <a:pt x="585469" y="144208"/>
                  </a:lnTo>
                  <a:lnTo>
                    <a:pt x="586232" y="143916"/>
                  </a:lnTo>
                  <a:lnTo>
                    <a:pt x="586739" y="143560"/>
                  </a:lnTo>
                  <a:lnTo>
                    <a:pt x="587120" y="143154"/>
                  </a:lnTo>
                  <a:lnTo>
                    <a:pt x="587375" y="142747"/>
                  </a:lnTo>
                  <a:lnTo>
                    <a:pt x="587501" y="75564"/>
                  </a:lnTo>
                  <a:lnTo>
                    <a:pt x="590295" y="71475"/>
                  </a:lnTo>
                  <a:lnTo>
                    <a:pt x="592836" y="68008"/>
                  </a:lnTo>
                  <a:lnTo>
                    <a:pt x="597407" y="62356"/>
                  </a:lnTo>
                  <a:lnTo>
                    <a:pt x="599567" y="60083"/>
                  </a:lnTo>
                  <a:lnTo>
                    <a:pt x="601726" y="58381"/>
                  </a:lnTo>
                  <a:lnTo>
                    <a:pt x="603757" y="56667"/>
                  </a:lnTo>
                  <a:lnTo>
                    <a:pt x="605182" y="55803"/>
                  </a:lnTo>
                  <a:lnTo>
                    <a:pt x="585597" y="55803"/>
                  </a:lnTo>
                  <a:lnTo>
                    <a:pt x="585564" y="40462"/>
                  </a:lnTo>
                  <a:lnTo>
                    <a:pt x="580009" y="37782"/>
                  </a:lnTo>
                  <a:lnTo>
                    <a:pt x="578612" y="37731"/>
                  </a:lnTo>
                  <a:close/>
                </a:path>
                <a:path w="630555" h="146685">
                  <a:moveTo>
                    <a:pt x="629966" y="53581"/>
                  </a:moveTo>
                  <a:lnTo>
                    <a:pt x="615061" y="53581"/>
                  </a:lnTo>
                  <a:lnTo>
                    <a:pt x="616585" y="53720"/>
                  </a:lnTo>
                  <a:lnTo>
                    <a:pt x="619506" y="54317"/>
                  </a:lnTo>
                  <a:lnTo>
                    <a:pt x="620776" y="54635"/>
                  </a:lnTo>
                  <a:lnTo>
                    <a:pt x="623062" y="55308"/>
                  </a:lnTo>
                  <a:lnTo>
                    <a:pt x="624078" y="55638"/>
                  </a:lnTo>
                  <a:lnTo>
                    <a:pt x="625856" y="56311"/>
                  </a:lnTo>
                  <a:lnTo>
                    <a:pt x="626618" y="56476"/>
                  </a:lnTo>
                  <a:lnTo>
                    <a:pt x="627888" y="56476"/>
                  </a:lnTo>
                  <a:lnTo>
                    <a:pt x="628395" y="56311"/>
                  </a:lnTo>
                  <a:lnTo>
                    <a:pt x="629157" y="55638"/>
                  </a:lnTo>
                  <a:lnTo>
                    <a:pt x="629412" y="55156"/>
                  </a:lnTo>
                  <a:lnTo>
                    <a:pt x="629899" y="53949"/>
                  </a:lnTo>
                  <a:lnTo>
                    <a:pt x="629966" y="53581"/>
                  </a:lnTo>
                  <a:close/>
                </a:path>
                <a:path w="630555" h="146685">
                  <a:moveTo>
                    <a:pt x="615823" y="36169"/>
                  </a:moveTo>
                  <a:lnTo>
                    <a:pt x="612520" y="36169"/>
                  </a:lnTo>
                  <a:lnTo>
                    <a:pt x="610235" y="36448"/>
                  </a:lnTo>
                  <a:lnTo>
                    <a:pt x="585597" y="55803"/>
                  </a:lnTo>
                  <a:lnTo>
                    <a:pt x="605182" y="55803"/>
                  </a:lnTo>
                  <a:lnTo>
                    <a:pt x="605789" y="55435"/>
                  </a:lnTo>
                  <a:lnTo>
                    <a:pt x="609600" y="53949"/>
                  </a:lnTo>
                  <a:lnTo>
                    <a:pt x="611505" y="53581"/>
                  </a:lnTo>
                  <a:lnTo>
                    <a:pt x="629966" y="53581"/>
                  </a:lnTo>
                  <a:lnTo>
                    <a:pt x="630047" y="53022"/>
                  </a:lnTo>
                  <a:lnTo>
                    <a:pt x="630174" y="50787"/>
                  </a:lnTo>
                  <a:lnTo>
                    <a:pt x="630047" y="41935"/>
                  </a:lnTo>
                  <a:lnTo>
                    <a:pt x="629666" y="40462"/>
                  </a:lnTo>
                  <a:lnTo>
                    <a:pt x="616966" y="36220"/>
                  </a:lnTo>
                  <a:lnTo>
                    <a:pt x="615823" y="36169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981" y="5579363"/>
              <a:ext cx="798857" cy="19607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16252" y="0"/>
            <a:ext cx="10676255" cy="4529455"/>
            <a:chOff x="1516252" y="0"/>
            <a:chExt cx="10676255" cy="4529455"/>
          </a:xfrm>
        </p:grpSpPr>
        <p:sp>
          <p:nvSpPr>
            <p:cNvPr id="13" name="object 13"/>
            <p:cNvSpPr/>
            <p:nvPr/>
          </p:nvSpPr>
          <p:spPr>
            <a:xfrm>
              <a:off x="8580882" y="0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3611118" y="0"/>
                  </a:moveTo>
                  <a:lnTo>
                    <a:pt x="0" y="0"/>
                  </a:lnTo>
                  <a:lnTo>
                    <a:pt x="48177" y="314"/>
                  </a:lnTo>
                  <a:lnTo>
                    <a:pt x="96203" y="1256"/>
                  </a:lnTo>
                  <a:lnTo>
                    <a:pt x="144074" y="2821"/>
                  </a:lnTo>
                  <a:lnTo>
                    <a:pt x="191786" y="5004"/>
                  </a:lnTo>
                  <a:lnTo>
                    <a:pt x="239335" y="7804"/>
                  </a:lnTo>
                  <a:lnTo>
                    <a:pt x="286717" y="11214"/>
                  </a:lnTo>
                  <a:lnTo>
                    <a:pt x="333928" y="15232"/>
                  </a:lnTo>
                  <a:lnTo>
                    <a:pt x="380965" y="19853"/>
                  </a:lnTo>
                  <a:lnTo>
                    <a:pt x="427823" y="25074"/>
                  </a:lnTo>
                  <a:lnTo>
                    <a:pt x="474498" y="30891"/>
                  </a:lnTo>
                  <a:lnTo>
                    <a:pt x="520988" y="37299"/>
                  </a:lnTo>
                  <a:lnTo>
                    <a:pt x="567287" y="44296"/>
                  </a:lnTo>
                  <a:lnTo>
                    <a:pt x="613391" y="51876"/>
                  </a:lnTo>
                  <a:lnTo>
                    <a:pt x="659298" y="60037"/>
                  </a:lnTo>
                  <a:lnTo>
                    <a:pt x="705003" y="68774"/>
                  </a:lnTo>
                  <a:lnTo>
                    <a:pt x="750501" y="78083"/>
                  </a:lnTo>
                  <a:lnTo>
                    <a:pt x="795790" y="87960"/>
                  </a:lnTo>
                  <a:lnTo>
                    <a:pt x="840866" y="98403"/>
                  </a:lnTo>
                  <a:lnTo>
                    <a:pt x="885724" y="109405"/>
                  </a:lnTo>
                  <a:lnTo>
                    <a:pt x="930360" y="120965"/>
                  </a:lnTo>
                  <a:lnTo>
                    <a:pt x="974771" y="133077"/>
                  </a:lnTo>
                  <a:lnTo>
                    <a:pt x="1018953" y="145739"/>
                  </a:lnTo>
                  <a:lnTo>
                    <a:pt x="1062901" y="158945"/>
                  </a:lnTo>
                  <a:lnTo>
                    <a:pt x="1106613" y="172692"/>
                  </a:lnTo>
                  <a:lnTo>
                    <a:pt x="1150083" y="186977"/>
                  </a:lnTo>
                  <a:lnTo>
                    <a:pt x="1193309" y="201795"/>
                  </a:lnTo>
                  <a:lnTo>
                    <a:pt x="1236286" y="217143"/>
                  </a:lnTo>
                  <a:lnTo>
                    <a:pt x="1279010" y="233016"/>
                  </a:lnTo>
                  <a:lnTo>
                    <a:pt x="1321478" y="249410"/>
                  </a:lnTo>
                  <a:lnTo>
                    <a:pt x="1363685" y="266323"/>
                  </a:lnTo>
                  <a:lnTo>
                    <a:pt x="1405628" y="283749"/>
                  </a:lnTo>
                  <a:lnTo>
                    <a:pt x="1447302" y="301686"/>
                  </a:lnTo>
                  <a:lnTo>
                    <a:pt x="1488705" y="320128"/>
                  </a:lnTo>
                  <a:lnTo>
                    <a:pt x="1529831" y="339072"/>
                  </a:lnTo>
                  <a:lnTo>
                    <a:pt x="1570677" y="358515"/>
                  </a:lnTo>
                  <a:lnTo>
                    <a:pt x="1611240" y="378452"/>
                  </a:lnTo>
                  <a:lnTo>
                    <a:pt x="1651515" y="398880"/>
                  </a:lnTo>
                  <a:lnTo>
                    <a:pt x="1691498" y="419794"/>
                  </a:lnTo>
                  <a:lnTo>
                    <a:pt x="1731186" y="441190"/>
                  </a:lnTo>
                  <a:lnTo>
                    <a:pt x="1770574" y="463066"/>
                  </a:lnTo>
                  <a:lnTo>
                    <a:pt x="1809659" y="485416"/>
                  </a:lnTo>
                  <a:lnTo>
                    <a:pt x="1848436" y="508238"/>
                  </a:lnTo>
                  <a:lnTo>
                    <a:pt x="1886903" y="531526"/>
                  </a:lnTo>
                  <a:lnTo>
                    <a:pt x="1925054" y="555277"/>
                  </a:lnTo>
                  <a:lnTo>
                    <a:pt x="1962887" y="579488"/>
                  </a:lnTo>
                  <a:lnTo>
                    <a:pt x="2000396" y="604154"/>
                  </a:lnTo>
                  <a:lnTo>
                    <a:pt x="2037579" y="629272"/>
                  </a:lnTo>
                  <a:lnTo>
                    <a:pt x="2074431" y="654837"/>
                  </a:lnTo>
                  <a:lnTo>
                    <a:pt x="2110949" y="680846"/>
                  </a:lnTo>
                  <a:lnTo>
                    <a:pt x="2147128" y="707295"/>
                  </a:lnTo>
                  <a:lnTo>
                    <a:pt x="2182965" y="734179"/>
                  </a:lnTo>
                  <a:lnTo>
                    <a:pt x="2218456" y="761495"/>
                  </a:lnTo>
                  <a:lnTo>
                    <a:pt x="2253596" y="789240"/>
                  </a:lnTo>
                  <a:lnTo>
                    <a:pt x="2288383" y="817409"/>
                  </a:lnTo>
                  <a:lnTo>
                    <a:pt x="2322811" y="845998"/>
                  </a:lnTo>
                  <a:lnTo>
                    <a:pt x="2356878" y="875003"/>
                  </a:lnTo>
                  <a:lnTo>
                    <a:pt x="2390579" y="904421"/>
                  </a:lnTo>
                  <a:lnTo>
                    <a:pt x="2423910" y="934247"/>
                  </a:lnTo>
                  <a:lnTo>
                    <a:pt x="2456868" y="964478"/>
                  </a:lnTo>
                  <a:lnTo>
                    <a:pt x="2489449" y="995110"/>
                  </a:lnTo>
                  <a:lnTo>
                    <a:pt x="2521648" y="1026139"/>
                  </a:lnTo>
                  <a:lnTo>
                    <a:pt x="2553462" y="1057560"/>
                  </a:lnTo>
                  <a:lnTo>
                    <a:pt x="2584886" y="1089371"/>
                  </a:lnTo>
                  <a:lnTo>
                    <a:pt x="2615918" y="1121567"/>
                  </a:lnTo>
                  <a:lnTo>
                    <a:pt x="2646553" y="1154144"/>
                  </a:lnTo>
                  <a:lnTo>
                    <a:pt x="2676787" y="1187099"/>
                  </a:lnTo>
                  <a:lnTo>
                    <a:pt x="2706616" y="1220427"/>
                  </a:lnTo>
                  <a:lnTo>
                    <a:pt x="2736036" y="1254124"/>
                  </a:lnTo>
                  <a:lnTo>
                    <a:pt x="2765044" y="1288188"/>
                  </a:lnTo>
                  <a:lnTo>
                    <a:pt x="2793636" y="1322613"/>
                  </a:lnTo>
                  <a:lnTo>
                    <a:pt x="2821807" y="1357396"/>
                  </a:lnTo>
                  <a:lnTo>
                    <a:pt x="2849555" y="1392533"/>
                  </a:lnTo>
                  <a:lnTo>
                    <a:pt x="2876874" y="1428020"/>
                  </a:lnTo>
                  <a:lnTo>
                    <a:pt x="2903761" y="1463853"/>
                  </a:lnTo>
                  <a:lnTo>
                    <a:pt x="2930212" y="1500029"/>
                  </a:lnTo>
                  <a:lnTo>
                    <a:pt x="2956223" y="1536543"/>
                  </a:lnTo>
                  <a:lnTo>
                    <a:pt x="2981790" y="1573391"/>
                  </a:lnTo>
                  <a:lnTo>
                    <a:pt x="3006910" y="1610570"/>
                  </a:lnTo>
                  <a:lnTo>
                    <a:pt x="3031579" y="1648076"/>
                  </a:lnTo>
                  <a:lnTo>
                    <a:pt x="3055792" y="1685904"/>
                  </a:lnTo>
                  <a:lnTo>
                    <a:pt x="3079545" y="1724052"/>
                  </a:lnTo>
                  <a:lnTo>
                    <a:pt x="3102836" y="1762514"/>
                  </a:lnTo>
                  <a:lnTo>
                    <a:pt x="3125659" y="1801288"/>
                  </a:lnTo>
                  <a:lnTo>
                    <a:pt x="3148011" y="1840368"/>
                  </a:lnTo>
                  <a:lnTo>
                    <a:pt x="3169889" y="1879752"/>
                  </a:lnTo>
                  <a:lnTo>
                    <a:pt x="3191288" y="1919436"/>
                  </a:lnTo>
                  <a:lnTo>
                    <a:pt x="3212204" y="1959415"/>
                  </a:lnTo>
                  <a:lnTo>
                    <a:pt x="3232633" y="1999685"/>
                  </a:lnTo>
                  <a:lnTo>
                    <a:pt x="3252572" y="2040243"/>
                  </a:lnTo>
                  <a:lnTo>
                    <a:pt x="3272016" y="2081085"/>
                  </a:lnTo>
                  <a:lnTo>
                    <a:pt x="3290962" y="2122207"/>
                  </a:lnTo>
                  <a:lnTo>
                    <a:pt x="3309406" y="2163605"/>
                  </a:lnTo>
                  <a:lnTo>
                    <a:pt x="3327344" y="2205275"/>
                  </a:lnTo>
                  <a:lnTo>
                    <a:pt x="3344772" y="2247213"/>
                  </a:lnTo>
                  <a:lnTo>
                    <a:pt x="3361686" y="2289416"/>
                  </a:lnTo>
                  <a:lnTo>
                    <a:pt x="3378082" y="2331879"/>
                  </a:lnTo>
                  <a:lnTo>
                    <a:pt x="3393956" y="2374598"/>
                  </a:lnTo>
                  <a:lnTo>
                    <a:pt x="3409305" y="2417570"/>
                  </a:lnTo>
                  <a:lnTo>
                    <a:pt x="3424124" y="2460791"/>
                  </a:lnTo>
                  <a:lnTo>
                    <a:pt x="3438410" y="2504257"/>
                  </a:lnTo>
                  <a:lnTo>
                    <a:pt x="3452159" y="2547963"/>
                  </a:lnTo>
                  <a:lnTo>
                    <a:pt x="3465366" y="2591907"/>
                  </a:lnTo>
                  <a:lnTo>
                    <a:pt x="3478029" y="2636083"/>
                  </a:lnTo>
                  <a:lnTo>
                    <a:pt x="3490142" y="2680489"/>
                  </a:lnTo>
                  <a:lnTo>
                    <a:pt x="3501703" y="2725120"/>
                  </a:lnTo>
                  <a:lnTo>
                    <a:pt x="3512706" y="2769973"/>
                  </a:lnTo>
                  <a:lnTo>
                    <a:pt x="3523149" y="2815043"/>
                  </a:lnTo>
                  <a:lnTo>
                    <a:pt x="3533028" y="2860327"/>
                  </a:lnTo>
                  <a:lnTo>
                    <a:pt x="3542338" y="2905820"/>
                  </a:lnTo>
                  <a:lnTo>
                    <a:pt x="3551075" y="2951519"/>
                  </a:lnTo>
                  <a:lnTo>
                    <a:pt x="3559237" y="2997420"/>
                  </a:lnTo>
                  <a:lnTo>
                    <a:pt x="3566818" y="3043520"/>
                  </a:lnTo>
                  <a:lnTo>
                    <a:pt x="3573815" y="3089813"/>
                  </a:lnTo>
                  <a:lnTo>
                    <a:pt x="3580224" y="3136296"/>
                  </a:lnTo>
                  <a:lnTo>
                    <a:pt x="3586041" y="3182966"/>
                  </a:lnTo>
                  <a:lnTo>
                    <a:pt x="3591262" y="3229819"/>
                  </a:lnTo>
                  <a:lnTo>
                    <a:pt x="3595884" y="3276849"/>
                  </a:lnTo>
                  <a:lnTo>
                    <a:pt x="3599902" y="3324055"/>
                  </a:lnTo>
                  <a:lnTo>
                    <a:pt x="3603313" y="3371431"/>
                  </a:lnTo>
                  <a:lnTo>
                    <a:pt x="3606112" y="3418974"/>
                  </a:lnTo>
                  <a:lnTo>
                    <a:pt x="3608296" y="3466680"/>
                  </a:lnTo>
                  <a:lnTo>
                    <a:pt x="3609861" y="3514545"/>
                  </a:lnTo>
                  <a:lnTo>
                    <a:pt x="3610803" y="3562565"/>
                  </a:lnTo>
                  <a:lnTo>
                    <a:pt x="3611118" y="3610737"/>
                  </a:lnTo>
                  <a:lnTo>
                    <a:pt x="361111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5147" y="1577466"/>
              <a:ext cx="8061959" cy="414020"/>
            </a:xfrm>
            <a:custGeom>
              <a:avLst/>
              <a:gdLst/>
              <a:ahLst/>
              <a:cxnLst/>
              <a:rect l="l" t="t" r="r" b="b"/>
              <a:pathLst>
                <a:path w="8061959" h="414019">
                  <a:moveTo>
                    <a:pt x="8061579" y="0"/>
                  </a:moveTo>
                  <a:lnTo>
                    <a:pt x="2153158" y="0"/>
                  </a:lnTo>
                  <a:lnTo>
                    <a:pt x="0" y="0"/>
                  </a:lnTo>
                  <a:lnTo>
                    <a:pt x="0" y="413512"/>
                  </a:lnTo>
                  <a:lnTo>
                    <a:pt x="2153158" y="413512"/>
                  </a:lnTo>
                  <a:lnTo>
                    <a:pt x="8061579" y="413512"/>
                  </a:lnTo>
                  <a:lnTo>
                    <a:pt x="806157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147" y="1990978"/>
              <a:ext cx="8061959" cy="518159"/>
            </a:xfrm>
            <a:custGeom>
              <a:avLst/>
              <a:gdLst/>
              <a:ahLst/>
              <a:cxnLst/>
              <a:rect l="l" t="t" r="r" b="b"/>
              <a:pathLst>
                <a:path w="8061959" h="518160">
                  <a:moveTo>
                    <a:pt x="8061579" y="0"/>
                  </a:moveTo>
                  <a:lnTo>
                    <a:pt x="2153158" y="0"/>
                  </a:lnTo>
                  <a:lnTo>
                    <a:pt x="0" y="0"/>
                  </a:lnTo>
                  <a:lnTo>
                    <a:pt x="0" y="518033"/>
                  </a:lnTo>
                  <a:lnTo>
                    <a:pt x="2153158" y="518033"/>
                  </a:lnTo>
                  <a:lnTo>
                    <a:pt x="8061579" y="518033"/>
                  </a:lnTo>
                  <a:lnTo>
                    <a:pt x="8061579" y="0"/>
                  </a:lnTo>
                  <a:close/>
                </a:path>
              </a:pathLst>
            </a:custGeom>
            <a:solidFill>
              <a:srgbClr val="FAC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5147" y="2509011"/>
              <a:ext cx="8061959" cy="481330"/>
            </a:xfrm>
            <a:custGeom>
              <a:avLst/>
              <a:gdLst/>
              <a:ahLst/>
              <a:cxnLst/>
              <a:rect l="l" t="t" r="r" b="b"/>
              <a:pathLst>
                <a:path w="8061959" h="481330">
                  <a:moveTo>
                    <a:pt x="8061579" y="0"/>
                  </a:moveTo>
                  <a:lnTo>
                    <a:pt x="2153158" y="0"/>
                  </a:lnTo>
                  <a:lnTo>
                    <a:pt x="0" y="0"/>
                  </a:lnTo>
                  <a:lnTo>
                    <a:pt x="0" y="481330"/>
                  </a:lnTo>
                  <a:lnTo>
                    <a:pt x="2153158" y="481330"/>
                  </a:lnTo>
                  <a:lnTo>
                    <a:pt x="8061579" y="481330"/>
                  </a:lnTo>
                  <a:lnTo>
                    <a:pt x="8061579" y="0"/>
                  </a:lnTo>
                  <a:close/>
                </a:path>
              </a:pathLst>
            </a:custGeom>
            <a:solidFill>
              <a:srgbClr val="FC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18304" y="1570989"/>
              <a:ext cx="0" cy="1426210"/>
            </a:xfrm>
            <a:custGeom>
              <a:avLst/>
              <a:gdLst/>
              <a:ahLst/>
              <a:cxnLst/>
              <a:rect l="l" t="t" r="r" b="b"/>
              <a:pathLst>
                <a:path h="1426210">
                  <a:moveTo>
                    <a:pt x="0" y="0"/>
                  </a:moveTo>
                  <a:lnTo>
                    <a:pt x="0" y="142570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8797" y="1990979"/>
              <a:ext cx="8074659" cy="0"/>
            </a:xfrm>
            <a:custGeom>
              <a:avLst/>
              <a:gdLst/>
              <a:ahLst/>
              <a:cxnLst/>
              <a:rect l="l" t="t" r="r" b="b"/>
              <a:pathLst>
                <a:path w="8074659">
                  <a:moveTo>
                    <a:pt x="0" y="0"/>
                  </a:moveTo>
                  <a:lnTo>
                    <a:pt x="807440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8797" y="1570989"/>
              <a:ext cx="8074659" cy="1426210"/>
            </a:xfrm>
            <a:custGeom>
              <a:avLst/>
              <a:gdLst/>
              <a:ahLst/>
              <a:cxnLst/>
              <a:rect l="l" t="t" r="r" b="b"/>
              <a:pathLst>
                <a:path w="8074659" h="1426210">
                  <a:moveTo>
                    <a:pt x="0" y="938022"/>
                  </a:moveTo>
                  <a:lnTo>
                    <a:pt x="8074406" y="938022"/>
                  </a:lnTo>
                </a:path>
                <a:path w="8074659" h="1426210">
                  <a:moveTo>
                    <a:pt x="6350" y="0"/>
                  </a:moveTo>
                  <a:lnTo>
                    <a:pt x="6350" y="1425702"/>
                  </a:lnTo>
                </a:path>
                <a:path w="8074659" h="1426210">
                  <a:moveTo>
                    <a:pt x="8068056" y="0"/>
                  </a:moveTo>
                  <a:lnTo>
                    <a:pt x="8068056" y="1425702"/>
                  </a:lnTo>
                </a:path>
                <a:path w="8074659" h="1426210">
                  <a:moveTo>
                    <a:pt x="0" y="6350"/>
                  </a:moveTo>
                  <a:lnTo>
                    <a:pt x="8074406" y="6350"/>
                  </a:lnTo>
                </a:path>
                <a:path w="8074659" h="1426210">
                  <a:moveTo>
                    <a:pt x="0" y="1419352"/>
                  </a:moveTo>
                  <a:lnTo>
                    <a:pt x="8074406" y="14193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7570" y="1719833"/>
              <a:ext cx="469519" cy="1231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9161" y="1725802"/>
              <a:ext cx="876554" cy="149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111" y="2144014"/>
              <a:ext cx="202183" cy="1150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1014" y="2135123"/>
              <a:ext cx="1054735" cy="1239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4550" y="2138807"/>
              <a:ext cx="651684" cy="1202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43370" y="2142363"/>
              <a:ext cx="365760" cy="116839"/>
            </a:xfrm>
            <a:custGeom>
              <a:avLst/>
              <a:gdLst/>
              <a:ahLst/>
              <a:cxnLst/>
              <a:rect l="l" t="t" r="r" b="b"/>
              <a:pathLst>
                <a:path w="365759" h="116839">
                  <a:moveTo>
                    <a:pt x="70992" y="97027"/>
                  </a:moveTo>
                  <a:lnTo>
                    <a:pt x="3301" y="97027"/>
                  </a:lnTo>
                  <a:lnTo>
                    <a:pt x="2793" y="97154"/>
                  </a:lnTo>
                  <a:lnTo>
                    <a:pt x="2412" y="97536"/>
                  </a:lnTo>
                  <a:lnTo>
                    <a:pt x="1904" y="97789"/>
                  </a:lnTo>
                  <a:lnTo>
                    <a:pt x="507" y="101726"/>
                  </a:lnTo>
                  <a:lnTo>
                    <a:pt x="253" y="102870"/>
                  </a:lnTo>
                  <a:lnTo>
                    <a:pt x="253" y="108965"/>
                  </a:lnTo>
                  <a:lnTo>
                    <a:pt x="507" y="110109"/>
                  </a:lnTo>
                  <a:lnTo>
                    <a:pt x="634" y="111251"/>
                  </a:lnTo>
                  <a:lnTo>
                    <a:pt x="3301" y="114681"/>
                  </a:lnTo>
                  <a:lnTo>
                    <a:pt x="70992" y="114681"/>
                  </a:lnTo>
                  <a:lnTo>
                    <a:pt x="71374" y="114553"/>
                  </a:lnTo>
                  <a:lnTo>
                    <a:pt x="71881" y="114300"/>
                  </a:lnTo>
                  <a:lnTo>
                    <a:pt x="72643" y="113537"/>
                  </a:lnTo>
                  <a:lnTo>
                    <a:pt x="73025" y="112775"/>
                  </a:lnTo>
                  <a:lnTo>
                    <a:pt x="73405" y="112140"/>
                  </a:lnTo>
                  <a:lnTo>
                    <a:pt x="73659" y="111251"/>
                  </a:lnTo>
                  <a:lnTo>
                    <a:pt x="73787" y="110109"/>
                  </a:lnTo>
                  <a:lnTo>
                    <a:pt x="74040" y="108965"/>
                  </a:lnTo>
                  <a:lnTo>
                    <a:pt x="71881" y="97536"/>
                  </a:lnTo>
                  <a:lnTo>
                    <a:pt x="71500" y="97154"/>
                  </a:lnTo>
                  <a:lnTo>
                    <a:pt x="70992" y="97027"/>
                  </a:lnTo>
                  <a:close/>
                </a:path>
                <a:path w="365759" h="116839">
                  <a:moveTo>
                    <a:pt x="50673" y="23749"/>
                  </a:moveTo>
                  <a:lnTo>
                    <a:pt x="26288" y="23749"/>
                  </a:lnTo>
                  <a:lnTo>
                    <a:pt x="26288" y="97027"/>
                  </a:lnTo>
                  <a:lnTo>
                    <a:pt x="50673" y="97027"/>
                  </a:lnTo>
                  <a:lnTo>
                    <a:pt x="50673" y="23749"/>
                  </a:lnTo>
                  <a:close/>
                </a:path>
                <a:path w="365759" h="116839">
                  <a:moveTo>
                    <a:pt x="46989" y="1397"/>
                  </a:moveTo>
                  <a:lnTo>
                    <a:pt x="32130" y="1397"/>
                  </a:lnTo>
                  <a:lnTo>
                    <a:pt x="31368" y="1524"/>
                  </a:lnTo>
                  <a:lnTo>
                    <a:pt x="29844" y="1904"/>
                  </a:lnTo>
                  <a:lnTo>
                    <a:pt x="29463" y="2159"/>
                  </a:lnTo>
                  <a:lnTo>
                    <a:pt x="29209" y="2412"/>
                  </a:lnTo>
                  <a:lnTo>
                    <a:pt x="3301" y="18034"/>
                  </a:lnTo>
                  <a:lnTo>
                    <a:pt x="2539" y="18541"/>
                  </a:lnTo>
                  <a:lnTo>
                    <a:pt x="1904" y="18923"/>
                  </a:lnTo>
                  <a:lnTo>
                    <a:pt x="1524" y="19303"/>
                  </a:lnTo>
                  <a:lnTo>
                    <a:pt x="762" y="20320"/>
                  </a:lnTo>
                  <a:lnTo>
                    <a:pt x="253" y="21589"/>
                  </a:lnTo>
                  <a:lnTo>
                    <a:pt x="0" y="23240"/>
                  </a:lnTo>
                  <a:lnTo>
                    <a:pt x="0" y="30607"/>
                  </a:lnTo>
                  <a:lnTo>
                    <a:pt x="253" y="31750"/>
                  </a:lnTo>
                  <a:lnTo>
                    <a:pt x="380" y="33020"/>
                  </a:lnTo>
                  <a:lnTo>
                    <a:pt x="762" y="33909"/>
                  </a:lnTo>
                  <a:lnTo>
                    <a:pt x="1269" y="34416"/>
                  </a:lnTo>
                  <a:lnTo>
                    <a:pt x="1777" y="34798"/>
                  </a:lnTo>
                  <a:lnTo>
                    <a:pt x="2539" y="35051"/>
                  </a:lnTo>
                  <a:lnTo>
                    <a:pt x="4317" y="34798"/>
                  </a:lnTo>
                  <a:lnTo>
                    <a:pt x="5461" y="34289"/>
                  </a:lnTo>
                  <a:lnTo>
                    <a:pt x="6984" y="33654"/>
                  </a:lnTo>
                  <a:lnTo>
                    <a:pt x="26288" y="23749"/>
                  </a:lnTo>
                  <a:lnTo>
                    <a:pt x="50673" y="23749"/>
                  </a:lnTo>
                  <a:lnTo>
                    <a:pt x="50673" y="3428"/>
                  </a:lnTo>
                  <a:lnTo>
                    <a:pt x="50545" y="2921"/>
                  </a:lnTo>
                  <a:lnTo>
                    <a:pt x="50291" y="2666"/>
                  </a:lnTo>
                  <a:lnTo>
                    <a:pt x="50037" y="2286"/>
                  </a:lnTo>
                  <a:lnTo>
                    <a:pt x="49656" y="2032"/>
                  </a:lnTo>
                  <a:lnTo>
                    <a:pt x="48894" y="1777"/>
                  </a:lnTo>
                  <a:lnTo>
                    <a:pt x="48132" y="1650"/>
                  </a:lnTo>
                  <a:lnTo>
                    <a:pt x="46989" y="1397"/>
                  </a:lnTo>
                  <a:close/>
                </a:path>
                <a:path w="365759" h="116839">
                  <a:moveTo>
                    <a:pt x="44068" y="1270"/>
                  </a:moveTo>
                  <a:lnTo>
                    <a:pt x="33908" y="1270"/>
                  </a:lnTo>
                  <a:lnTo>
                    <a:pt x="32892" y="1397"/>
                  </a:lnTo>
                  <a:lnTo>
                    <a:pt x="45592" y="1397"/>
                  </a:lnTo>
                  <a:lnTo>
                    <a:pt x="44068" y="1270"/>
                  </a:lnTo>
                  <a:close/>
                </a:path>
                <a:path w="365759" h="116839">
                  <a:moveTo>
                    <a:pt x="94868" y="91948"/>
                  </a:moveTo>
                  <a:lnTo>
                    <a:pt x="93725" y="91948"/>
                  </a:lnTo>
                  <a:lnTo>
                    <a:pt x="93217" y="92075"/>
                  </a:lnTo>
                  <a:lnTo>
                    <a:pt x="92837" y="92328"/>
                  </a:lnTo>
                  <a:lnTo>
                    <a:pt x="92455" y="92710"/>
                  </a:lnTo>
                  <a:lnTo>
                    <a:pt x="92201" y="93217"/>
                  </a:lnTo>
                  <a:lnTo>
                    <a:pt x="91948" y="93852"/>
                  </a:lnTo>
                  <a:lnTo>
                    <a:pt x="91566" y="94614"/>
                  </a:lnTo>
                  <a:lnTo>
                    <a:pt x="91439" y="95503"/>
                  </a:lnTo>
                  <a:lnTo>
                    <a:pt x="91242" y="97409"/>
                  </a:lnTo>
                  <a:lnTo>
                    <a:pt x="91160" y="103250"/>
                  </a:lnTo>
                  <a:lnTo>
                    <a:pt x="91186" y="103504"/>
                  </a:lnTo>
                  <a:lnTo>
                    <a:pt x="91312" y="106679"/>
                  </a:lnTo>
                  <a:lnTo>
                    <a:pt x="91566" y="107441"/>
                  </a:lnTo>
                  <a:lnTo>
                    <a:pt x="91693" y="108076"/>
                  </a:lnTo>
                  <a:lnTo>
                    <a:pt x="91948" y="108712"/>
                  </a:lnTo>
                  <a:lnTo>
                    <a:pt x="92075" y="109220"/>
                  </a:lnTo>
                  <a:lnTo>
                    <a:pt x="92328" y="109854"/>
                  </a:lnTo>
                  <a:lnTo>
                    <a:pt x="92837" y="110236"/>
                  </a:lnTo>
                  <a:lnTo>
                    <a:pt x="93344" y="110744"/>
                  </a:lnTo>
                  <a:lnTo>
                    <a:pt x="119125" y="116712"/>
                  </a:lnTo>
                  <a:lnTo>
                    <a:pt x="129920" y="116712"/>
                  </a:lnTo>
                  <a:lnTo>
                    <a:pt x="136398" y="115824"/>
                  </a:lnTo>
                  <a:lnTo>
                    <a:pt x="147954" y="112267"/>
                  </a:lnTo>
                  <a:lnTo>
                    <a:pt x="153034" y="109854"/>
                  </a:lnTo>
                  <a:lnTo>
                    <a:pt x="157099" y="106552"/>
                  </a:lnTo>
                  <a:lnTo>
                    <a:pt x="161289" y="103250"/>
                  </a:lnTo>
                  <a:lnTo>
                    <a:pt x="164464" y="99187"/>
                  </a:lnTo>
                  <a:lnTo>
                    <a:pt x="164835" y="98425"/>
                  </a:lnTo>
                  <a:lnTo>
                    <a:pt x="116204" y="98425"/>
                  </a:lnTo>
                  <a:lnTo>
                    <a:pt x="112649" y="98044"/>
                  </a:lnTo>
                  <a:lnTo>
                    <a:pt x="106679" y="96774"/>
                  </a:lnTo>
                  <a:lnTo>
                    <a:pt x="104139" y="96012"/>
                  </a:lnTo>
                  <a:lnTo>
                    <a:pt x="102107" y="95123"/>
                  </a:lnTo>
                  <a:lnTo>
                    <a:pt x="99949" y="94361"/>
                  </a:lnTo>
                  <a:lnTo>
                    <a:pt x="98298" y="93599"/>
                  </a:lnTo>
                  <a:lnTo>
                    <a:pt x="95757" y="92328"/>
                  </a:lnTo>
                  <a:lnTo>
                    <a:pt x="94868" y="91948"/>
                  </a:lnTo>
                  <a:close/>
                </a:path>
                <a:path w="365759" h="116839">
                  <a:moveTo>
                    <a:pt x="166719" y="62357"/>
                  </a:moveTo>
                  <a:lnTo>
                    <a:pt x="123570" y="62357"/>
                  </a:lnTo>
                  <a:lnTo>
                    <a:pt x="127380" y="62737"/>
                  </a:lnTo>
                  <a:lnTo>
                    <a:pt x="133730" y="64262"/>
                  </a:lnTo>
                  <a:lnTo>
                    <a:pt x="136398" y="65404"/>
                  </a:lnTo>
                  <a:lnTo>
                    <a:pt x="138302" y="66928"/>
                  </a:lnTo>
                  <a:lnTo>
                    <a:pt x="140334" y="68452"/>
                  </a:lnTo>
                  <a:lnTo>
                    <a:pt x="141731" y="70231"/>
                  </a:lnTo>
                  <a:lnTo>
                    <a:pt x="142748" y="72389"/>
                  </a:lnTo>
                  <a:lnTo>
                    <a:pt x="143637" y="74549"/>
                  </a:lnTo>
                  <a:lnTo>
                    <a:pt x="144144" y="77088"/>
                  </a:lnTo>
                  <a:lnTo>
                    <a:pt x="144144" y="83058"/>
                  </a:lnTo>
                  <a:lnTo>
                    <a:pt x="123951" y="98425"/>
                  </a:lnTo>
                  <a:lnTo>
                    <a:pt x="164835" y="98425"/>
                  </a:lnTo>
                  <a:lnTo>
                    <a:pt x="169037" y="89662"/>
                  </a:lnTo>
                  <a:lnTo>
                    <a:pt x="170052" y="84200"/>
                  </a:lnTo>
                  <a:lnTo>
                    <a:pt x="169982" y="72389"/>
                  </a:lnTo>
                  <a:lnTo>
                    <a:pt x="169163" y="67945"/>
                  </a:lnTo>
                  <a:lnTo>
                    <a:pt x="166719" y="62357"/>
                  </a:lnTo>
                  <a:close/>
                </a:path>
                <a:path w="365759" h="116839">
                  <a:moveTo>
                    <a:pt x="159638" y="2032"/>
                  </a:moveTo>
                  <a:lnTo>
                    <a:pt x="99821" y="2032"/>
                  </a:lnTo>
                  <a:lnTo>
                    <a:pt x="98298" y="2539"/>
                  </a:lnTo>
                  <a:lnTo>
                    <a:pt x="97281" y="3556"/>
                  </a:lnTo>
                  <a:lnTo>
                    <a:pt x="96392" y="4572"/>
                  </a:lnTo>
                  <a:lnTo>
                    <a:pt x="95963" y="5969"/>
                  </a:lnTo>
                  <a:lnTo>
                    <a:pt x="95914" y="59816"/>
                  </a:lnTo>
                  <a:lnTo>
                    <a:pt x="96265" y="61340"/>
                  </a:lnTo>
                  <a:lnTo>
                    <a:pt x="97027" y="62102"/>
                  </a:lnTo>
                  <a:lnTo>
                    <a:pt x="97789" y="62991"/>
                  </a:lnTo>
                  <a:lnTo>
                    <a:pt x="99059" y="63373"/>
                  </a:lnTo>
                  <a:lnTo>
                    <a:pt x="103504" y="63373"/>
                  </a:lnTo>
                  <a:lnTo>
                    <a:pt x="106299" y="63246"/>
                  </a:lnTo>
                  <a:lnTo>
                    <a:pt x="112140" y="62484"/>
                  </a:lnTo>
                  <a:lnTo>
                    <a:pt x="115442" y="62357"/>
                  </a:lnTo>
                  <a:lnTo>
                    <a:pt x="166719" y="62357"/>
                  </a:lnTo>
                  <a:lnTo>
                    <a:pt x="165607" y="59816"/>
                  </a:lnTo>
                  <a:lnTo>
                    <a:pt x="139784" y="45720"/>
                  </a:lnTo>
                  <a:lnTo>
                    <a:pt x="116204" y="45720"/>
                  </a:lnTo>
                  <a:lnTo>
                    <a:pt x="116204" y="21589"/>
                  </a:lnTo>
                  <a:lnTo>
                    <a:pt x="160274" y="21589"/>
                  </a:lnTo>
                  <a:lnTo>
                    <a:pt x="161162" y="20827"/>
                  </a:lnTo>
                  <a:lnTo>
                    <a:pt x="161925" y="19303"/>
                  </a:lnTo>
                  <a:lnTo>
                    <a:pt x="162559" y="17652"/>
                  </a:lnTo>
                  <a:lnTo>
                    <a:pt x="162813" y="15112"/>
                  </a:lnTo>
                  <a:lnTo>
                    <a:pt x="162813" y="8509"/>
                  </a:lnTo>
                  <a:lnTo>
                    <a:pt x="162559" y="7238"/>
                  </a:lnTo>
                  <a:lnTo>
                    <a:pt x="162432" y="5969"/>
                  </a:lnTo>
                  <a:lnTo>
                    <a:pt x="160146" y="2159"/>
                  </a:lnTo>
                  <a:lnTo>
                    <a:pt x="159638" y="2032"/>
                  </a:lnTo>
                  <a:close/>
                </a:path>
                <a:path w="365759" h="116839">
                  <a:moveTo>
                    <a:pt x="135889" y="45212"/>
                  </a:moveTo>
                  <a:lnTo>
                    <a:pt x="124840" y="45212"/>
                  </a:lnTo>
                  <a:lnTo>
                    <a:pt x="122681" y="45338"/>
                  </a:lnTo>
                  <a:lnTo>
                    <a:pt x="120523" y="45338"/>
                  </a:lnTo>
                  <a:lnTo>
                    <a:pt x="118363" y="45465"/>
                  </a:lnTo>
                  <a:lnTo>
                    <a:pt x="116204" y="45720"/>
                  </a:lnTo>
                  <a:lnTo>
                    <a:pt x="139784" y="45720"/>
                  </a:lnTo>
                  <a:lnTo>
                    <a:pt x="135889" y="45212"/>
                  </a:lnTo>
                  <a:close/>
                </a:path>
                <a:path w="365759" h="116839">
                  <a:moveTo>
                    <a:pt x="235965" y="0"/>
                  </a:moveTo>
                  <a:lnTo>
                    <a:pt x="219709" y="0"/>
                  </a:lnTo>
                  <a:lnTo>
                    <a:pt x="212851" y="1397"/>
                  </a:lnTo>
                  <a:lnTo>
                    <a:pt x="207137" y="4063"/>
                  </a:lnTo>
                  <a:lnTo>
                    <a:pt x="201549" y="6858"/>
                  </a:lnTo>
                  <a:lnTo>
                    <a:pt x="196976" y="10795"/>
                  </a:lnTo>
                  <a:lnTo>
                    <a:pt x="193548" y="15875"/>
                  </a:lnTo>
                  <a:lnTo>
                    <a:pt x="189991" y="20954"/>
                  </a:lnTo>
                  <a:lnTo>
                    <a:pt x="187451" y="27177"/>
                  </a:lnTo>
                  <a:lnTo>
                    <a:pt x="185927" y="34416"/>
                  </a:lnTo>
                  <a:lnTo>
                    <a:pt x="184276" y="41783"/>
                  </a:lnTo>
                  <a:lnTo>
                    <a:pt x="183599" y="48895"/>
                  </a:lnTo>
                  <a:lnTo>
                    <a:pt x="183514" y="67817"/>
                  </a:lnTo>
                  <a:lnTo>
                    <a:pt x="184150" y="75946"/>
                  </a:lnTo>
                  <a:lnTo>
                    <a:pt x="204977" y="112775"/>
                  </a:lnTo>
                  <a:lnTo>
                    <a:pt x="217169" y="116712"/>
                  </a:lnTo>
                  <a:lnTo>
                    <a:pt x="233552" y="116712"/>
                  </a:lnTo>
                  <a:lnTo>
                    <a:pt x="259714" y="100837"/>
                  </a:lnTo>
                  <a:lnTo>
                    <a:pt x="261404" y="98425"/>
                  </a:lnTo>
                  <a:lnTo>
                    <a:pt x="223138" y="98425"/>
                  </a:lnTo>
                  <a:lnTo>
                    <a:pt x="220344" y="97916"/>
                  </a:lnTo>
                  <a:lnTo>
                    <a:pt x="215773" y="95376"/>
                  </a:lnTo>
                  <a:lnTo>
                    <a:pt x="213867" y="93217"/>
                  </a:lnTo>
                  <a:lnTo>
                    <a:pt x="212470" y="90042"/>
                  </a:lnTo>
                  <a:lnTo>
                    <a:pt x="210946" y="86995"/>
                  </a:lnTo>
                  <a:lnTo>
                    <a:pt x="208248" y="48895"/>
                  </a:lnTo>
                  <a:lnTo>
                    <a:pt x="208406" y="45338"/>
                  </a:lnTo>
                  <a:lnTo>
                    <a:pt x="209041" y="40386"/>
                  </a:lnTo>
                  <a:lnTo>
                    <a:pt x="209550" y="35433"/>
                  </a:lnTo>
                  <a:lnTo>
                    <a:pt x="210565" y="31369"/>
                  </a:lnTo>
                  <a:lnTo>
                    <a:pt x="213359" y="24764"/>
                  </a:lnTo>
                  <a:lnTo>
                    <a:pt x="215264" y="22225"/>
                  </a:lnTo>
                  <a:lnTo>
                    <a:pt x="217677" y="20574"/>
                  </a:lnTo>
                  <a:lnTo>
                    <a:pt x="219963" y="18923"/>
                  </a:lnTo>
                  <a:lnTo>
                    <a:pt x="223012" y="18161"/>
                  </a:lnTo>
                  <a:lnTo>
                    <a:pt x="263030" y="18161"/>
                  </a:lnTo>
                  <a:lnTo>
                    <a:pt x="258063" y="10413"/>
                  </a:lnTo>
                  <a:lnTo>
                    <a:pt x="253745" y="6603"/>
                  </a:lnTo>
                  <a:lnTo>
                    <a:pt x="248284" y="3937"/>
                  </a:lnTo>
                  <a:lnTo>
                    <a:pt x="242824" y="1397"/>
                  </a:lnTo>
                  <a:lnTo>
                    <a:pt x="235965" y="0"/>
                  </a:lnTo>
                  <a:close/>
                </a:path>
                <a:path w="365759" h="116839">
                  <a:moveTo>
                    <a:pt x="263030" y="18161"/>
                  </a:moveTo>
                  <a:lnTo>
                    <a:pt x="228853" y="18161"/>
                  </a:lnTo>
                  <a:lnTo>
                    <a:pt x="230758" y="18414"/>
                  </a:lnTo>
                  <a:lnTo>
                    <a:pt x="232537" y="18923"/>
                  </a:lnTo>
                  <a:lnTo>
                    <a:pt x="234187" y="19431"/>
                  </a:lnTo>
                  <a:lnTo>
                    <a:pt x="235838" y="20320"/>
                  </a:lnTo>
                  <a:lnTo>
                    <a:pt x="237108" y="21589"/>
                  </a:lnTo>
                  <a:lnTo>
                    <a:pt x="238505" y="22860"/>
                  </a:lnTo>
                  <a:lnTo>
                    <a:pt x="244510" y="45338"/>
                  </a:lnTo>
                  <a:lnTo>
                    <a:pt x="244844" y="48895"/>
                  </a:lnTo>
                  <a:lnTo>
                    <a:pt x="244913" y="65659"/>
                  </a:lnTo>
                  <a:lnTo>
                    <a:pt x="244829" y="67817"/>
                  </a:lnTo>
                  <a:lnTo>
                    <a:pt x="244601" y="71120"/>
                  </a:lnTo>
                  <a:lnTo>
                    <a:pt x="244435" y="75057"/>
                  </a:lnTo>
                  <a:lnTo>
                    <a:pt x="237616" y="94107"/>
                  </a:lnTo>
                  <a:lnTo>
                    <a:pt x="236219" y="95631"/>
                  </a:lnTo>
                  <a:lnTo>
                    <a:pt x="234695" y="96647"/>
                  </a:lnTo>
                  <a:lnTo>
                    <a:pt x="230886" y="98171"/>
                  </a:lnTo>
                  <a:lnTo>
                    <a:pt x="228726" y="98425"/>
                  </a:lnTo>
                  <a:lnTo>
                    <a:pt x="261404" y="98425"/>
                  </a:lnTo>
                  <a:lnTo>
                    <a:pt x="269620" y="48895"/>
                  </a:lnTo>
                  <a:lnTo>
                    <a:pt x="268986" y="40766"/>
                  </a:lnTo>
                  <a:lnTo>
                    <a:pt x="267842" y="33527"/>
                  </a:lnTo>
                  <a:lnTo>
                    <a:pt x="266573" y="26415"/>
                  </a:lnTo>
                  <a:lnTo>
                    <a:pt x="264413" y="20320"/>
                  </a:lnTo>
                  <a:lnTo>
                    <a:pt x="263030" y="18161"/>
                  </a:lnTo>
                  <a:close/>
                </a:path>
                <a:path w="365759" h="116839">
                  <a:moveTo>
                    <a:pt x="331977" y="0"/>
                  </a:moveTo>
                  <a:lnTo>
                    <a:pt x="315721" y="0"/>
                  </a:lnTo>
                  <a:lnTo>
                    <a:pt x="308863" y="1397"/>
                  </a:lnTo>
                  <a:lnTo>
                    <a:pt x="303149" y="4063"/>
                  </a:lnTo>
                  <a:lnTo>
                    <a:pt x="297561" y="6858"/>
                  </a:lnTo>
                  <a:lnTo>
                    <a:pt x="292988" y="10795"/>
                  </a:lnTo>
                  <a:lnTo>
                    <a:pt x="289559" y="15875"/>
                  </a:lnTo>
                  <a:lnTo>
                    <a:pt x="286003" y="20954"/>
                  </a:lnTo>
                  <a:lnTo>
                    <a:pt x="283463" y="27177"/>
                  </a:lnTo>
                  <a:lnTo>
                    <a:pt x="281939" y="34416"/>
                  </a:lnTo>
                  <a:lnTo>
                    <a:pt x="280288" y="41783"/>
                  </a:lnTo>
                  <a:lnTo>
                    <a:pt x="279611" y="48895"/>
                  </a:lnTo>
                  <a:lnTo>
                    <a:pt x="279526" y="67817"/>
                  </a:lnTo>
                  <a:lnTo>
                    <a:pt x="280162" y="75946"/>
                  </a:lnTo>
                  <a:lnTo>
                    <a:pt x="300989" y="112775"/>
                  </a:lnTo>
                  <a:lnTo>
                    <a:pt x="313181" y="116712"/>
                  </a:lnTo>
                  <a:lnTo>
                    <a:pt x="329564" y="116712"/>
                  </a:lnTo>
                  <a:lnTo>
                    <a:pt x="355726" y="100837"/>
                  </a:lnTo>
                  <a:lnTo>
                    <a:pt x="357416" y="98425"/>
                  </a:lnTo>
                  <a:lnTo>
                    <a:pt x="319150" y="98425"/>
                  </a:lnTo>
                  <a:lnTo>
                    <a:pt x="316356" y="97916"/>
                  </a:lnTo>
                  <a:lnTo>
                    <a:pt x="311784" y="95376"/>
                  </a:lnTo>
                  <a:lnTo>
                    <a:pt x="309879" y="93217"/>
                  </a:lnTo>
                  <a:lnTo>
                    <a:pt x="308482" y="90042"/>
                  </a:lnTo>
                  <a:lnTo>
                    <a:pt x="306958" y="86995"/>
                  </a:lnTo>
                  <a:lnTo>
                    <a:pt x="304260" y="48895"/>
                  </a:lnTo>
                  <a:lnTo>
                    <a:pt x="304418" y="45338"/>
                  </a:lnTo>
                  <a:lnTo>
                    <a:pt x="305053" y="40386"/>
                  </a:lnTo>
                  <a:lnTo>
                    <a:pt x="305562" y="35433"/>
                  </a:lnTo>
                  <a:lnTo>
                    <a:pt x="306577" y="31369"/>
                  </a:lnTo>
                  <a:lnTo>
                    <a:pt x="309371" y="24764"/>
                  </a:lnTo>
                  <a:lnTo>
                    <a:pt x="311276" y="22225"/>
                  </a:lnTo>
                  <a:lnTo>
                    <a:pt x="313689" y="20574"/>
                  </a:lnTo>
                  <a:lnTo>
                    <a:pt x="315975" y="18923"/>
                  </a:lnTo>
                  <a:lnTo>
                    <a:pt x="319024" y="18161"/>
                  </a:lnTo>
                  <a:lnTo>
                    <a:pt x="359042" y="18161"/>
                  </a:lnTo>
                  <a:lnTo>
                    <a:pt x="354075" y="10413"/>
                  </a:lnTo>
                  <a:lnTo>
                    <a:pt x="349757" y="6603"/>
                  </a:lnTo>
                  <a:lnTo>
                    <a:pt x="344296" y="3937"/>
                  </a:lnTo>
                  <a:lnTo>
                    <a:pt x="338836" y="1397"/>
                  </a:lnTo>
                  <a:lnTo>
                    <a:pt x="331977" y="0"/>
                  </a:lnTo>
                  <a:close/>
                </a:path>
                <a:path w="365759" h="116839">
                  <a:moveTo>
                    <a:pt x="359042" y="18161"/>
                  </a:moveTo>
                  <a:lnTo>
                    <a:pt x="324865" y="18161"/>
                  </a:lnTo>
                  <a:lnTo>
                    <a:pt x="326770" y="18414"/>
                  </a:lnTo>
                  <a:lnTo>
                    <a:pt x="328549" y="18923"/>
                  </a:lnTo>
                  <a:lnTo>
                    <a:pt x="330200" y="19431"/>
                  </a:lnTo>
                  <a:lnTo>
                    <a:pt x="331850" y="20320"/>
                  </a:lnTo>
                  <a:lnTo>
                    <a:pt x="333120" y="21589"/>
                  </a:lnTo>
                  <a:lnTo>
                    <a:pt x="334517" y="22860"/>
                  </a:lnTo>
                  <a:lnTo>
                    <a:pt x="340522" y="45338"/>
                  </a:lnTo>
                  <a:lnTo>
                    <a:pt x="340856" y="48895"/>
                  </a:lnTo>
                  <a:lnTo>
                    <a:pt x="340925" y="65659"/>
                  </a:lnTo>
                  <a:lnTo>
                    <a:pt x="340841" y="67817"/>
                  </a:lnTo>
                  <a:lnTo>
                    <a:pt x="340613" y="71120"/>
                  </a:lnTo>
                  <a:lnTo>
                    <a:pt x="340447" y="75057"/>
                  </a:lnTo>
                  <a:lnTo>
                    <a:pt x="333628" y="94107"/>
                  </a:lnTo>
                  <a:lnTo>
                    <a:pt x="332231" y="95631"/>
                  </a:lnTo>
                  <a:lnTo>
                    <a:pt x="330707" y="96647"/>
                  </a:lnTo>
                  <a:lnTo>
                    <a:pt x="326898" y="98171"/>
                  </a:lnTo>
                  <a:lnTo>
                    <a:pt x="324738" y="98425"/>
                  </a:lnTo>
                  <a:lnTo>
                    <a:pt x="357416" y="98425"/>
                  </a:lnTo>
                  <a:lnTo>
                    <a:pt x="365632" y="48895"/>
                  </a:lnTo>
                  <a:lnTo>
                    <a:pt x="364998" y="40766"/>
                  </a:lnTo>
                  <a:lnTo>
                    <a:pt x="363854" y="33527"/>
                  </a:lnTo>
                  <a:lnTo>
                    <a:pt x="362584" y="26415"/>
                  </a:lnTo>
                  <a:lnTo>
                    <a:pt x="360425" y="20320"/>
                  </a:lnTo>
                  <a:lnTo>
                    <a:pt x="359042" y="18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6949" y="2138807"/>
              <a:ext cx="388874" cy="1202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37197" y="2143886"/>
              <a:ext cx="299085" cy="113664"/>
            </a:xfrm>
            <a:custGeom>
              <a:avLst/>
              <a:gdLst/>
              <a:ahLst/>
              <a:cxnLst/>
              <a:rect l="l" t="t" r="r" b="b"/>
              <a:pathLst>
                <a:path w="299084" h="113664">
                  <a:moveTo>
                    <a:pt x="28194" y="508"/>
                  </a:moveTo>
                  <a:lnTo>
                    <a:pt x="6476" y="508"/>
                  </a:lnTo>
                  <a:lnTo>
                    <a:pt x="4191" y="1270"/>
                  </a:lnTo>
                  <a:lnTo>
                    <a:pt x="2539" y="2793"/>
                  </a:lnTo>
                  <a:lnTo>
                    <a:pt x="888" y="4445"/>
                  </a:lnTo>
                  <a:lnTo>
                    <a:pt x="0" y="6730"/>
                  </a:lnTo>
                  <a:lnTo>
                    <a:pt x="63" y="110743"/>
                  </a:lnTo>
                  <a:lnTo>
                    <a:pt x="9398" y="113664"/>
                  </a:lnTo>
                  <a:lnTo>
                    <a:pt x="13843" y="113664"/>
                  </a:lnTo>
                  <a:lnTo>
                    <a:pt x="23241" y="18287"/>
                  </a:lnTo>
                  <a:lnTo>
                    <a:pt x="46193" y="18287"/>
                  </a:lnTo>
                  <a:lnTo>
                    <a:pt x="44323" y="13462"/>
                  </a:lnTo>
                  <a:lnTo>
                    <a:pt x="43560" y="11049"/>
                  </a:lnTo>
                  <a:lnTo>
                    <a:pt x="42672" y="9016"/>
                  </a:lnTo>
                  <a:lnTo>
                    <a:pt x="30606" y="762"/>
                  </a:lnTo>
                  <a:lnTo>
                    <a:pt x="28194" y="508"/>
                  </a:lnTo>
                  <a:close/>
                </a:path>
                <a:path w="299084" h="113664">
                  <a:moveTo>
                    <a:pt x="46193" y="18287"/>
                  </a:moveTo>
                  <a:lnTo>
                    <a:pt x="23495" y="18287"/>
                  </a:lnTo>
                  <a:lnTo>
                    <a:pt x="57150" y="109982"/>
                  </a:lnTo>
                  <a:lnTo>
                    <a:pt x="64261" y="113411"/>
                  </a:lnTo>
                  <a:lnTo>
                    <a:pt x="65785" y="113664"/>
                  </a:lnTo>
                  <a:lnTo>
                    <a:pt x="73532" y="113664"/>
                  </a:lnTo>
                  <a:lnTo>
                    <a:pt x="76580" y="113411"/>
                  </a:lnTo>
                  <a:lnTo>
                    <a:pt x="82169" y="109982"/>
                  </a:lnTo>
                  <a:lnTo>
                    <a:pt x="93343" y="80645"/>
                  </a:lnTo>
                  <a:lnTo>
                    <a:pt x="70357" y="80645"/>
                  </a:lnTo>
                  <a:lnTo>
                    <a:pt x="46193" y="18287"/>
                  </a:lnTo>
                  <a:close/>
                </a:path>
                <a:path w="299084" h="113664">
                  <a:moveTo>
                    <a:pt x="140588" y="18287"/>
                  </a:moveTo>
                  <a:lnTo>
                    <a:pt x="117348" y="18287"/>
                  </a:lnTo>
                  <a:lnTo>
                    <a:pt x="117475" y="111125"/>
                  </a:lnTo>
                  <a:lnTo>
                    <a:pt x="126619" y="113664"/>
                  </a:lnTo>
                  <a:lnTo>
                    <a:pt x="131191" y="113664"/>
                  </a:lnTo>
                  <a:lnTo>
                    <a:pt x="140588" y="18287"/>
                  </a:lnTo>
                  <a:close/>
                </a:path>
                <a:path w="299084" h="113664">
                  <a:moveTo>
                    <a:pt x="132587" y="508"/>
                  </a:moveTo>
                  <a:lnTo>
                    <a:pt x="112013" y="508"/>
                  </a:lnTo>
                  <a:lnTo>
                    <a:pt x="109981" y="762"/>
                  </a:lnTo>
                  <a:lnTo>
                    <a:pt x="108330" y="1142"/>
                  </a:lnTo>
                  <a:lnTo>
                    <a:pt x="106552" y="1524"/>
                  </a:lnTo>
                  <a:lnTo>
                    <a:pt x="105028" y="2286"/>
                  </a:lnTo>
                  <a:lnTo>
                    <a:pt x="103758" y="3428"/>
                  </a:lnTo>
                  <a:lnTo>
                    <a:pt x="102488" y="4445"/>
                  </a:lnTo>
                  <a:lnTo>
                    <a:pt x="101346" y="5714"/>
                  </a:lnTo>
                  <a:lnTo>
                    <a:pt x="100456" y="7492"/>
                  </a:lnTo>
                  <a:lnTo>
                    <a:pt x="99441" y="9143"/>
                  </a:lnTo>
                  <a:lnTo>
                    <a:pt x="98551" y="11175"/>
                  </a:lnTo>
                  <a:lnTo>
                    <a:pt x="97789" y="13588"/>
                  </a:lnTo>
                  <a:lnTo>
                    <a:pt x="70738" y="80645"/>
                  </a:lnTo>
                  <a:lnTo>
                    <a:pt x="93343" y="80645"/>
                  </a:lnTo>
                  <a:lnTo>
                    <a:pt x="117094" y="18287"/>
                  </a:lnTo>
                  <a:lnTo>
                    <a:pt x="140588" y="18287"/>
                  </a:lnTo>
                  <a:lnTo>
                    <a:pt x="135127" y="1142"/>
                  </a:lnTo>
                  <a:lnTo>
                    <a:pt x="133984" y="635"/>
                  </a:lnTo>
                  <a:lnTo>
                    <a:pt x="132587" y="508"/>
                  </a:lnTo>
                  <a:close/>
                </a:path>
                <a:path w="299084" h="113664">
                  <a:moveTo>
                    <a:pt x="211962" y="508"/>
                  </a:moveTo>
                  <a:lnTo>
                    <a:pt x="172974" y="508"/>
                  </a:lnTo>
                  <a:lnTo>
                    <a:pt x="171196" y="1015"/>
                  </a:lnTo>
                  <a:lnTo>
                    <a:pt x="168401" y="3301"/>
                  </a:lnTo>
                  <a:lnTo>
                    <a:pt x="167639" y="5207"/>
                  </a:lnTo>
                  <a:lnTo>
                    <a:pt x="167639" y="110616"/>
                  </a:lnTo>
                  <a:lnTo>
                    <a:pt x="177546" y="113664"/>
                  </a:lnTo>
                  <a:lnTo>
                    <a:pt x="182372" y="113664"/>
                  </a:lnTo>
                  <a:lnTo>
                    <a:pt x="192150" y="67055"/>
                  </a:lnTo>
                  <a:lnTo>
                    <a:pt x="236356" y="67055"/>
                  </a:lnTo>
                  <a:lnTo>
                    <a:pt x="235711" y="66293"/>
                  </a:lnTo>
                  <a:lnTo>
                    <a:pt x="234187" y="64897"/>
                  </a:lnTo>
                  <a:lnTo>
                    <a:pt x="232536" y="63753"/>
                  </a:lnTo>
                  <a:lnTo>
                    <a:pt x="231012" y="62484"/>
                  </a:lnTo>
                  <a:lnTo>
                    <a:pt x="229361" y="61595"/>
                  </a:lnTo>
                  <a:lnTo>
                    <a:pt x="227456" y="60705"/>
                  </a:lnTo>
                  <a:lnTo>
                    <a:pt x="231267" y="59689"/>
                  </a:lnTo>
                  <a:lnTo>
                    <a:pt x="234569" y="58165"/>
                  </a:lnTo>
                  <a:lnTo>
                    <a:pt x="240410" y="54610"/>
                  </a:lnTo>
                  <a:lnTo>
                    <a:pt x="242824" y="52450"/>
                  </a:lnTo>
                  <a:lnTo>
                    <a:pt x="244956" y="49911"/>
                  </a:lnTo>
                  <a:lnTo>
                    <a:pt x="192150" y="49911"/>
                  </a:lnTo>
                  <a:lnTo>
                    <a:pt x="192150" y="18034"/>
                  </a:lnTo>
                  <a:lnTo>
                    <a:pt x="248115" y="18034"/>
                  </a:lnTo>
                  <a:lnTo>
                    <a:pt x="247269" y="16128"/>
                  </a:lnTo>
                  <a:lnTo>
                    <a:pt x="245236" y="13080"/>
                  </a:lnTo>
                  <a:lnTo>
                    <a:pt x="239902" y="8000"/>
                  </a:lnTo>
                  <a:lnTo>
                    <a:pt x="236600" y="5968"/>
                  </a:lnTo>
                  <a:lnTo>
                    <a:pt x="232663" y="4445"/>
                  </a:lnTo>
                  <a:lnTo>
                    <a:pt x="228853" y="2793"/>
                  </a:lnTo>
                  <a:lnTo>
                    <a:pt x="224408" y="1777"/>
                  </a:lnTo>
                  <a:lnTo>
                    <a:pt x="219582" y="1142"/>
                  </a:lnTo>
                  <a:lnTo>
                    <a:pt x="217931" y="888"/>
                  </a:lnTo>
                  <a:lnTo>
                    <a:pt x="211962" y="508"/>
                  </a:lnTo>
                  <a:close/>
                </a:path>
                <a:path w="299084" h="113664">
                  <a:moveTo>
                    <a:pt x="236356" y="67055"/>
                  </a:moveTo>
                  <a:lnTo>
                    <a:pt x="202437" y="67055"/>
                  </a:lnTo>
                  <a:lnTo>
                    <a:pt x="204724" y="67437"/>
                  </a:lnTo>
                  <a:lnTo>
                    <a:pt x="206755" y="68199"/>
                  </a:lnTo>
                  <a:lnTo>
                    <a:pt x="208660" y="68961"/>
                  </a:lnTo>
                  <a:lnTo>
                    <a:pt x="210438" y="70103"/>
                  </a:lnTo>
                  <a:lnTo>
                    <a:pt x="211962" y="71627"/>
                  </a:lnTo>
                  <a:lnTo>
                    <a:pt x="213486" y="73025"/>
                  </a:lnTo>
                  <a:lnTo>
                    <a:pt x="230758" y="109854"/>
                  </a:lnTo>
                  <a:lnTo>
                    <a:pt x="231267" y="111125"/>
                  </a:lnTo>
                  <a:lnTo>
                    <a:pt x="232028" y="112140"/>
                  </a:lnTo>
                  <a:lnTo>
                    <a:pt x="238886" y="113664"/>
                  </a:lnTo>
                  <a:lnTo>
                    <a:pt x="249047" y="113664"/>
                  </a:lnTo>
                  <a:lnTo>
                    <a:pt x="256794" y="111760"/>
                  </a:lnTo>
                  <a:lnTo>
                    <a:pt x="257048" y="111378"/>
                  </a:lnTo>
                  <a:lnTo>
                    <a:pt x="257175" y="109600"/>
                  </a:lnTo>
                  <a:lnTo>
                    <a:pt x="256921" y="108838"/>
                  </a:lnTo>
                  <a:lnTo>
                    <a:pt x="256412" y="106807"/>
                  </a:lnTo>
                  <a:lnTo>
                    <a:pt x="255777" y="105155"/>
                  </a:lnTo>
                  <a:lnTo>
                    <a:pt x="254761" y="102997"/>
                  </a:lnTo>
                  <a:lnTo>
                    <a:pt x="244601" y="80772"/>
                  </a:lnTo>
                  <a:lnTo>
                    <a:pt x="243458" y="78104"/>
                  </a:lnTo>
                  <a:lnTo>
                    <a:pt x="241046" y="73533"/>
                  </a:lnTo>
                  <a:lnTo>
                    <a:pt x="239775" y="71500"/>
                  </a:lnTo>
                  <a:lnTo>
                    <a:pt x="238505" y="69596"/>
                  </a:lnTo>
                  <a:lnTo>
                    <a:pt x="236356" y="67055"/>
                  </a:lnTo>
                  <a:close/>
                </a:path>
                <a:path w="299084" h="113664">
                  <a:moveTo>
                    <a:pt x="248115" y="18034"/>
                  </a:moveTo>
                  <a:lnTo>
                    <a:pt x="208152" y="18034"/>
                  </a:lnTo>
                  <a:lnTo>
                    <a:pt x="209803" y="18287"/>
                  </a:lnTo>
                  <a:lnTo>
                    <a:pt x="211327" y="18414"/>
                  </a:lnTo>
                  <a:lnTo>
                    <a:pt x="213995" y="18923"/>
                  </a:lnTo>
                  <a:lnTo>
                    <a:pt x="225551" y="30099"/>
                  </a:lnTo>
                  <a:lnTo>
                    <a:pt x="225551" y="36195"/>
                  </a:lnTo>
                  <a:lnTo>
                    <a:pt x="208152" y="49911"/>
                  </a:lnTo>
                  <a:lnTo>
                    <a:pt x="244956" y="49911"/>
                  </a:lnTo>
                  <a:lnTo>
                    <a:pt x="250825" y="35178"/>
                  </a:lnTo>
                  <a:lnTo>
                    <a:pt x="250825" y="26924"/>
                  </a:lnTo>
                  <a:lnTo>
                    <a:pt x="250189" y="22987"/>
                  </a:lnTo>
                  <a:lnTo>
                    <a:pt x="248793" y="19558"/>
                  </a:lnTo>
                  <a:lnTo>
                    <a:pt x="248115" y="18034"/>
                  </a:lnTo>
                  <a:close/>
                </a:path>
                <a:path w="299084" h="113664">
                  <a:moveTo>
                    <a:pt x="291083" y="0"/>
                  </a:moveTo>
                  <a:lnTo>
                    <a:pt x="282321" y="0"/>
                  </a:lnTo>
                  <a:lnTo>
                    <a:pt x="280797" y="253"/>
                  </a:lnTo>
                  <a:lnTo>
                    <a:pt x="279273" y="380"/>
                  </a:lnTo>
                  <a:lnTo>
                    <a:pt x="274320" y="3048"/>
                  </a:lnTo>
                  <a:lnTo>
                    <a:pt x="274320" y="110616"/>
                  </a:lnTo>
                  <a:lnTo>
                    <a:pt x="284352" y="113664"/>
                  </a:lnTo>
                  <a:lnTo>
                    <a:pt x="289051" y="113664"/>
                  </a:lnTo>
                  <a:lnTo>
                    <a:pt x="298957" y="110616"/>
                  </a:lnTo>
                  <a:lnTo>
                    <a:pt x="298957" y="3048"/>
                  </a:lnTo>
                  <a:lnTo>
                    <a:pt x="292607" y="253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2100" y="2135885"/>
              <a:ext cx="1215390" cy="1529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95435" y="2152523"/>
              <a:ext cx="993822" cy="1065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3075" y="2662047"/>
              <a:ext cx="250507" cy="1151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1014" y="2653283"/>
              <a:ext cx="1111424" cy="15354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2462" y="2656967"/>
              <a:ext cx="650160" cy="12026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99758" y="2660523"/>
              <a:ext cx="365760" cy="116839"/>
            </a:xfrm>
            <a:custGeom>
              <a:avLst/>
              <a:gdLst/>
              <a:ahLst/>
              <a:cxnLst/>
              <a:rect l="l" t="t" r="r" b="b"/>
              <a:pathLst>
                <a:path w="365759" h="116839">
                  <a:moveTo>
                    <a:pt x="70992" y="97027"/>
                  </a:moveTo>
                  <a:lnTo>
                    <a:pt x="3301" y="97027"/>
                  </a:lnTo>
                  <a:lnTo>
                    <a:pt x="2793" y="97154"/>
                  </a:lnTo>
                  <a:lnTo>
                    <a:pt x="2412" y="97536"/>
                  </a:lnTo>
                  <a:lnTo>
                    <a:pt x="1904" y="97789"/>
                  </a:lnTo>
                  <a:lnTo>
                    <a:pt x="507" y="101726"/>
                  </a:lnTo>
                  <a:lnTo>
                    <a:pt x="253" y="102869"/>
                  </a:lnTo>
                  <a:lnTo>
                    <a:pt x="253" y="108965"/>
                  </a:lnTo>
                  <a:lnTo>
                    <a:pt x="507" y="110109"/>
                  </a:lnTo>
                  <a:lnTo>
                    <a:pt x="635" y="111251"/>
                  </a:lnTo>
                  <a:lnTo>
                    <a:pt x="3301" y="114680"/>
                  </a:lnTo>
                  <a:lnTo>
                    <a:pt x="70992" y="114680"/>
                  </a:lnTo>
                  <a:lnTo>
                    <a:pt x="71374" y="114553"/>
                  </a:lnTo>
                  <a:lnTo>
                    <a:pt x="71881" y="114300"/>
                  </a:lnTo>
                  <a:lnTo>
                    <a:pt x="72643" y="113537"/>
                  </a:lnTo>
                  <a:lnTo>
                    <a:pt x="73025" y="112775"/>
                  </a:lnTo>
                  <a:lnTo>
                    <a:pt x="73405" y="112140"/>
                  </a:lnTo>
                  <a:lnTo>
                    <a:pt x="73660" y="111251"/>
                  </a:lnTo>
                  <a:lnTo>
                    <a:pt x="73787" y="110109"/>
                  </a:lnTo>
                  <a:lnTo>
                    <a:pt x="74040" y="108965"/>
                  </a:lnTo>
                  <a:lnTo>
                    <a:pt x="71881" y="97536"/>
                  </a:lnTo>
                  <a:lnTo>
                    <a:pt x="71500" y="97154"/>
                  </a:lnTo>
                  <a:lnTo>
                    <a:pt x="70992" y="97027"/>
                  </a:lnTo>
                  <a:close/>
                </a:path>
                <a:path w="365759" h="116839">
                  <a:moveTo>
                    <a:pt x="50673" y="23749"/>
                  </a:moveTo>
                  <a:lnTo>
                    <a:pt x="26288" y="23749"/>
                  </a:lnTo>
                  <a:lnTo>
                    <a:pt x="26288" y="97027"/>
                  </a:lnTo>
                  <a:lnTo>
                    <a:pt x="50673" y="97027"/>
                  </a:lnTo>
                  <a:lnTo>
                    <a:pt x="50673" y="23749"/>
                  </a:lnTo>
                  <a:close/>
                </a:path>
                <a:path w="365759" h="116839">
                  <a:moveTo>
                    <a:pt x="46989" y="1397"/>
                  </a:moveTo>
                  <a:lnTo>
                    <a:pt x="32130" y="1397"/>
                  </a:lnTo>
                  <a:lnTo>
                    <a:pt x="31368" y="1524"/>
                  </a:lnTo>
                  <a:lnTo>
                    <a:pt x="29844" y="1904"/>
                  </a:lnTo>
                  <a:lnTo>
                    <a:pt x="29463" y="2159"/>
                  </a:lnTo>
                  <a:lnTo>
                    <a:pt x="29210" y="2412"/>
                  </a:lnTo>
                  <a:lnTo>
                    <a:pt x="3301" y="18034"/>
                  </a:lnTo>
                  <a:lnTo>
                    <a:pt x="2539" y="18541"/>
                  </a:lnTo>
                  <a:lnTo>
                    <a:pt x="1904" y="18923"/>
                  </a:lnTo>
                  <a:lnTo>
                    <a:pt x="1524" y="19303"/>
                  </a:lnTo>
                  <a:lnTo>
                    <a:pt x="762" y="20319"/>
                  </a:lnTo>
                  <a:lnTo>
                    <a:pt x="253" y="21589"/>
                  </a:lnTo>
                  <a:lnTo>
                    <a:pt x="0" y="23240"/>
                  </a:lnTo>
                  <a:lnTo>
                    <a:pt x="0" y="30606"/>
                  </a:lnTo>
                  <a:lnTo>
                    <a:pt x="253" y="31750"/>
                  </a:lnTo>
                  <a:lnTo>
                    <a:pt x="380" y="33019"/>
                  </a:lnTo>
                  <a:lnTo>
                    <a:pt x="762" y="33909"/>
                  </a:lnTo>
                  <a:lnTo>
                    <a:pt x="1269" y="34416"/>
                  </a:lnTo>
                  <a:lnTo>
                    <a:pt x="1777" y="34798"/>
                  </a:lnTo>
                  <a:lnTo>
                    <a:pt x="2539" y="35051"/>
                  </a:lnTo>
                  <a:lnTo>
                    <a:pt x="4317" y="34798"/>
                  </a:lnTo>
                  <a:lnTo>
                    <a:pt x="5461" y="34289"/>
                  </a:lnTo>
                  <a:lnTo>
                    <a:pt x="6985" y="33654"/>
                  </a:lnTo>
                  <a:lnTo>
                    <a:pt x="26288" y="23749"/>
                  </a:lnTo>
                  <a:lnTo>
                    <a:pt x="50673" y="23749"/>
                  </a:lnTo>
                  <a:lnTo>
                    <a:pt x="50673" y="3428"/>
                  </a:lnTo>
                  <a:lnTo>
                    <a:pt x="50545" y="2921"/>
                  </a:lnTo>
                  <a:lnTo>
                    <a:pt x="50291" y="2666"/>
                  </a:lnTo>
                  <a:lnTo>
                    <a:pt x="50037" y="2286"/>
                  </a:lnTo>
                  <a:lnTo>
                    <a:pt x="49656" y="2031"/>
                  </a:lnTo>
                  <a:lnTo>
                    <a:pt x="48894" y="1777"/>
                  </a:lnTo>
                  <a:lnTo>
                    <a:pt x="48132" y="1650"/>
                  </a:lnTo>
                  <a:lnTo>
                    <a:pt x="46989" y="1397"/>
                  </a:lnTo>
                  <a:close/>
                </a:path>
                <a:path w="365759" h="116839">
                  <a:moveTo>
                    <a:pt x="44068" y="1269"/>
                  </a:moveTo>
                  <a:lnTo>
                    <a:pt x="33908" y="1269"/>
                  </a:lnTo>
                  <a:lnTo>
                    <a:pt x="32892" y="1397"/>
                  </a:lnTo>
                  <a:lnTo>
                    <a:pt x="45592" y="1397"/>
                  </a:lnTo>
                  <a:lnTo>
                    <a:pt x="44068" y="1269"/>
                  </a:lnTo>
                  <a:close/>
                </a:path>
                <a:path w="365759" h="116839">
                  <a:moveTo>
                    <a:pt x="94868" y="91948"/>
                  </a:moveTo>
                  <a:lnTo>
                    <a:pt x="93725" y="91948"/>
                  </a:lnTo>
                  <a:lnTo>
                    <a:pt x="93217" y="92075"/>
                  </a:lnTo>
                  <a:lnTo>
                    <a:pt x="92837" y="92328"/>
                  </a:lnTo>
                  <a:lnTo>
                    <a:pt x="92455" y="92710"/>
                  </a:lnTo>
                  <a:lnTo>
                    <a:pt x="92201" y="93217"/>
                  </a:lnTo>
                  <a:lnTo>
                    <a:pt x="91948" y="93852"/>
                  </a:lnTo>
                  <a:lnTo>
                    <a:pt x="91566" y="94614"/>
                  </a:lnTo>
                  <a:lnTo>
                    <a:pt x="91439" y="95503"/>
                  </a:lnTo>
                  <a:lnTo>
                    <a:pt x="91242" y="97409"/>
                  </a:lnTo>
                  <a:lnTo>
                    <a:pt x="91160" y="103250"/>
                  </a:lnTo>
                  <a:lnTo>
                    <a:pt x="91186" y="103504"/>
                  </a:lnTo>
                  <a:lnTo>
                    <a:pt x="91312" y="106679"/>
                  </a:lnTo>
                  <a:lnTo>
                    <a:pt x="91566" y="107441"/>
                  </a:lnTo>
                  <a:lnTo>
                    <a:pt x="91693" y="108076"/>
                  </a:lnTo>
                  <a:lnTo>
                    <a:pt x="91948" y="108712"/>
                  </a:lnTo>
                  <a:lnTo>
                    <a:pt x="92075" y="109219"/>
                  </a:lnTo>
                  <a:lnTo>
                    <a:pt x="92328" y="109854"/>
                  </a:lnTo>
                  <a:lnTo>
                    <a:pt x="92837" y="110236"/>
                  </a:lnTo>
                  <a:lnTo>
                    <a:pt x="93344" y="110743"/>
                  </a:lnTo>
                  <a:lnTo>
                    <a:pt x="119125" y="116712"/>
                  </a:lnTo>
                  <a:lnTo>
                    <a:pt x="129920" y="116712"/>
                  </a:lnTo>
                  <a:lnTo>
                    <a:pt x="136398" y="115824"/>
                  </a:lnTo>
                  <a:lnTo>
                    <a:pt x="147954" y="112267"/>
                  </a:lnTo>
                  <a:lnTo>
                    <a:pt x="153035" y="109854"/>
                  </a:lnTo>
                  <a:lnTo>
                    <a:pt x="157099" y="106552"/>
                  </a:lnTo>
                  <a:lnTo>
                    <a:pt x="161289" y="103250"/>
                  </a:lnTo>
                  <a:lnTo>
                    <a:pt x="164464" y="99187"/>
                  </a:lnTo>
                  <a:lnTo>
                    <a:pt x="164835" y="98425"/>
                  </a:lnTo>
                  <a:lnTo>
                    <a:pt x="116204" y="98425"/>
                  </a:lnTo>
                  <a:lnTo>
                    <a:pt x="112649" y="98043"/>
                  </a:lnTo>
                  <a:lnTo>
                    <a:pt x="106679" y="96774"/>
                  </a:lnTo>
                  <a:lnTo>
                    <a:pt x="104139" y="96012"/>
                  </a:lnTo>
                  <a:lnTo>
                    <a:pt x="102107" y="95123"/>
                  </a:lnTo>
                  <a:lnTo>
                    <a:pt x="99949" y="94361"/>
                  </a:lnTo>
                  <a:lnTo>
                    <a:pt x="98298" y="93599"/>
                  </a:lnTo>
                  <a:lnTo>
                    <a:pt x="95757" y="92328"/>
                  </a:lnTo>
                  <a:lnTo>
                    <a:pt x="94868" y="91948"/>
                  </a:lnTo>
                  <a:close/>
                </a:path>
                <a:path w="365759" h="116839">
                  <a:moveTo>
                    <a:pt x="166719" y="62356"/>
                  </a:moveTo>
                  <a:lnTo>
                    <a:pt x="123570" y="62356"/>
                  </a:lnTo>
                  <a:lnTo>
                    <a:pt x="127380" y="62737"/>
                  </a:lnTo>
                  <a:lnTo>
                    <a:pt x="133730" y="64262"/>
                  </a:lnTo>
                  <a:lnTo>
                    <a:pt x="136398" y="65404"/>
                  </a:lnTo>
                  <a:lnTo>
                    <a:pt x="138302" y="66928"/>
                  </a:lnTo>
                  <a:lnTo>
                    <a:pt x="140335" y="68452"/>
                  </a:lnTo>
                  <a:lnTo>
                    <a:pt x="141731" y="70230"/>
                  </a:lnTo>
                  <a:lnTo>
                    <a:pt x="142748" y="72389"/>
                  </a:lnTo>
                  <a:lnTo>
                    <a:pt x="143637" y="74549"/>
                  </a:lnTo>
                  <a:lnTo>
                    <a:pt x="144144" y="77088"/>
                  </a:lnTo>
                  <a:lnTo>
                    <a:pt x="144144" y="83057"/>
                  </a:lnTo>
                  <a:lnTo>
                    <a:pt x="123951" y="98425"/>
                  </a:lnTo>
                  <a:lnTo>
                    <a:pt x="164835" y="98425"/>
                  </a:lnTo>
                  <a:lnTo>
                    <a:pt x="169037" y="89662"/>
                  </a:lnTo>
                  <a:lnTo>
                    <a:pt x="170052" y="84200"/>
                  </a:lnTo>
                  <a:lnTo>
                    <a:pt x="169982" y="72389"/>
                  </a:lnTo>
                  <a:lnTo>
                    <a:pt x="169163" y="67944"/>
                  </a:lnTo>
                  <a:lnTo>
                    <a:pt x="166719" y="62356"/>
                  </a:lnTo>
                  <a:close/>
                </a:path>
                <a:path w="365759" h="116839">
                  <a:moveTo>
                    <a:pt x="159638" y="2031"/>
                  </a:moveTo>
                  <a:lnTo>
                    <a:pt x="99821" y="2031"/>
                  </a:lnTo>
                  <a:lnTo>
                    <a:pt x="98298" y="2539"/>
                  </a:lnTo>
                  <a:lnTo>
                    <a:pt x="97281" y="3555"/>
                  </a:lnTo>
                  <a:lnTo>
                    <a:pt x="96392" y="4572"/>
                  </a:lnTo>
                  <a:lnTo>
                    <a:pt x="95963" y="5968"/>
                  </a:lnTo>
                  <a:lnTo>
                    <a:pt x="95914" y="59816"/>
                  </a:lnTo>
                  <a:lnTo>
                    <a:pt x="96265" y="61340"/>
                  </a:lnTo>
                  <a:lnTo>
                    <a:pt x="97027" y="62102"/>
                  </a:lnTo>
                  <a:lnTo>
                    <a:pt x="97789" y="62991"/>
                  </a:lnTo>
                  <a:lnTo>
                    <a:pt x="99060" y="63373"/>
                  </a:lnTo>
                  <a:lnTo>
                    <a:pt x="103504" y="63373"/>
                  </a:lnTo>
                  <a:lnTo>
                    <a:pt x="106299" y="63246"/>
                  </a:lnTo>
                  <a:lnTo>
                    <a:pt x="112140" y="62484"/>
                  </a:lnTo>
                  <a:lnTo>
                    <a:pt x="115442" y="62356"/>
                  </a:lnTo>
                  <a:lnTo>
                    <a:pt x="166719" y="62356"/>
                  </a:lnTo>
                  <a:lnTo>
                    <a:pt x="165607" y="59816"/>
                  </a:lnTo>
                  <a:lnTo>
                    <a:pt x="139784" y="45719"/>
                  </a:lnTo>
                  <a:lnTo>
                    <a:pt x="116204" y="45719"/>
                  </a:lnTo>
                  <a:lnTo>
                    <a:pt x="116204" y="21589"/>
                  </a:lnTo>
                  <a:lnTo>
                    <a:pt x="160274" y="21589"/>
                  </a:lnTo>
                  <a:lnTo>
                    <a:pt x="161162" y="20827"/>
                  </a:lnTo>
                  <a:lnTo>
                    <a:pt x="161925" y="19303"/>
                  </a:lnTo>
                  <a:lnTo>
                    <a:pt x="162560" y="17652"/>
                  </a:lnTo>
                  <a:lnTo>
                    <a:pt x="162813" y="15112"/>
                  </a:lnTo>
                  <a:lnTo>
                    <a:pt x="162813" y="8509"/>
                  </a:lnTo>
                  <a:lnTo>
                    <a:pt x="162560" y="7238"/>
                  </a:lnTo>
                  <a:lnTo>
                    <a:pt x="162432" y="5968"/>
                  </a:lnTo>
                  <a:lnTo>
                    <a:pt x="160146" y="2159"/>
                  </a:lnTo>
                  <a:lnTo>
                    <a:pt x="159638" y="2031"/>
                  </a:lnTo>
                  <a:close/>
                </a:path>
                <a:path w="365759" h="116839">
                  <a:moveTo>
                    <a:pt x="135889" y="45212"/>
                  </a:moveTo>
                  <a:lnTo>
                    <a:pt x="124840" y="45212"/>
                  </a:lnTo>
                  <a:lnTo>
                    <a:pt x="122681" y="45338"/>
                  </a:lnTo>
                  <a:lnTo>
                    <a:pt x="120523" y="45338"/>
                  </a:lnTo>
                  <a:lnTo>
                    <a:pt x="118363" y="45465"/>
                  </a:lnTo>
                  <a:lnTo>
                    <a:pt x="116204" y="45719"/>
                  </a:lnTo>
                  <a:lnTo>
                    <a:pt x="139784" y="45719"/>
                  </a:lnTo>
                  <a:lnTo>
                    <a:pt x="135889" y="45212"/>
                  </a:lnTo>
                  <a:close/>
                </a:path>
                <a:path w="365759" h="116839">
                  <a:moveTo>
                    <a:pt x="235965" y="0"/>
                  </a:moveTo>
                  <a:lnTo>
                    <a:pt x="219710" y="0"/>
                  </a:lnTo>
                  <a:lnTo>
                    <a:pt x="212851" y="1397"/>
                  </a:lnTo>
                  <a:lnTo>
                    <a:pt x="207137" y="4063"/>
                  </a:lnTo>
                  <a:lnTo>
                    <a:pt x="201549" y="6857"/>
                  </a:lnTo>
                  <a:lnTo>
                    <a:pt x="196976" y="10794"/>
                  </a:lnTo>
                  <a:lnTo>
                    <a:pt x="193548" y="15875"/>
                  </a:lnTo>
                  <a:lnTo>
                    <a:pt x="189991" y="20954"/>
                  </a:lnTo>
                  <a:lnTo>
                    <a:pt x="187451" y="27177"/>
                  </a:lnTo>
                  <a:lnTo>
                    <a:pt x="185927" y="34416"/>
                  </a:lnTo>
                  <a:lnTo>
                    <a:pt x="184276" y="41782"/>
                  </a:lnTo>
                  <a:lnTo>
                    <a:pt x="183599" y="48894"/>
                  </a:lnTo>
                  <a:lnTo>
                    <a:pt x="183514" y="67817"/>
                  </a:lnTo>
                  <a:lnTo>
                    <a:pt x="184150" y="75946"/>
                  </a:lnTo>
                  <a:lnTo>
                    <a:pt x="204977" y="112775"/>
                  </a:lnTo>
                  <a:lnTo>
                    <a:pt x="217169" y="116712"/>
                  </a:lnTo>
                  <a:lnTo>
                    <a:pt x="233552" y="116712"/>
                  </a:lnTo>
                  <a:lnTo>
                    <a:pt x="259714" y="100837"/>
                  </a:lnTo>
                  <a:lnTo>
                    <a:pt x="261404" y="98425"/>
                  </a:lnTo>
                  <a:lnTo>
                    <a:pt x="223138" y="98425"/>
                  </a:lnTo>
                  <a:lnTo>
                    <a:pt x="220344" y="97916"/>
                  </a:lnTo>
                  <a:lnTo>
                    <a:pt x="215773" y="95376"/>
                  </a:lnTo>
                  <a:lnTo>
                    <a:pt x="213867" y="93217"/>
                  </a:lnTo>
                  <a:lnTo>
                    <a:pt x="212470" y="90042"/>
                  </a:lnTo>
                  <a:lnTo>
                    <a:pt x="210946" y="86994"/>
                  </a:lnTo>
                  <a:lnTo>
                    <a:pt x="208248" y="48894"/>
                  </a:lnTo>
                  <a:lnTo>
                    <a:pt x="208406" y="45338"/>
                  </a:lnTo>
                  <a:lnTo>
                    <a:pt x="209041" y="40386"/>
                  </a:lnTo>
                  <a:lnTo>
                    <a:pt x="209550" y="35432"/>
                  </a:lnTo>
                  <a:lnTo>
                    <a:pt x="210565" y="31368"/>
                  </a:lnTo>
                  <a:lnTo>
                    <a:pt x="213360" y="24764"/>
                  </a:lnTo>
                  <a:lnTo>
                    <a:pt x="215264" y="22225"/>
                  </a:lnTo>
                  <a:lnTo>
                    <a:pt x="217677" y="20574"/>
                  </a:lnTo>
                  <a:lnTo>
                    <a:pt x="219963" y="18923"/>
                  </a:lnTo>
                  <a:lnTo>
                    <a:pt x="223012" y="18161"/>
                  </a:lnTo>
                  <a:lnTo>
                    <a:pt x="263030" y="18161"/>
                  </a:lnTo>
                  <a:lnTo>
                    <a:pt x="258063" y="10413"/>
                  </a:lnTo>
                  <a:lnTo>
                    <a:pt x="253745" y="6603"/>
                  </a:lnTo>
                  <a:lnTo>
                    <a:pt x="248285" y="3937"/>
                  </a:lnTo>
                  <a:lnTo>
                    <a:pt x="242824" y="1397"/>
                  </a:lnTo>
                  <a:lnTo>
                    <a:pt x="235965" y="0"/>
                  </a:lnTo>
                  <a:close/>
                </a:path>
                <a:path w="365759" h="116839">
                  <a:moveTo>
                    <a:pt x="263030" y="18161"/>
                  </a:moveTo>
                  <a:lnTo>
                    <a:pt x="228853" y="18161"/>
                  </a:lnTo>
                  <a:lnTo>
                    <a:pt x="230758" y="18414"/>
                  </a:lnTo>
                  <a:lnTo>
                    <a:pt x="232537" y="18923"/>
                  </a:lnTo>
                  <a:lnTo>
                    <a:pt x="234187" y="19430"/>
                  </a:lnTo>
                  <a:lnTo>
                    <a:pt x="235838" y="20319"/>
                  </a:lnTo>
                  <a:lnTo>
                    <a:pt x="237108" y="21589"/>
                  </a:lnTo>
                  <a:lnTo>
                    <a:pt x="238505" y="22860"/>
                  </a:lnTo>
                  <a:lnTo>
                    <a:pt x="244510" y="45338"/>
                  </a:lnTo>
                  <a:lnTo>
                    <a:pt x="244844" y="48894"/>
                  </a:lnTo>
                  <a:lnTo>
                    <a:pt x="244913" y="65659"/>
                  </a:lnTo>
                  <a:lnTo>
                    <a:pt x="244829" y="67817"/>
                  </a:lnTo>
                  <a:lnTo>
                    <a:pt x="244601" y="71119"/>
                  </a:lnTo>
                  <a:lnTo>
                    <a:pt x="244435" y="75056"/>
                  </a:lnTo>
                  <a:lnTo>
                    <a:pt x="237616" y="94106"/>
                  </a:lnTo>
                  <a:lnTo>
                    <a:pt x="236219" y="95630"/>
                  </a:lnTo>
                  <a:lnTo>
                    <a:pt x="234695" y="96647"/>
                  </a:lnTo>
                  <a:lnTo>
                    <a:pt x="230886" y="98171"/>
                  </a:lnTo>
                  <a:lnTo>
                    <a:pt x="228726" y="98425"/>
                  </a:lnTo>
                  <a:lnTo>
                    <a:pt x="261404" y="98425"/>
                  </a:lnTo>
                  <a:lnTo>
                    <a:pt x="269620" y="48894"/>
                  </a:lnTo>
                  <a:lnTo>
                    <a:pt x="268986" y="40766"/>
                  </a:lnTo>
                  <a:lnTo>
                    <a:pt x="267842" y="33527"/>
                  </a:lnTo>
                  <a:lnTo>
                    <a:pt x="266573" y="26415"/>
                  </a:lnTo>
                  <a:lnTo>
                    <a:pt x="264413" y="20319"/>
                  </a:lnTo>
                  <a:lnTo>
                    <a:pt x="263030" y="18161"/>
                  </a:lnTo>
                  <a:close/>
                </a:path>
                <a:path w="365759" h="116839">
                  <a:moveTo>
                    <a:pt x="331977" y="0"/>
                  </a:moveTo>
                  <a:lnTo>
                    <a:pt x="315721" y="0"/>
                  </a:lnTo>
                  <a:lnTo>
                    <a:pt x="308863" y="1397"/>
                  </a:lnTo>
                  <a:lnTo>
                    <a:pt x="303148" y="4063"/>
                  </a:lnTo>
                  <a:lnTo>
                    <a:pt x="297561" y="6857"/>
                  </a:lnTo>
                  <a:lnTo>
                    <a:pt x="292988" y="10794"/>
                  </a:lnTo>
                  <a:lnTo>
                    <a:pt x="289560" y="15875"/>
                  </a:lnTo>
                  <a:lnTo>
                    <a:pt x="286003" y="20954"/>
                  </a:lnTo>
                  <a:lnTo>
                    <a:pt x="283463" y="27177"/>
                  </a:lnTo>
                  <a:lnTo>
                    <a:pt x="281939" y="34416"/>
                  </a:lnTo>
                  <a:lnTo>
                    <a:pt x="280288" y="41782"/>
                  </a:lnTo>
                  <a:lnTo>
                    <a:pt x="279611" y="48894"/>
                  </a:lnTo>
                  <a:lnTo>
                    <a:pt x="279526" y="67817"/>
                  </a:lnTo>
                  <a:lnTo>
                    <a:pt x="280162" y="75946"/>
                  </a:lnTo>
                  <a:lnTo>
                    <a:pt x="300989" y="112775"/>
                  </a:lnTo>
                  <a:lnTo>
                    <a:pt x="313182" y="116712"/>
                  </a:lnTo>
                  <a:lnTo>
                    <a:pt x="329564" y="116712"/>
                  </a:lnTo>
                  <a:lnTo>
                    <a:pt x="355726" y="100837"/>
                  </a:lnTo>
                  <a:lnTo>
                    <a:pt x="357416" y="98425"/>
                  </a:lnTo>
                  <a:lnTo>
                    <a:pt x="319150" y="98425"/>
                  </a:lnTo>
                  <a:lnTo>
                    <a:pt x="316357" y="97916"/>
                  </a:lnTo>
                  <a:lnTo>
                    <a:pt x="311785" y="95376"/>
                  </a:lnTo>
                  <a:lnTo>
                    <a:pt x="309880" y="93217"/>
                  </a:lnTo>
                  <a:lnTo>
                    <a:pt x="308483" y="90042"/>
                  </a:lnTo>
                  <a:lnTo>
                    <a:pt x="306959" y="86994"/>
                  </a:lnTo>
                  <a:lnTo>
                    <a:pt x="304260" y="48894"/>
                  </a:lnTo>
                  <a:lnTo>
                    <a:pt x="304418" y="45338"/>
                  </a:lnTo>
                  <a:lnTo>
                    <a:pt x="305054" y="40386"/>
                  </a:lnTo>
                  <a:lnTo>
                    <a:pt x="305562" y="35432"/>
                  </a:lnTo>
                  <a:lnTo>
                    <a:pt x="306577" y="31368"/>
                  </a:lnTo>
                  <a:lnTo>
                    <a:pt x="309371" y="24764"/>
                  </a:lnTo>
                  <a:lnTo>
                    <a:pt x="311276" y="22225"/>
                  </a:lnTo>
                  <a:lnTo>
                    <a:pt x="313689" y="20574"/>
                  </a:lnTo>
                  <a:lnTo>
                    <a:pt x="315975" y="18923"/>
                  </a:lnTo>
                  <a:lnTo>
                    <a:pt x="319023" y="18161"/>
                  </a:lnTo>
                  <a:lnTo>
                    <a:pt x="359042" y="18161"/>
                  </a:lnTo>
                  <a:lnTo>
                    <a:pt x="354075" y="10413"/>
                  </a:lnTo>
                  <a:lnTo>
                    <a:pt x="349758" y="6603"/>
                  </a:lnTo>
                  <a:lnTo>
                    <a:pt x="344296" y="3937"/>
                  </a:lnTo>
                  <a:lnTo>
                    <a:pt x="338836" y="1397"/>
                  </a:lnTo>
                  <a:lnTo>
                    <a:pt x="331977" y="0"/>
                  </a:lnTo>
                  <a:close/>
                </a:path>
                <a:path w="365759" h="116839">
                  <a:moveTo>
                    <a:pt x="359042" y="18161"/>
                  </a:moveTo>
                  <a:lnTo>
                    <a:pt x="324865" y="18161"/>
                  </a:lnTo>
                  <a:lnTo>
                    <a:pt x="326770" y="18414"/>
                  </a:lnTo>
                  <a:lnTo>
                    <a:pt x="328548" y="18923"/>
                  </a:lnTo>
                  <a:lnTo>
                    <a:pt x="330199" y="19430"/>
                  </a:lnTo>
                  <a:lnTo>
                    <a:pt x="331850" y="20319"/>
                  </a:lnTo>
                  <a:lnTo>
                    <a:pt x="333120" y="21589"/>
                  </a:lnTo>
                  <a:lnTo>
                    <a:pt x="334517" y="22860"/>
                  </a:lnTo>
                  <a:lnTo>
                    <a:pt x="340522" y="45338"/>
                  </a:lnTo>
                  <a:lnTo>
                    <a:pt x="340856" y="48894"/>
                  </a:lnTo>
                  <a:lnTo>
                    <a:pt x="340925" y="65659"/>
                  </a:lnTo>
                  <a:lnTo>
                    <a:pt x="340841" y="67817"/>
                  </a:lnTo>
                  <a:lnTo>
                    <a:pt x="340613" y="71119"/>
                  </a:lnTo>
                  <a:lnTo>
                    <a:pt x="340447" y="75056"/>
                  </a:lnTo>
                  <a:lnTo>
                    <a:pt x="333629" y="94106"/>
                  </a:lnTo>
                  <a:lnTo>
                    <a:pt x="332232" y="95630"/>
                  </a:lnTo>
                  <a:lnTo>
                    <a:pt x="330708" y="96647"/>
                  </a:lnTo>
                  <a:lnTo>
                    <a:pt x="326897" y="98171"/>
                  </a:lnTo>
                  <a:lnTo>
                    <a:pt x="324738" y="98425"/>
                  </a:lnTo>
                  <a:lnTo>
                    <a:pt x="357416" y="98425"/>
                  </a:lnTo>
                  <a:lnTo>
                    <a:pt x="365633" y="48894"/>
                  </a:lnTo>
                  <a:lnTo>
                    <a:pt x="364997" y="40766"/>
                  </a:lnTo>
                  <a:lnTo>
                    <a:pt x="363855" y="33527"/>
                  </a:lnTo>
                  <a:lnTo>
                    <a:pt x="362585" y="26415"/>
                  </a:lnTo>
                  <a:lnTo>
                    <a:pt x="360425" y="20319"/>
                  </a:lnTo>
                  <a:lnTo>
                    <a:pt x="359042" y="18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4861" y="2656967"/>
              <a:ext cx="388874" cy="12026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095108" y="2662047"/>
              <a:ext cx="299085" cy="113664"/>
            </a:xfrm>
            <a:custGeom>
              <a:avLst/>
              <a:gdLst/>
              <a:ahLst/>
              <a:cxnLst/>
              <a:rect l="l" t="t" r="r" b="b"/>
              <a:pathLst>
                <a:path w="299084" h="113664">
                  <a:moveTo>
                    <a:pt x="28194" y="507"/>
                  </a:moveTo>
                  <a:lnTo>
                    <a:pt x="6476" y="507"/>
                  </a:lnTo>
                  <a:lnTo>
                    <a:pt x="4191" y="1269"/>
                  </a:lnTo>
                  <a:lnTo>
                    <a:pt x="2540" y="2793"/>
                  </a:lnTo>
                  <a:lnTo>
                    <a:pt x="889" y="4444"/>
                  </a:lnTo>
                  <a:lnTo>
                    <a:pt x="0" y="6730"/>
                  </a:lnTo>
                  <a:lnTo>
                    <a:pt x="63" y="110743"/>
                  </a:lnTo>
                  <a:lnTo>
                    <a:pt x="9398" y="113664"/>
                  </a:lnTo>
                  <a:lnTo>
                    <a:pt x="13843" y="113664"/>
                  </a:lnTo>
                  <a:lnTo>
                    <a:pt x="23241" y="18287"/>
                  </a:lnTo>
                  <a:lnTo>
                    <a:pt x="46193" y="18287"/>
                  </a:lnTo>
                  <a:lnTo>
                    <a:pt x="44323" y="13462"/>
                  </a:lnTo>
                  <a:lnTo>
                    <a:pt x="43561" y="11049"/>
                  </a:lnTo>
                  <a:lnTo>
                    <a:pt x="42672" y="9016"/>
                  </a:lnTo>
                  <a:lnTo>
                    <a:pt x="30607" y="762"/>
                  </a:lnTo>
                  <a:lnTo>
                    <a:pt x="28194" y="507"/>
                  </a:lnTo>
                  <a:close/>
                </a:path>
                <a:path w="299084" h="113664">
                  <a:moveTo>
                    <a:pt x="46193" y="18287"/>
                  </a:moveTo>
                  <a:lnTo>
                    <a:pt x="23495" y="18287"/>
                  </a:lnTo>
                  <a:lnTo>
                    <a:pt x="57150" y="109981"/>
                  </a:lnTo>
                  <a:lnTo>
                    <a:pt x="64262" y="113411"/>
                  </a:lnTo>
                  <a:lnTo>
                    <a:pt x="65786" y="113664"/>
                  </a:lnTo>
                  <a:lnTo>
                    <a:pt x="73533" y="113664"/>
                  </a:lnTo>
                  <a:lnTo>
                    <a:pt x="76581" y="113411"/>
                  </a:lnTo>
                  <a:lnTo>
                    <a:pt x="82169" y="109981"/>
                  </a:lnTo>
                  <a:lnTo>
                    <a:pt x="93343" y="80644"/>
                  </a:lnTo>
                  <a:lnTo>
                    <a:pt x="70358" y="80644"/>
                  </a:lnTo>
                  <a:lnTo>
                    <a:pt x="46193" y="18287"/>
                  </a:lnTo>
                  <a:close/>
                </a:path>
                <a:path w="299084" h="113664">
                  <a:moveTo>
                    <a:pt x="140589" y="18287"/>
                  </a:moveTo>
                  <a:lnTo>
                    <a:pt x="117348" y="18287"/>
                  </a:lnTo>
                  <a:lnTo>
                    <a:pt x="117475" y="111125"/>
                  </a:lnTo>
                  <a:lnTo>
                    <a:pt x="126619" y="113664"/>
                  </a:lnTo>
                  <a:lnTo>
                    <a:pt x="131191" y="113664"/>
                  </a:lnTo>
                  <a:lnTo>
                    <a:pt x="140589" y="18287"/>
                  </a:lnTo>
                  <a:close/>
                </a:path>
                <a:path w="299084" h="113664">
                  <a:moveTo>
                    <a:pt x="132588" y="507"/>
                  </a:moveTo>
                  <a:lnTo>
                    <a:pt x="112014" y="507"/>
                  </a:lnTo>
                  <a:lnTo>
                    <a:pt x="109982" y="762"/>
                  </a:lnTo>
                  <a:lnTo>
                    <a:pt x="108331" y="1142"/>
                  </a:lnTo>
                  <a:lnTo>
                    <a:pt x="106552" y="1524"/>
                  </a:lnTo>
                  <a:lnTo>
                    <a:pt x="105029" y="2286"/>
                  </a:lnTo>
                  <a:lnTo>
                    <a:pt x="103759" y="3428"/>
                  </a:lnTo>
                  <a:lnTo>
                    <a:pt x="102489" y="4444"/>
                  </a:lnTo>
                  <a:lnTo>
                    <a:pt x="101346" y="5714"/>
                  </a:lnTo>
                  <a:lnTo>
                    <a:pt x="100457" y="7492"/>
                  </a:lnTo>
                  <a:lnTo>
                    <a:pt x="99441" y="9143"/>
                  </a:lnTo>
                  <a:lnTo>
                    <a:pt x="98551" y="11175"/>
                  </a:lnTo>
                  <a:lnTo>
                    <a:pt x="97790" y="13588"/>
                  </a:lnTo>
                  <a:lnTo>
                    <a:pt x="70739" y="80644"/>
                  </a:lnTo>
                  <a:lnTo>
                    <a:pt x="93343" y="80644"/>
                  </a:lnTo>
                  <a:lnTo>
                    <a:pt x="117094" y="18287"/>
                  </a:lnTo>
                  <a:lnTo>
                    <a:pt x="140589" y="18287"/>
                  </a:lnTo>
                  <a:lnTo>
                    <a:pt x="135127" y="1142"/>
                  </a:lnTo>
                  <a:lnTo>
                    <a:pt x="133985" y="762"/>
                  </a:lnTo>
                  <a:lnTo>
                    <a:pt x="132588" y="507"/>
                  </a:lnTo>
                  <a:close/>
                </a:path>
                <a:path w="299084" h="113664">
                  <a:moveTo>
                    <a:pt x="210439" y="507"/>
                  </a:moveTo>
                  <a:lnTo>
                    <a:pt x="171450" y="507"/>
                  </a:lnTo>
                  <a:lnTo>
                    <a:pt x="169672" y="1015"/>
                  </a:lnTo>
                  <a:lnTo>
                    <a:pt x="166877" y="3301"/>
                  </a:lnTo>
                  <a:lnTo>
                    <a:pt x="166116" y="5206"/>
                  </a:lnTo>
                  <a:lnTo>
                    <a:pt x="166243" y="110870"/>
                  </a:lnTo>
                  <a:lnTo>
                    <a:pt x="176022" y="113664"/>
                  </a:lnTo>
                  <a:lnTo>
                    <a:pt x="180848" y="113664"/>
                  </a:lnTo>
                  <a:lnTo>
                    <a:pt x="190626" y="67055"/>
                  </a:lnTo>
                  <a:lnTo>
                    <a:pt x="234832" y="67055"/>
                  </a:lnTo>
                  <a:lnTo>
                    <a:pt x="234188" y="66293"/>
                  </a:lnTo>
                  <a:lnTo>
                    <a:pt x="232664" y="64897"/>
                  </a:lnTo>
                  <a:lnTo>
                    <a:pt x="231013" y="63753"/>
                  </a:lnTo>
                  <a:lnTo>
                    <a:pt x="229489" y="62483"/>
                  </a:lnTo>
                  <a:lnTo>
                    <a:pt x="227838" y="61594"/>
                  </a:lnTo>
                  <a:lnTo>
                    <a:pt x="225933" y="60705"/>
                  </a:lnTo>
                  <a:lnTo>
                    <a:pt x="229743" y="59689"/>
                  </a:lnTo>
                  <a:lnTo>
                    <a:pt x="233045" y="58165"/>
                  </a:lnTo>
                  <a:lnTo>
                    <a:pt x="238887" y="54610"/>
                  </a:lnTo>
                  <a:lnTo>
                    <a:pt x="241300" y="52450"/>
                  </a:lnTo>
                  <a:lnTo>
                    <a:pt x="243432" y="49911"/>
                  </a:lnTo>
                  <a:lnTo>
                    <a:pt x="190626" y="49911"/>
                  </a:lnTo>
                  <a:lnTo>
                    <a:pt x="190626" y="18033"/>
                  </a:lnTo>
                  <a:lnTo>
                    <a:pt x="246615" y="18033"/>
                  </a:lnTo>
                  <a:lnTo>
                    <a:pt x="245745" y="16001"/>
                  </a:lnTo>
                  <a:lnTo>
                    <a:pt x="243713" y="13080"/>
                  </a:lnTo>
                  <a:lnTo>
                    <a:pt x="238379" y="8000"/>
                  </a:lnTo>
                  <a:lnTo>
                    <a:pt x="235076" y="5968"/>
                  </a:lnTo>
                  <a:lnTo>
                    <a:pt x="231140" y="4444"/>
                  </a:lnTo>
                  <a:lnTo>
                    <a:pt x="227330" y="2793"/>
                  </a:lnTo>
                  <a:lnTo>
                    <a:pt x="222885" y="1777"/>
                  </a:lnTo>
                  <a:lnTo>
                    <a:pt x="218059" y="1142"/>
                  </a:lnTo>
                  <a:lnTo>
                    <a:pt x="216408" y="888"/>
                  </a:lnTo>
                  <a:lnTo>
                    <a:pt x="210439" y="507"/>
                  </a:lnTo>
                  <a:close/>
                </a:path>
                <a:path w="299084" h="113664">
                  <a:moveTo>
                    <a:pt x="234832" y="67055"/>
                  </a:moveTo>
                  <a:lnTo>
                    <a:pt x="200914" y="67055"/>
                  </a:lnTo>
                  <a:lnTo>
                    <a:pt x="203200" y="67437"/>
                  </a:lnTo>
                  <a:lnTo>
                    <a:pt x="205232" y="68199"/>
                  </a:lnTo>
                  <a:lnTo>
                    <a:pt x="207137" y="68961"/>
                  </a:lnTo>
                  <a:lnTo>
                    <a:pt x="208915" y="70103"/>
                  </a:lnTo>
                  <a:lnTo>
                    <a:pt x="210439" y="71627"/>
                  </a:lnTo>
                  <a:lnTo>
                    <a:pt x="211963" y="73025"/>
                  </a:lnTo>
                  <a:lnTo>
                    <a:pt x="229235" y="109854"/>
                  </a:lnTo>
                  <a:lnTo>
                    <a:pt x="229743" y="111125"/>
                  </a:lnTo>
                  <a:lnTo>
                    <a:pt x="230505" y="112140"/>
                  </a:lnTo>
                  <a:lnTo>
                    <a:pt x="237363" y="113664"/>
                  </a:lnTo>
                  <a:lnTo>
                    <a:pt x="247523" y="113664"/>
                  </a:lnTo>
                  <a:lnTo>
                    <a:pt x="255270" y="111760"/>
                  </a:lnTo>
                  <a:lnTo>
                    <a:pt x="255524" y="111378"/>
                  </a:lnTo>
                  <a:lnTo>
                    <a:pt x="255650" y="109600"/>
                  </a:lnTo>
                  <a:lnTo>
                    <a:pt x="255397" y="108838"/>
                  </a:lnTo>
                  <a:lnTo>
                    <a:pt x="254889" y="106806"/>
                  </a:lnTo>
                  <a:lnTo>
                    <a:pt x="254254" y="105155"/>
                  </a:lnTo>
                  <a:lnTo>
                    <a:pt x="253238" y="102997"/>
                  </a:lnTo>
                  <a:lnTo>
                    <a:pt x="243077" y="80772"/>
                  </a:lnTo>
                  <a:lnTo>
                    <a:pt x="241935" y="78104"/>
                  </a:lnTo>
                  <a:lnTo>
                    <a:pt x="239522" y="73532"/>
                  </a:lnTo>
                  <a:lnTo>
                    <a:pt x="238251" y="71500"/>
                  </a:lnTo>
                  <a:lnTo>
                    <a:pt x="236982" y="69595"/>
                  </a:lnTo>
                  <a:lnTo>
                    <a:pt x="234832" y="67055"/>
                  </a:lnTo>
                  <a:close/>
                </a:path>
                <a:path w="299084" h="113664">
                  <a:moveTo>
                    <a:pt x="246615" y="18033"/>
                  </a:moveTo>
                  <a:lnTo>
                    <a:pt x="206629" y="18033"/>
                  </a:lnTo>
                  <a:lnTo>
                    <a:pt x="208280" y="18287"/>
                  </a:lnTo>
                  <a:lnTo>
                    <a:pt x="209804" y="18414"/>
                  </a:lnTo>
                  <a:lnTo>
                    <a:pt x="212471" y="18923"/>
                  </a:lnTo>
                  <a:lnTo>
                    <a:pt x="224027" y="30099"/>
                  </a:lnTo>
                  <a:lnTo>
                    <a:pt x="224027" y="36194"/>
                  </a:lnTo>
                  <a:lnTo>
                    <a:pt x="206629" y="49911"/>
                  </a:lnTo>
                  <a:lnTo>
                    <a:pt x="243432" y="49911"/>
                  </a:lnTo>
                  <a:lnTo>
                    <a:pt x="249300" y="35178"/>
                  </a:lnTo>
                  <a:lnTo>
                    <a:pt x="249300" y="26924"/>
                  </a:lnTo>
                  <a:lnTo>
                    <a:pt x="248666" y="22987"/>
                  </a:lnTo>
                  <a:lnTo>
                    <a:pt x="247269" y="19557"/>
                  </a:lnTo>
                  <a:lnTo>
                    <a:pt x="246615" y="18033"/>
                  </a:lnTo>
                  <a:close/>
                </a:path>
                <a:path w="299084" h="113664">
                  <a:moveTo>
                    <a:pt x="291084" y="0"/>
                  </a:moveTo>
                  <a:lnTo>
                    <a:pt x="282321" y="0"/>
                  </a:lnTo>
                  <a:lnTo>
                    <a:pt x="280797" y="253"/>
                  </a:lnTo>
                  <a:lnTo>
                    <a:pt x="279273" y="380"/>
                  </a:lnTo>
                  <a:lnTo>
                    <a:pt x="274320" y="3048"/>
                  </a:lnTo>
                  <a:lnTo>
                    <a:pt x="274320" y="110616"/>
                  </a:lnTo>
                  <a:lnTo>
                    <a:pt x="284352" y="113664"/>
                  </a:lnTo>
                  <a:lnTo>
                    <a:pt x="289051" y="113664"/>
                  </a:lnTo>
                  <a:lnTo>
                    <a:pt x="298958" y="110616"/>
                  </a:lnTo>
                  <a:lnTo>
                    <a:pt x="298958" y="3048"/>
                  </a:lnTo>
                  <a:lnTo>
                    <a:pt x="292608" y="253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66964" y="2654045"/>
              <a:ext cx="1218437" cy="1529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2298" y="2670682"/>
              <a:ext cx="762936" cy="1065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6823" y="3428720"/>
              <a:ext cx="1097279" cy="109717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02630" y="3428720"/>
              <a:ext cx="1097279" cy="109717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7674" y="3431768"/>
              <a:ext cx="1097279" cy="109717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93480" y="3428720"/>
              <a:ext cx="1097279" cy="10971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54733" y="3979164"/>
              <a:ext cx="251333" cy="1469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16252" y="1137030"/>
              <a:ext cx="1199642" cy="19583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02255" y="1136141"/>
              <a:ext cx="205994" cy="1587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072130" y="1137030"/>
              <a:ext cx="334010" cy="158115"/>
            </a:xfrm>
            <a:custGeom>
              <a:avLst/>
              <a:gdLst/>
              <a:ahLst/>
              <a:cxnLst/>
              <a:rect l="l" t="t" r="r" b="b"/>
              <a:pathLst>
                <a:path w="334010" h="158115">
                  <a:moveTo>
                    <a:pt x="48259" y="70993"/>
                  </a:moveTo>
                  <a:lnTo>
                    <a:pt x="17780" y="70993"/>
                  </a:lnTo>
                  <a:lnTo>
                    <a:pt x="17780" y="128016"/>
                  </a:lnTo>
                  <a:lnTo>
                    <a:pt x="18414" y="133350"/>
                  </a:lnTo>
                  <a:lnTo>
                    <a:pt x="21208" y="142240"/>
                  </a:lnTo>
                  <a:lnTo>
                    <a:pt x="23368" y="145923"/>
                  </a:lnTo>
                  <a:lnTo>
                    <a:pt x="26288" y="148844"/>
                  </a:lnTo>
                  <a:lnTo>
                    <a:pt x="29209" y="151892"/>
                  </a:lnTo>
                  <a:lnTo>
                    <a:pt x="32893" y="154051"/>
                  </a:lnTo>
                  <a:lnTo>
                    <a:pt x="41782" y="156845"/>
                  </a:lnTo>
                  <a:lnTo>
                    <a:pt x="47117" y="157607"/>
                  </a:lnTo>
                  <a:lnTo>
                    <a:pt x="55499" y="157607"/>
                  </a:lnTo>
                  <a:lnTo>
                    <a:pt x="57657" y="157480"/>
                  </a:lnTo>
                  <a:lnTo>
                    <a:pt x="64262" y="156718"/>
                  </a:lnTo>
                  <a:lnTo>
                    <a:pt x="66167" y="156210"/>
                  </a:lnTo>
                  <a:lnTo>
                    <a:pt x="68071" y="155829"/>
                  </a:lnTo>
                  <a:lnTo>
                    <a:pt x="69722" y="155321"/>
                  </a:lnTo>
                  <a:lnTo>
                    <a:pt x="72517" y="154305"/>
                  </a:lnTo>
                  <a:lnTo>
                    <a:pt x="73659" y="153670"/>
                  </a:lnTo>
                  <a:lnTo>
                    <a:pt x="74294" y="152908"/>
                  </a:lnTo>
                  <a:lnTo>
                    <a:pt x="75056" y="152273"/>
                  </a:lnTo>
                  <a:lnTo>
                    <a:pt x="75692" y="151003"/>
                  </a:lnTo>
                  <a:lnTo>
                    <a:pt x="76072" y="149225"/>
                  </a:lnTo>
                  <a:lnTo>
                    <a:pt x="76581" y="147447"/>
                  </a:lnTo>
                  <a:lnTo>
                    <a:pt x="76741" y="145923"/>
                  </a:lnTo>
                  <a:lnTo>
                    <a:pt x="76707" y="137922"/>
                  </a:lnTo>
                  <a:lnTo>
                    <a:pt x="76453" y="136525"/>
                  </a:lnTo>
                  <a:lnTo>
                    <a:pt x="76326" y="135255"/>
                  </a:lnTo>
                  <a:lnTo>
                    <a:pt x="76030" y="133985"/>
                  </a:lnTo>
                  <a:lnTo>
                    <a:pt x="56261" y="133985"/>
                  </a:lnTo>
                  <a:lnTo>
                    <a:pt x="52958" y="132588"/>
                  </a:lnTo>
                  <a:lnTo>
                    <a:pt x="51053" y="129921"/>
                  </a:lnTo>
                  <a:lnTo>
                    <a:pt x="49275" y="127254"/>
                  </a:lnTo>
                  <a:lnTo>
                    <a:pt x="48259" y="123190"/>
                  </a:lnTo>
                  <a:lnTo>
                    <a:pt x="48259" y="70993"/>
                  </a:lnTo>
                  <a:close/>
                </a:path>
                <a:path w="334010" h="158115">
                  <a:moveTo>
                    <a:pt x="73913" y="131445"/>
                  </a:moveTo>
                  <a:lnTo>
                    <a:pt x="72770" y="131445"/>
                  </a:lnTo>
                  <a:lnTo>
                    <a:pt x="72136" y="131572"/>
                  </a:lnTo>
                  <a:lnTo>
                    <a:pt x="71500" y="131826"/>
                  </a:lnTo>
                  <a:lnTo>
                    <a:pt x="69976" y="132334"/>
                  </a:lnTo>
                  <a:lnTo>
                    <a:pt x="67944" y="133096"/>
                  </a:lnTo>
                  <a:lnTo>
                    <a:pt x="66801" y="133350"/>
                  </a:lnTo>
                  <a:lnTo>
                    <a:pt x="64134" y="133858"/>
                  </a:lnTo>
                  <a:lnTo>
                    <a:pt x="62737" y="133985"/>
                  </a:lnTo>
                  <a:lnTo>
                    <a:pt x="76030" y="133985"/>
                  </a:lnTo>
                  <a:lnTo>
                    <a:pt x="75564" y="132588"/>
                  </a:lnTo>
                  <a:lnTo>
                    <a:pt x="75183" y="132080"/>
                  </a:lnTo>
                  <a:lnTo>
                    <a:pt x="74802" y="131826"/>
                  </a:lnTo>
                  <a:lnTo>
                    <a:pt x="74294" y="131572"/>
                  </a:lnTo>
                  <a:lnTo>
                    <a:pt x="73913" y="131445"/>
                  </a:lnTo>
                  <a:close/>
                </a:path>
                <a:path w="334010" h="158115">
                  <a:moveTo>
                    <a:pt x="72770" y="48133"/>
                  </a:moveTo>
                  <a:lnTo>
                    <a:pt x="4063" y="48133"/>
                  </a:lnTo>
                  <a:lnTo>
                    <a:pt x="3301" y="48387"/>
                  </a:lnTo>
                  <a:lnTo>
                    <a:pt x="2793" y="48768"/>
                  </a:lnTo>
                  <a:lnTo>
                    <a:pt x="2158" y="49149"/>
                  </a:lnTo>
                  <a:lnTo>
                    <a:pt x="1650" y="49657"/>
                  </a:lnTo>
                  <a:lnTo>
                    <a:pt x="1269" y="50546"/>
                  </a:lnTo>
                  <a:lnTo>
                    <a:pt x="762" y="51435"/>
                  </a:lnTo>
                  <a:lnTo>
                    <a:pt x="507" y="52578"/>
                  </a:lnTo>
                  <a:lnTo>
                    <a:pt x="253" y="54102"/>
                  </a:lnTo>
                  <a:lnTo>
                    <a:pt x="0" y="57404"/>
                  </a:lnTo>
                  <a:lnTo>
                    <a:pt x="0" y="63627"/>
                  </a:lnTo>
                  <a:lnTo>
                    <a:pt x="381" y="66548"/>
                  </a:lnTo>
                  <a:lnTo>
                    <a:pt x="1269" y="68326"/>
                  </a:lnTo>
                  <a:lnTo>
                    <a:pt x="2031" y="70104"/>
                  </a:lnTo>
                  <a:lnTo>
                    <a:pt x="3175" y="70993"/>
                  </a:lnTo>
                  <a:lnTo>
                    <a:pt x="73532" y="70993"/>
                  </a:lnTo>
                  <a:lnTo>
                    <a:pt x="74802" y="70104"/>
                  </a:lnTo>
                  <a:lnTo>
                    <a:pt x="76326" y="66548"/>
                  </a:lnTo>
                  <a:lnTo>
                    <a:pt x="76834" y="63627"/>
                  </a:lnTo>
                  <a:lnTo>
                    <a:pt x="76707" y="55626"/>
                  </a:lnTo>
                  <a:lnTo>
                    <a:pt x="76453" y="54102"/>
                  </a:lnTo>
                  <a:lnTo>
                    <a:pt x="76326" y="52578"/>
                  </a:lnTo>
                  <a:lnTo>
                    <a:pt x="75945" y="51435"/>
                  </a:lnTo>
                  <a:lnTo>
                    <a:pt x="75183" y="49657"/>
                  </a:lnTo>
                  <a:lnTo>
                    <a:pt x="74675" y="49149"/>
                  </a:lnTo>
                  <a:lnTo>
                    <a:pt x="73406" y="48387"/>
                  </a:lnTo>
                  <a:lnTo>
                    <a:pt x="72770" y="48133"/>
                  </a:lnTo>
                  <a:close/>
                </a:path>
                <a:path w="334010" h="158115">
                  <a:moveTo>
                    <a:pt x="35940" y="21209"/>
                  </a:moveTo>
                  <a:lnTo>
                    <a:pt x="30099" y="21209"/>
                  </a:lnTo>
                  <a:lnTo>
                    <a:pt x="27558" y="21336"/>
                  </a:lnTo>
                  <a:lnTo>
                    <a:pt x="25653" y="21590"/>
                  </a:lnTo>
                  <a:lnTo>
                    <a:pt x="23621" y="21717"/>
                  </a:lnTo>
                  <a:lnTo>
                    <a:pt x="22097" y="21971"/>
                  </a:lnTo>
                  <a:lnTo>
                    <a:pt x="20827" y="22479"/>
                  </a:lnTo>
                  <a:lnTo>
                    <a:pt x="19684" y="22860"/>
                  </a:lnTo>
                  <a:lnTo>
                    <a:pt x="18922" y="23368"/>
                  </a:lnTo>
                  <a:lnTo>
                    <a:pt x="18033" y="24511"/>
                  </a:lnTo>
                  <a:lnTo>
                    <a:pt x="17780" y="25146"/>
                  </a:lnTo>
                  <a:lnTo>
                    <a:pt x="17780" y="48133"/>
                  </a:lnTo>
                  <a:lnTo>
                    <a:pt x="48259" y="48133"/>
                  </a:lnTo>
                  <a:lnTo>
                    <a:pt x="48259" y="25146"/>
                  </a:lnTo>
                  <a:lnTo>
                    <a:pt x="48006" y="24511"/>
                  </a:lnTo>
                  <a:lnTo>
                    <a:pt x="47117" y="23368"/>
                  </a:lnTo>
                  <a:lnTo>
                    <a:pt x="46227" y="22860"/>
                  </a:lnTo>
                  <a:lnTo>
                    <a:pt x="45084" y="22479"/>
                  </a:lnTo>
                  <a:lnTo>
                    <a:pt x="44068" y="21971"/>
                  </a:lnTo>
                  <a:lnTo>
                    <a:pt x="42418" y="21717"/>
                  </a:lnTo>
                  <a:lnTo>
                    <a:pt x="40512" y="21590"/>
                  </a:lnTo>
                  <a:lnTo>
                    <a:pt x="38481" y="21336"/>
                  </a:lnTo>
                  <a:lnTo>
                    <a:pt x="35940" y="21209"/>
                  </a:lnTo>
                  <a:close/>
                </a:path>
                <a:path w="334010" h="158115">
                  <a:moveTo>
                    <a:pt x="120268" y="0"/>
                  </a:moveTo>
                  <a:lnTo>
                    <a:pt x="109219" y="0"/>
                  </a:lnTo>
                  <a:lnTo>
                    <a:pt x="105409" y="508"/>
                  </a:lnTo>
                  <a:lnTo>
                    <a:pt x="103758" y="762"/>
                  </a:lnTo>
                  <a:lnTo>
                    <a:pt x="102615" y="1270"/>
                  </a:lnTo>
                  <a:lnTo>
                    <a:pt x="101472" y="1651"/>
                  </a:lnTo>
                  <a:lnTo>
                    <a:pt x="100583" y="2159"/>
                  </a:lnTo>
                  <a:lnTo>
                    <a:pt x="99694" y="3302"/>
                  </a:lnTo>
                  <a:lnTo>
                    <a:pt x="99440" y="3937"/>
                  </a:lnTo>
                  <a:lnTo>
                    <a:pt x="99440" y="152273"/>
                  </a:lnTo>
                  <a:lnTo>
                    <a:pt x="99694" y="152908"/>
                  </a:lnTo>
                  <a:lnTo>
                    <a:pt x="100583" y="154051"/>
                  </a:lnTo>
                  <a:lnTo>
                    <a:pt x="101472" y="154559"/>
                  </a:lnTo>
                  <a:lnTo>
                    <a:pt x="102615" y="154813"/>
                  </a:lnTo>
                  <a:lnTo>
                    <a:pt x="103758" y="155194"/>
                  </a:lnTo>
                  <a:lnTo>
                    <a:pt x="105409" y="155575"/>
                  </a:lnTo>
                  <a:lnTo>
                    <a:pt x="107314" y="155702"/>
                  </a:lnTo>
                  <a:lnTo>
                    <a:pt x="109219" y="155956"/>
                  </a:lnTo>
                  <a:lnTo>
                    <a:pt x="120268" y="155956"/>
                  </a:lnTo>
                  <a:lnTo>
                    <a:pt x="122174" y="155702"/>
                  </a:lnTo>
                  <a:lnTo>
                    <a:pt x="124078" y="155575"/>
                  </a:lnTo>
                  <a:lnTo>
                    <a:pt x="125602" y="155194"/>
                  </a:lnTo>
                  <a:lnTo>
                    <a:pt x="126872" y="154813"/>
                  </a:lnTo>
                  <a:lnTo>
                    <a:pt x="128015" y="154559"/>
                  </a:lnTo>
                  <a:lnTo>
                    <a:pt x="128905" y="154051"/>
                  </a:lnTo>
                  <a:lnTo>
                    <a:pt x="129286" y="153416"/>
                  </a:lnTo>
                  <a:lnTo>
                    <a:pt x="129793" y="152908"/>
                  </a:lnTo>
                  <a:lnTo>
                    <a:pt x="130047" y="152273"/>
                  </a:lnTo>
                  <a:lnTo>
                    <a:pt x="130047" y="85344"/>
                  </a:lnTo>
                  <a:lnTo>
                    <a:pt x="134365" y="80391"/>
                  </a:lnTo>
                  <a:lnTo>
                    <a:pt x="138556" y="76581"/>
                  </a:lnTo>
                  <a:lnTo>
                    <a:pt x="142494" y="73914"/>
                  </a:lnTo>
                  <a:lnTo>
                    <a:pt x="146431" y="71374"/>
                  </a:lnTo>
                  <a:lnTo>
                    <a:pt x="150368" y="70104"/>
                  </a:lnTo>
                  <a:lnTo>
                    <a:pt x="200621" y="70104"/>
                  </a:lnTo>
                  <a:lnTo>
                    <a:pt x="199644" y="66548"/>
                  </a:lnTo>
                  <a:lnTo>
                    <a:pt x="197357" y="61976"/>
                  </a:lnTo>
                  <a:lnTo>
                    <a:pt x="195623" y="59817"/>
                  </a:lnTo>
                  <a:lnTo>
                    <a:pt x="130047" y="59817"/>
                  </a:lnTo>
                  <a:lnTo>
                    <a:pt x="130047" y="3937"/>
                  </a:lnTo>
                  <a:lnTo>
                    <a:pt x="129793" y="3302"/>
                  </a:lnTo>
                  <a:lnTo>
                    <a:pt x="129286" y="2794"/>
                  </a:lnTo>
                  <a:lnTo>
                    <a:pt x="128905" y="2159"/>
                  </a:lnTo>
                  <a:lnTo>
                    <a:pt x="128015" y="1651"/>
                  </a:lnTo>
                  <a:lnTo>
                    <a:pt x="126872" y="1270"/>
                  </a:lnTo>
                  <a:lnTo>
                    <a:pt x="125602" y="762"/>
                  </a:lnTo>
                  <a:lnTo>
                    <a:pt x="124078" y="508"/>
                  </a:lnTo>
                  <a:lnTo>
                    <a:pt x="120268" y="0"/>
                  </a:lnTo>
                  <a:close/>
                </a:path>
                <a:path w="334010" h="158115">
                  <a:moveTo>
                    <a:pt x="200621" y="70104"/>
                  </a:moveTo>
                  <a:lnTo>
                    <a:pt x="157352" y="70104"/>
                  </a:lnTo>
                  <a:lnTo>
                    <a:pt x="160019" y="70612"/>
                  </a:lnTo>
                  <a:lnTo>
                    <a:pt x="162306" y="71628"/>
                  </a:lnTo>
                  <a:lnTo>
                    <a:pt x="164719" y="72771"/>
                  </a:lnTo>
                  <a:lnTo>
                    <a:pt x="166624" y="74295"/>
                  </a:lnTo>
                  <a:lnTo>
                    <a:pt x="168020" y="76200"/>
                  </a:lnTo>
                  <a:lnTo>
                    <a:pt x="169544" y="78232"/>
                  </a:lnTo>
                  <a:lnTo>
                    <a:pt x="170561" y="80518"/>
                  </a:lnTo>
                  <a:lnTo>
                    <a:pt x="172084" y="86106"/>
                  </a:lnTo>
                  <a:lnTo>
                    <a:pt x="172465" y="89916"/>
                  </a:lnTo>
                  <a:lnTo>
                    <a:pt x="172465" y="152273"/>
                  </a:lnTo>
                  <a:lnTo>
                    <a:pt x="172719" y="152908"/>
                  </a:lnTo>
                  <a:lnTo>
                    <a:pt x="173227" y="153416"/>
                  </a:lnTo>
                  <a:lnTo>
                    <a:pt x="173736" y="154051"/>
                  </a:lnTo>
                  <a:lnTo>
                    <a:pt x="174497" y="154559"/>
                  </a:lnTo>
                  <a:lnTo>
                    <a:pt x="175640" y="154813"/>
                  </a:lnTo>
                  <a:lnTo>
                    <a:pt x="176783" y="155194"/>
                  </a:lnTo>
                  <a:lnTo>
                    <a:pt x="178434" y="155575"/>
                  </a:lnTo>
                  <a:lnTo>
                    <a:pt x="180340" y="155702"/>
                  </a:lnTo>
                  <a:lnTo>
                    <a:pt x="182371" y="155956"/>
                  </a:lnTo>
                  <a:lnTo>
                    <a:pt x="193167" y="155956"/>
                  </a:lnTo>
                  <a:lnTo>
                    <a:pt x="195198" y="155702"/>
                  </a:lnTo>
                  <a:lnTo>
                    <a:pt x="197231" y="155575"/>
                  </a:lnTo>
                  <a:lnTo>
                    <a:pt x="198755" y="155194"/>
                  </a:lnTo>
                  <a:lnTo>
                    <a:pt x="199897" y="154813"/>
                  </a:lnTo>
                  <a:lnTo>
                    <a:pt x="201041" y="154559"/>
                  </a:lnTo>
                  <a:lnTo>
                    <a:pt x="201803" y="154051"/>
                  </a:lnTo>
                  <a:lnTo>
                    <a:pt x="202310" y="153416"/>
                  </a:lnTo>
                  <a:lnTo>
                    <a:pt x="202819" y="152908"/>
                  </a:lnTo>
                  <a:lnTo>
                    <a:pt x="203072" y="152273"/>
                  </a:lnTo>
                  <a:lnTo>
                    <a:pt x="203072" y="83058"/>
                  </a:lnTo>
                  <a:lnTo>
                    <a:pt x="202437" y="76835"/>
                  </a:lnTo>
                  <a:lnTo>
                    <a:pt x="200621" y="70104"/>
                  </a:lnTo>
                  <a:close/>
                </a:path>
                <a:path w="334010" h="158115">
                  <a:moveTo>
                    <a:pt x="170687" y="45593"/>
                  </a:moveTo>
                  <a:lnTo>
                    <a:pt x="157352" y="45593"/>
                  </a:lnTo>
                  <a:lnTo>
                    <a:pt x="151637" y="46736"/>
                  </a:lnTo>
                  <a:lnTo>
                    <a:pt x="146176" y="49149"/>
                  </a:lnTo>
                  <a:lnTo>
                    <a:pt x="140715" y="51435"/>
                  </a:lnTo>
                  <a:lnTo>
                    <a:pt x="135381" y="54991"/>
                  </a:lnTo>
                  <a:lnTo>
                    <a:pt x="130047" y="59817"/>
                  </a:lnTo>
                  <a:lnTo>
                    <a:pt x="195623" y="59817"/>
                  </a:lnTo>
                  <a:lnTo>
                    <a:pt x="191134" y="54229"/>
                  </a:lnTo>
                  <a:lnTo>
                    <a:pt x="187070" y="51181"/>
                  </a:lnTo>
                  <a:lnTo>
                    <a:pt x="181991" y="48895"/>
                  </a:lnTo>
                  <a:lnTo>
                    <a:pt x="176911" y="46736"/>
                  </a:lnTo>
                  <a:lnTo>
                    <a:pt x="170687" y="45593"/>
                  </a:lnTo>
                  <a:close/>
                </a:path>
                <a:path w="334010" h="158115">
                  <a:moveTo>
                    <a:pt x="291592" y="45593"/>
                  </a:moveTo>
                  <a:lnTo>
                    <a:pt x="273939" y="45593"/>
                  </a:lnTo>
                  <a:lnTo>
                    <a:pt x="266192" y="46863"/>
                  </a:lnTo>
                  <a:lnTo>
                    <a:pt x="259333" y="49530"/>
                  </a:lnTo>
                  <a:lnTo>
                    <a:pt x="252475" y="52070"/>
                  </a:lnTo>
                  <a:lnTo>
                    <a:pt x="246633" y="55880"/>
                  </a:lnTo>
                  <a:lnTo>
                    <a:pt x="241934" y="60833"/>
                  </a:lnTo>
                  <a:lnTo>
                    <a:pt x="237108" y="65786"/>
                  </a:lnTo>
                  <a:lnTo>
                    <a:pt x="233425" y="71755"/>
                  </a:lnTo>
                  <a:lnTo>
                    <a:pt x="231012" y="78867"/>
                  </a:lnTo>
                  <a:lnTo>
                    <a:pt x="228472" y="85979"/>
                  </a:lnTo>
                  <a:lnTo>
                    <a:pt x="227203" y="93980"/>
                  </a:lnTo>
                  <a:lnTo>
                    <a:pt x="227203" y="112141"/>
                  </a:lnTo>
                  <a:lnTo>
                    <a:pt x="246506" y="148971"/>
                  </a:lnTo>
                  <a:lnTo>
                    <a:pt x="285242" y="157861"/>
                  </a:lnTo>
                  <a:lnTo>
                    <a:pt x="290575" y="157861"/>
                  </a:lnTo>
                  <a:lnTo>
                    <a:pt x="327406" y="148336"/>
                  </a:lnTo>
                  <a:lnTo>
                    <a:pt x="327786" y="147828"/>
                  </a:lnTo>
                  <a:lnTo>
                    <a:pt x="328041" y="147066"/>
                  </a:lnTo>
                  <a:lnTo>
                    <a:pt x="328421" y="144526"/>
                  </a:lnTo>
                  <a:lnTo>
                    <a:pt x="328675" y="142113"/>
                  </a:lnTo>
                  <a:lnTo>
                    <a:pt x="328623" y="136652"/>
                  </a:lnTo>
                  <a:lnTo>
                    <a:pt x="282702" y="136652"/>
                  </a:lnTo>
                  <a:lnTo>
                    <a:pt x="278256" y="136017"/>
                  </a:lnTo>
                  <a:lnTo>
                    <a:pt x="259926" y="120269"/>
                  </a:lnTo>
                  <a:lnTo>
                    <a:pt x="258825" y="116967"/>
                  </a:lnTo>
                  <a:lnTo>
                    <a:pt x="258318" y="113157"/>
                  </a:lnTo>
                  <a:lnTo>
                    <a:pt x="258318" y="108839"/>
                  </a:lnTo>
                  <a:lnTo>
                    <a:pt x="327279" y="108839"/>
                  </a:lnTo>
                  <a:lnTo>
                    <a:pt x="329565" y="108077"/>
                  </a:lnTo>
                  <a:lnTo>
                    <a:pt x="331216" y="106426"/>
                  </a:lnTo>
                  <a:lnTo>
                    <a:pt x="332994" y="104775"/>
                  </a:lnTo>
                  <a:lnTo>
                    <a:pt x="333756" y="102235"/>
                  </a:lnTo>
                  <a:lnTo>
                    <a:pt x="333756" y="90805"/>
                  </a:lnTo>
                  <a:lnTo>
                    <a:pt x="258318" y="90805"/>
                  </a:lnTo>
                  <a:lnTo>
                    <a:pt x="258444" y="87249"/>
                  </a:lnTo>
                  <a:lnTo>
                    <a:pt x="277875" y="65405"/>
                  </a:lnTo>
                  <a:lnTo>
                    <a:pt x="326796" y="65405"/>
                  </a:lnTo>
                  <a:lnTo>
                    <a:pt x="325881" y="63881"/>
                  </a:lnTo>
                  <a:lnTo>
                    <a:pt x="317627" y="55118"/>
                  </a:lnTo>
                  <a:lnTo>
                    <a:pt x="312293" y="51689"/>
                  </a:lnTo>
                  <a:lnTo>
                    <a:pt x="299339" y="46863"/>
                  </a:lnTo>
                  <a:lnTo>
                    <a:pt x="291592" y="45593"/>
                  </a:lnTo>
                  <a:close/>
                </a:path>
                <a:path w="334010" h="158115">
                  <a:moveTo>
                    <a:pt x="325500" y="129921"/>
                  </a:moveTo>
                  <a:lnTo>
                    <a:pt x="323595" y="129921"/>
                  </a:lnTo>
                  <a:lnTo>
                    <a:pt x="321944" y="130175"/>
                  </a:lnTo>
                  <a:lnTo>
                    <a:pt x="318134" y="131699"/>
                  </a:lnTo>
                  <a:lnTo>
                    <a:pt x="315594" y="132461"/>
                  </a:lnTo>
                  <a:lnTo>
                    <a:pt x="312673" y="133223"/>
                  </a:lnTo>
                  <a:lnTo>
                    <a:pt x="309753" y="134112"/>
                  </a:lnTo>
                  <a:lnTo>
                    <a:pt x="306196" y="134874"/>
                  </a:lnTo>
                  <a:lnTo>
                    <a:pt x="302132" y="135636"/>
                  </a:lnTo>
                  <a:lnTo>
                    <a:pt x="298069" y="136271"/>
                  </a:lnTo>
                  <a:lnTo>
                    <a:pt x="293369" y="136652"/>
                  </a:lnTo>
                  <a:lnTo>
                    <a:pt x="328623" y="136652"/>
                  </a:lnTo>
                  <a:lnTo>
                    <a:pt x="328294" y="133223"/>
                  </a:lnTo>
                  <a:lnTo>
                    <a:pt x="328168" y="132334"/>
                  </a:lnTo>
                  <a:lnTo>
                    <a:pt x="327786" y="131699"/>
                  </a:lnTo>
                  <a:lnTo>
                    <a:pt x="327532" y="130937"/>
                  </a:lnTo>
                  <a:lnTo>
                    <a:pt x="327024" y="130556"/>
                  </a:lnTo>
                  <a:lnTo>
                    <a:pt x="326644" y="130302"/>
                  </a:lnTo>
                  <a:lnTo>
                    <a:pt x="326135" y="130048"/>
                  </a:lnTo>
                  <a:lnTo>
                    <a:pt x="325500" y="129921"/>
                  </a:lnTo>
                  <a:close/>
                </a:path>
                <a:path w="334010" h="158115">
                  <a:moveTo>
                    <a:pt x="326796" y="65405"/>
                  </a:moveTo>
                  <a:lnTo>
                    <a:pt x="289559" y="65405"/>
                  </a:lnTo>
                  <a:lnTo>
                    <a:pt x="295274" y="67691"/>
                  </a:lnTo>
                  <a:lnTo>
                    <a:pt x="298957" y="72263"/>
                  </a:lnTo>
                  <a:lnTo>
                    <a:pt x="302641" y="76708"/>
                  </a:lnTo>
                  <a:lnTo>
                    <a:pt x="304292" y="82931"/>
                  </a:lnTo>
                  <a:lnTo>
                    <a:pt x="304037" y="90805"/>
                  </a:lnTo>
                  <a:lnTo>
                    <a:pt x="333756" y="90805"/>
                  </a:lnTo>
                  <a:lnTo>
                    <a:pt x="333736" y="87249"/>
                  </a:lnTo>
                  <a:lnTo>
                    <a:pt x="332740" y="80899"/>
                  </a:lnTo>
                  <a:lnTo>
                    <a:pt x="328930" y="68961"/>
                  </a:lnTo>
                  <a:lnTo>
                    <a:pt x="326796" y="65405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86911" y="1137285"/>
              <a:ext cx="754761" cy="157606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06823" y="5039398"/>
            <a:ext cx="1092726" cy="107416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802629" y="5039398"/>
            <a:ext cx="1097279" cy="1097178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297673" y="5039398"/>
            <a:ext cx="1097279" cy="109717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793480" y="5039398"/>
            <a:ext cx="1097279" cy="109717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66315" y="1137030"/>
            <a:ext cx="575769" cy="1814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382" y="2772283"/>
            <a:ext cx="10455275" cy="38836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3260090" algn="r">
              <a:lnSpc>
                <a:spcPct val="100000"/>
              </a:lnSpc>
              <a:spcBef>
                <a:spcPts val="459"/>
              </a:spcBef>
              <a:tabLst>
                <a:tab pos="387985" algn="l"/>
                <a:tab pos="991235" algn="l"/>
                <a:tab pos="2110740" algn="l"/>
                <a:tab pos="2630170" algn="l"/>
                <a:tab pos="3210560" algn="l"/>
                <a:tab pos="4285615" algn="l"/>
                <a:tab pos="4853940" algn="l"/>
                <a:tab pos="5509260" algn="l"/>
                <a:tab pos="6302375" algn="l"/>
              </a:tabLst>
            </a:pPr>
            <a:r>
              <a:rPr sz="2400" dirty="0">
                <a:latin typeface="Calibri"/>
                <a:cs typeface="Calibri"/>
              </a:rPr>
              <a:t>In	this	ana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will	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xplo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MRI	B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ima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R="3260090" algn="r">
              <a:lnSpc>
                <a:spcPct val="100000"/>
              </a:lnSpc>
              <a:spcBef>
                <a:spcPts val="359"/>
              </a:spcBef>
            </a:pPr>
            <a:r>
              <a:rPr sz="2400" spc="-15" dirty="0">
                <a:latin typeface="Calibri"/>
                <a:cs typeface="Calibri"/>
              </a:rPr>
              <a:t>dataset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approach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446020" marR="1405890" algn="just">
              <a:lnSpc>
                <a:spcPct val="112100"/>
              </a:lnSpc>
            </a:pPr>
            <a:r>
              <a:rPr sz="2400" spc="-15" dirty="0">
                <a:latin typeface="Calibri"/>
                <a:cs typeface="Calibri"/>
              </a:rPr>
              <a:t>robust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doctors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brain</a:t>
            </a:r>
            <a:r>
              <a:rPr sz="2400" spc="-10" dirty="0">
                <a:latin typeface="Calibri"/>
                <a:cs typeface="Calibri"/>
              </a:rPr>
              <a:t> tumors</a:t>
            </a:r>
            <a:r>
              <a:rPr sz="2400" spc="-5" dirty="0">
                <a:latin typeface="Calibri"/>
                <a:cs typeface="Calibri"/>
              </a:rPr>
              <a:t> diagnosis.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2446020" marR="1404620" algn="just">
              <a:lnSpc>
                <a:spcPct val="11230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selected</a:t>
            </a:r>
            <a:r>
              <a:rPr sz="2400" dirty="0">
                <a:latin typeface="Calibri"/>
                <a:cs typeface="Calibri"/>
              </a:rPr>
              <a:t> model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robust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detect tumors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brain </a:t>
            </a:r>
            <a:r>
              <a:rPr sz="2400" dirty="0">
                <a:latin typeface="Calibri"/>
                <a:cs typeface="Calibri"/>
              </a:rPr>
              <a:t>since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room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many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errors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delicate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447" y="629157"/>
            <a:ext cx="5519420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9800"/>
              </a:lnSpc>
              <a:spcBef>
                <a:spcPts val="100"/>
              </a:spcBef>
            </a:pPr>
            <a:r>
              <a:rPr spc="-5" dirty="0"/>
              <a:t>Main </a:t>
            </a:r>
            <a:r>
              <a:rPr spc="-15" dirty="0"/>
              <a:t>Objective </a:t>
            </a:r>
            <a:r>
              <a:rPr dirty="0"/>
              <a:t>of the </a:t>
            </a:r>
            <a:r>
              <a:rPr spc="-1075" dirty="0"/>
              <a:t> </a:t>
            </a:r>
            <a:r>
              <a:rPr spc="-5" dirty="0"/>
              <a:t>analysis:</a:t>
            </a:r>
          </a:p>
        </p:txBody>
      </p:sp>
      <p:sp>
        <p:nvSpPr>
          <p:cNvPr id="4" name="object 4"/>
          <p:cNvSpPr/>
          <p:nvPr/>
        </p:nvSpPr>
        <p:spPr>
          <a:xfrm>
            <a:off x="8580755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610" y="0"/>
                </a:moveTo>
                <a:lnTo>
                  <a:pt x="0" y="0"/>
                </a:lnTo>
                <a:lnTo>
                  <a:pt x="48171" y="314"/>
                </a:lnTo>
                <a:lnTo>
                  <a:pt x="96191" y="1256"/>
                </a:lnTo>
                <a:lnTo>
                  <a:pt x="144056" y="2820"/>
                </a:lnTo>
                <a:lnTo>
                  <a:pt x="191761" y="5004"/>
                </a:lnTo>
                <a:lnTo>
                  <a:pt x="239304" y="7803"/>
                </a:lnTo>
                <a:lnTo>
                  <a:pt x="286680" y="11213"/>
                </a:lnTo>
                <a:lnTo>
                  <a:pt x="333885" y="15231"/>
                </a:lnTo>
                <a:lnTo>
                  <a:pt x="380916" y="19852"/>
                </a:lnTo>
                <a:lnTo>
                  <a:pt x="427768" y="25072"/>
                </a:lnTo>
                <a:lnTo>
                  <a:pt x="474437" y="30888"/>
                </a:lnTo>
                <a:lnTo>
                  <a:pt x="520920" y="37296"/>
                </a:lnTo>
                <a:lnTo>
                  <a:pt x="567213" y="44292"/>
                </a:lnTo>
                <a:lnTo>
                  <a:pt x="613312" y="51872"/>
                </a:lnTo>
                <a:lnTo>
                  <a:pt x="659212" y="60032"/>
                </a:lnTo>
                <a:lnTo>
                  <a:pt x="704911" y="68768"/>
                </a:lnTo>
                <a:lnTo>
                  <a:pt x="750404" y="78077"/>
                </a:lnTo>
                <a:lnTo>
                  <a:pt x="795687" y="87954"/>
                </a:lnTo>
                <a:lnTo>
                  <a:pt x="840756" y="98395"/>
                </a:lnTo>
                <a:lnTo>
                  <a:pt x="885608" y="109397"/>
                </a:lnTo>
                <a:lnTo>
                  <a:pt x="930238" y="120956"/>
                </a:lnTo>
                <a:lnTo>
                  <a:pt x="974643" y="133068"/>
                </a:lnTo>
                <a:lnTo>
                  <a:pt x="1018819" y="145728"/>
                </a:lnTo>
                <a:lnTo>
                  <a:pt x="1062761" y="158933"/>
                </a:lnTo>
                <a:lnTo>
                  <a:pt x="1106467" y="172680"/>
                </a:lnTo>
                <a:lnTo>
                  <a:pt x="1149932" y="186964"/>
                </a:lnTo>
                <a:lnTo>
                  <a:pt x="1193151" y="201781"/>
                </a:lnTo>
                <a:lnTo>
                  <a:pt x="1236122" y="217127"/>
                </a:lnTo>
                <a:lnTo>
                  <a:pt x="1278841" y="232999"/>
                </a:lnTo>
                <a:lnTo>
                  <a:pt x="1321303" y="249393"/>
                </a:lnTo>
                <a:lnTo>
                  <a:pt x="1363504" y="266304"/>
                </a:lnTo>
                <a:lnTo>
                  <a:pt x="1405441" y="283729"/>
                </a:lnTo>
                <a:lnTo>
                  <a:pt x="1447110" y="301665"/>
                </a:lnTo>
                <a:lnTo>
                  <a:pt x="1488507" y="320106"/>
                </a:lnTo>
                <a:lnTo>
                  <a:pt x="1529627" y="339049"/>
                </a:lnTo>
                <a:lnTo>
                  <a:pt x="1570468" y="358490"/>
                </a:lnTo>
                <a:lnTo>
                  <a:pt x="1611025" y="378426"/>
                </a:lnTo>
                <a:lnTo>
                  <a:pt x="1651294" y="398852"/>
                </a:lnTo>
                <a:lnTo>
                  <a:pt x="1691272" y="419765"/>
                </a:lnTo>
                <a:lnTo>
                  <a:pt x="1730954" y="441161"/>
                </a:lnTo>
                <a:lnTo>
                  <a:pt x="1770337" y="463035"/>
                </a:lnTo>
                <a:lnTo>
                  <a:pt x="1809416" y="485384"/>
                </a:lnTo>
                <a:lnTo>
                  <a:pt x="1848188" y="508204"/>
                </a:lnTo>
                <a:lnTo>
                  <a:pt x="1886649" y="531491"/>
                </a:lnTo>
                <a:lnTo>
                  <a:pt x="1924795" y="555241"/>
                </a:lnTo>
                <a:lnTo>
                  <a:pt x="1962622" y="579450"/>
                </a:lnTo>
                <a:lnTo>
                  <a:pt x="2000126" y="604115"/>
                </a:lnTo>
                <a:lnTo>
                  <a:pt x="2037304" y="629231"/>
                </a:lnTo>
                <a:lnTo>
                  <a:pt x="2074151" y="654795"/>
                </a:lnTo>
                <a:lnTo>
                  <a:pt x="2110663" y="680802"/>
                </a:lnTo>
                <a:lnTo>
                  <a:pt x="2146838" y="707249"/>
                </a:lnTo>
                <a:lnTo>
                  <a:pt x="2182669" y="734132"/>
                </a:lnTo>
                <a:lnTo>
                  <a:pt x="2218155" y="761447"/>
                </a:lnTo>
                <a:lnTo>
                  <a:pt x="2253290" y="789190"/>
                </a:lnTo>
                <a:lnTo>
                  <a:pt x="2288072" y="817357"/>
                </a:lnTo>
                <a:lnTo>
                  <a:pt x="2322495" y="845945"/>
                </a:lnTo>
                <a:lnTo>
                  <a:pt x="2356557" y="874949"/>
                </a:lnTo>
                <a:lnTo>
                  <a:pt x="2390253" y="904365"/>
                </a:lnTo>
                <a:lnTo>
                  <a:pt x="2423580" y="934190"/>
                </a:lnTo>
                <a:lnTo>
                  <a:pt x="2456533" y="964419"/>
                </a:lnTo>
                <a:lnTo>
                  <a:pt x="2489109" y="995049"/>
                </a:lnTo>
                <a:lnTo>
                  <a:pt x="2521303" y="1026077"/>
                </a:lnTo>
                <a:lnTo>
                  <a:pt x="2553112" y="1057497"/>
                </a:lnTo>
                <a:lnTo>
                  <a:pt x="2584532" y="1089306"/>
                </a:lnTo>
                <a:lnTo>
                  <a:pt x="2615560" y="1121500"/>
                </a:lnTo>
                <a:lnTo>
                  <a:pt x="2646190" y="1154076"/>
                </a:lnTo>
                <a:lnTo>
                  <a:pt x="2676419" y="1187029"/>
                </a:lnTo>
                <a:lnTo>
                  <a:pt x="2706244" y="1220356"/>
                </a:lnTo>
                <a:lnTo>
                  <a:pt x="2735660" y="1254052"/>
                </a:lnTo>
                <a:lnTo>
                  <a:pt x="2764664" y="1288114"/>
                </a:lnTo>
                <a:lnTo>
                  <a:pt x="2793252" y="1322537"/>
                </a:lnTo>
                <a:lnTo>
                  <a:pt x="2821419" y="1357319"/>
                </a:lnTo>
                <a:lnTo>
                  <a:pt x="2849162" y="1392454"/>
                </a:lnTo>
                <a:lnTo>
                  <a:pt x="2876477" y="1427940"/>
                </a:lnTo>
                <a:lnTo>
                  <a:pt x="2903360" y="1463771"/>
                </a:lnTo>
                <a:lnTo>
                  <a:pt x="2929807" y="1499946"/>
                </a:lnTo>
                <a:lnTo>
                  <a:pt x="2955814" y="1536458"/>
                </a:lnTo>
                <a:lnTo>
                  <a:pt x="2981378" y="1573305"/>
                </a:lnTo>
                <a:lnTo>
                  <a:pt x="3006494" y="1610483"/>
                </a:lnTo>
                <a:lnTo>
                  <a:pt x="3031159" y="1647987"/>
                </a:lnTo>
                <a:lnTo>
                  <a:pt x="3055368" y="1685814"/>
                </a:lnTo>
                <a:lnTo>
                  <a:pt x="3079118" y="1723960"/>
                </a:lnTo>
                <a:lnTo>
                  <a:pt x="3102405" y="1762421"/>
                </a:lnTo>
                <a:lnTo>
                  <a:pt x="3125225" y="1801193"/>
                </a:lnTo>
                <a:lnTo>
                  <a:pt x="3147574" y="1840272"/>
                </a:lnTo>
                <a:lnTo>
                  <a:pt x="3169448" y="1879655"/>
                </a:lnTo>
                <a:lnTo>
                  <a:pt x="3190844" y="1919337"/>
                </a:lnTo>
                <a:lnTo>
                  <a:pt x="3211757" y="1959315"/>
                </a:lnTo>
                <a:lnTo>
                  <a:pt x="3232183" y="1999584"/>
                </a:lnTo>
                <a:lnTo>
                  <a:pt x="3252119" y="2040141"/>
                </a:lnTo>
                <a:lnTo>
                  <a:pt x="3271560" y="2080982"/>
                </a:lnTo>
                <a:lnTo>
                  <a:pt x="3290503" y="2122102"/>
                </a:lnTo>
                <a:lnTo>
                  <a:pt x="3308944" y="2163499"/>
                </a:lnTo>
                <a:lnTo>
                  <a:pt x="3326880" y="2205168"/>
                </a:lnTo>
                <a:lnTo>
                  <a:pt x="3344305" y="2247105"/>
                </a:lnTo>
                <a:lnTo>
                  <a:pt x="3361216" y="2289306"/>
                </a:lnTo>
                <a:lnTo>
                  <a:pt x="3377610" y="2331768"/>
                </a:lnTo>
                <a:lnTo>
                  <a:pt x="3393482" y="2374487"/>
                </a:lnTo>
                <a:lnTo>
                  <a:pt x="3408828" y="2417458"/>
                </a:lnTo>
                <a:lnTo>
                  <a:pt x="3423645" y="2460677"/>
                </a:lnTo>
                <a:lnTo>
                  <a:pt x="3437929" y="2504142"/>
                </a:lnTo>
                <a:lnTo>
                  <a:pt x="3451676" y="2547848"/>
                </a:lnTo>
                <a:lnTo>
                  <a:pt x="3464881" y="2591790"/>
                </a:lnTo>
                <a:lnTo>
                  <a:pt x="3477541" y="2635966"/>
                </a:lnTo>
                <a:lnTo>
                  <a:pt x="3489653" y="2680371"/>
                </a:lnTo>
                <a:lnTo>
                  <a:pt x="3501212" y="2725001"/>
                </a:lnTo>
                <a:lnTo>
                  <a:pt x="3512214" y="2769853"/>
                </a:lnTo>
                <a:lnTo>
                  <a:pt x="3522655" y="2814922"/>
                </a:lnTo>
                <a:lnTo>
                  <a:pt x="3532532" y="2860205"/>
                </a:lnTo>
                <a:lnTo>
                  <a:pt x="3541841" y="2905698"/>
                </a:lnTo>
                <a:lnTo>
                  <a:pt x="3550577" y="2951397"/>
                </a:lnTo>
                <a:lnTo>
                  <a:pt x="3558737" y="2997297"/>
                </a:lnTo>
                <a:lnTo>
                  <a:pt x="3566317" y="3043396"/>
                </a:lnTo>
                <a:lnTo>
                  <a:pt x="3573313" y="3089689"/>
                </a:lnTo>
                <a:lnTo>
                  <a:pt x="3579721" y="3136172"/>
                </a:lnTo>
                <a:lnTo>
                  <a:pt x="3585537" y="3182841"/>
                </a:lnTo>
                <a:lnTo>
                  <a:pt x="3590757" y="3229693"/>
                </a:lnTo>
                <a:lnTo>
                  <a:pt x="3595378" y="3276724"/>
                </a:lnTo>
                <a:lnTo>
                  <a:pt x="3599396" y="3323929"/>
                </a:lnTo>
                <a:lnTo>
                  <a:pt x="3602806" y="3371305"/>
                </a:lnTo>
                <a:lnTo>
                  <a:pt x="3605605" y="3418848"/>
                </a:lnTo>
                <a:lnTo>
                  <a:pt x="3607789" y="3466553"/>
                </a:lnTo>
                <a:lnTo>
                  <a:pt x="3609353" y="3514418"/>
                </a:lnTo>
                <a:lnTo>
                  <a:pt x="3610295" y="3562438"/>
                </a:lnTo>
                <a:lnTo>
                  <a:pt x="3610610" y="3610610"/>
                </a:lnTo>
                <a:lnTo>
                  <a:pt x="361061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6754"/>
            <a:ext cx="3610610" cy="36106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811" y="700785"/>
            <a:ext cx="647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Exploratory</a:t>
            </a:r>
            <a:r>
              <a:rPr spc="-30" dirty="0"/>
              <a:t> Data</a:t>
            </a:r>
            <a:r>
              <a:rPr spc="-2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1768475" algn="ctr">
              <a:lnSpc>
                <a:spcPct val="100000"/>
              </a:lnSpc>
              <a:spcBef>
                <a:spcPts val="1180"/>
              </a:spcBef>
            </a:pPr>
            <a:r>
              <a:rPr dirty="0"/>
              <a:t>- </a:t>
            </a:r>
            <a:r>
              <a:rPr spc="-10" dirty="0"/>
              <a:t>Identifying</a:t>
            </a:r>
            <a:r>
              <a:rPr dirty="0"/>
              <a:t> </a:t>
            </a:r>
            <a:r>
              <a:rPr spc="-5" dirty="0"/>
              <a:t>images</a:t>
            </a:r>
            <a:r>
              <a:rPr spc="5" dirty="0"/>
              <a:t> </a:t>
            </a:r>
            <a:r>
              <a:rPr spc="-5" dirty="0"/>
              <a:t>types</a:t>
            </a:r>
            <a:r>
              <a:rPr dirty="0"/>
              <a:t> and</a:t>
            </a:r>
            <a:r>
              <a:rPr spc="-10" dirty="0"/>
              <a:t> </a:t>
            </a:r>
            <a:r>
              <a:rPr spc="-5" dirty="0"/>
              <a:t>dimension:</a:t>
            </a:r>
          </a:p>
          <a:p>
            <a:pPr marL="5098415">
              <a:lnSpc>
                <a:spcPct val="100000"/>
              </a:lnSpc>
              <a:spcBef>
                <a:spcPts val="1080"/>
              </a:spcBef>
            </a:pPr>
            <a:r>
              <a:rPr dirty="0"/>
              <a:t>y652.</a:t>
            </a:r>
            <a:r>
              <a:rPr spc="-10" dirty="0"/>
              <a:t>jp</a:t>
            </a:r>
            <a:r>
              <a:rPr dirty="0"/>
              <a:t>g</a:t>
            </a:r>
          </a:p>
          <a:p>
            <a:pPr marL="299085" indent="-28702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solidFill>
                  <a:srgbClr val="292929"/>
                </a:solidFill>
              </a:rPr>
              <a:t>Images</a:t>
            </a:r>
            <a:r>
              <a:rPr spc="-20" dirty="0">
                <a:solidFill>
                  <a:srgbClr val="292929"/>
                </a:solidFill>
              </a:rPr>
              <a:t> </a:t>
            </a:r>
            <a:r>
              <a:rPr spc="-5" dirty="0">
                <a:solidFill>
                  <a:srgbClr val="292929"/>
                </a:solidFill>
              </a:rPr>
              <a:t>type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: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spc="-5" dirty="0">
                <a:solidFill>
                  <a:srgbClr val="292929"/>
                </a:solidFill>
              </a:rPr>
              <a:t>JPG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Arial MT"/>
              <a:buChar char="•"/>
            </a:pPr>
            <a:endParaRPr sz="2000"/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solidFill>
                  <a:srgbClr val="292929"/>
                </a:solidFill>
              </a:rPr>
              <a:t>Dimensions</a:t>
            </a:r>
            <a:r>
              <a:rPr spc="-1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:</a:t>
            </a:r>
            <a:r>
              <a:rPr spc="-5" dirty="0">
                <a:solidFill>
                  <a:srgbClr val="292929"/>
                </a:solidFill>
              </a:rPr>
              <a:t> (width,</a:t>
            </a:r>
            <a:r>
              <a:rPr spc="-10" dirty="0">
                <a:solidFill>
                  <a:srgbClr val="292929"/>
                </a:solidFill>
              </a:rPr>
              <a:t> </a:t>
            </a:r>
            <a:r>
              <a:rPr spc="-5" dirty="0">
                <a:solidFill>
                  <a:srgbClr val="292929"/>
                </a:solidFill>
              </a:rPr>
              <a:t>height, </a:t>
            </a:r>
            <a:r>
              <a:rPr dirty="0">
                <a:solidFill>
                  <a:srgbClr val="292929"/>
                </a:solidFill>
              </a:rPr>
              <a:t>3)</a:t>
            </a:r>
          </a:p>
          <a:p>
            <a:pPr marR="1737360" algn="ctr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solidFill>
                  <a:srgbClr val="000000"/>
                </a:solidFill>
              </a:rPr>
              <a:t>324</a:t>
            </a:r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788923" y="3500754"/>
            <a:ext cx="275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Image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sample: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4455F"/>
                </a:solidFill>
                <a:latin typeface="Calibri"/>
                <a:cs typeface="Calibri"/>
              </a:rPr>
              <a:t>“y652.jpg”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394" y="3526663"/>
            <a:ext cx="5054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pixels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923" y="4093845"/>
            <a:ext cx="148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292929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(324,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278,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8590" y="4872609"/>
            <a:ext cx="8585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278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pixels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2420" y="2367914"/>
            <a:ext cx="1889378" cy="220091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756779" y="1876170"/>
            <a:ext cx="309245" cy="352425"/>
            <a:chOff x="7756779" y="1876170"/>
            <a:chExt cx="309245" cy="352425"/>
          </a:xfrm>
        </p:grpSpPr>
        <p:sp>
          <p:nvSpPr>
            <p:cNvPr id="11" name="object 11"/>
            <p:cNvSpPr/>
            <p:nvPr/>
          </p:nvSpPr>
          <p:spPr>
            <a:xfrm>
              <a:off x="7763129" y="1882520"/>
              <a:ext cx="296545" cy="339725"/>
            </a:xfrm>
            <a:custGeom>
              <a:avLst/>
              <a:gdLst/>
              <a:ahLst/>
              <a:cxnLst/>
              <a:rect l="l" t="t" r="r" b="b"/>
              <a:pathLst>
                <a:path w="296545" h="339725">
                  <a:moveTo>
                    <a:pt x="286130" y="0"/>
                  </a:moveTo>
                  <a:lnTo>
                    <a:pt x="186690" y="10159"/>
                  </a:lnTo>
                  <a:lnTo>
                    <a:pt x="213995" y="32512"/>
                  </a:lnTo>
                  <a:lnTo>
                    <a:pt x="0" y="294893"/>
                  </a:lnTo>
                  <a:lnTo>
                    <a:pt x="54864" y="339598"/>
                  </a:lnTo>
                  <a:lnTo>
                    <a:pt x="268859" y="77215"/>
                  </a:lnTo>
                  <a:lnTo>
                    <a:pt x="296291" y="99567"/>
                  </a:lnTo>
                  <a:lnTo>
                    <a:pt x="28613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63129" y="1882520"/>
              <a:ext cx="296545" cy="339725"/>
            </a:xfrm>
            <a:custGeom>
              <a:avLst/>
              <a:gdLst/>
              <a:ahLst/>
              <a:cxnLst/>
              <a:rect l="l" t="t" r="r" b="b"/>
              <a:pathLst>
                <a:path w="296545" h="339725">
                  <a:moveTo>
                    <a:pt x="0" y="294893"/>
                  </a:moveTo>
                  <a:lnTo>
                    <a:pt x="213995" y="32512"/>
                  </a:lnTo>
                  <a:lnTo>
                    <a:pt x="186690" y="10159"/>
                  </a:lnTo>
                  <a:lnTo>
                    <a:pt x="286130" y="0"/>
                  </a:lnTo>
                  <a:lnTo>
                    <a:pt x="296291" y="99567"/>
                  </a:lnTo>
                  <a:lnTo>
                    <a:pt x="268859" y="77215"/>
                  </a:lnTo>
                  <a:lnTo>
                    <a:pt x="54864" y="339598"/>
                  </a:lnTo>
                  <a:lnTo>
                    <a:pt x="0" y="294893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688580" y="3254375"/>
            <a:ext cx="422909" cy="153670"/>
            <a:chOff x="7688580" y="3254375"/>
            <a:chExt cx="422909" cy="153670"/>
          </a:xfrm>
        </p:grpSpPr>
        <p:sp>
          <p:nvSpPr>
            <p:cNvPr id="14" name="object 14"/>
            <p:cNvSpPr/>
            <p:nvPr/>
          </p:nvSpPr>
          <p:spPr>
            <a:xfrm>
              <a:off x="7694930" y="3260725"/>
              <a:ext cx="410209" cy="140970"/>
            </a:xfrm>
            <a:custGeom>
              <a:avLst/>
              <a:gdLst/>
              <a:ahLst/>
              <a:cxnLst/>
              <a:rect l="l" t="t" r="r" b="b"/>
              <a:pathLst>
                <a:path w="410209" h="140970">
                  <a:moveTo>
                    <a:pt x="339471" y="0"/>
                  </a:moveTo>
                  <a:lnTo>
                    <a:pt x="339471" y="35178"/>
                  </a:lnTo>
                  <a:lnTo>
                    <a:pt x="0" y="35178"/>
                  </a:lnTo>
                  <a:lnTo>
                    <a:pt x="0" y="105663"/>
                  </a:lnTo>
                  <a:lnTo>
                    <a:pt x="339471" y="105663"/>
                  </a:lnTo>
                  <a:lnTo>
                    <a:pt x="339471" y="140970"/>
                  </a:lnTo>
                  <a:lnTo>
                    <a:pt x="409955" y="70485"/>
                  </a:lnTo>
                  <a:lnTo>
                    <a:pt x="339471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4930" y="3260725"/>
              <a:ext cx="410209" cy="140970"/>
            </a:xfrm>
            <a:custGeom>
              <a:avLst/>
              <a:gdLst/>
              <a:ahLst/>
              <a:cxnLst/>
              <a:rect l="l" t="t" r="r" b="b"/>
              <a:pathLst>
                <a:path w="410209" h="140970">
                  <a:moveTo>
                    <a:pt x="0" y="35178"/>
                  </a:moveTo>
                  <a:lnTo>
                    <a:pt x="339471" y="35178"/>
                  </a:lnTo>
                  <a:lnTo>
                    <a:pt x="339471" y="0"/>
                  </a:lnTo>
                  <a:lnTo>
                    <a:pt x="409955" y="70485"/>
                  </a:lnTo>
                  <a:lnTo>
                    <a:pt x="339471" y="140970"/>
                  </a:lnTo>
                  <a:lnTo>
                    <a:pt x="339471" y="105663"/>
                  </a:lnTo>
                  <a:lnTo>
                    <a:pt x="0" y="105663"/>
                  </a:lnTo>
                  <a:lnTo>
                    <a:pt x="0" y="35178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752460" y="4437253"/>
            <a:ext cx="346075" cy="314960"/>
            <a:chOff x="7752460" y="4437253"/>
            <a:chExt cx="346075" cy="314960"/>
          </a:xfrm>
        </p:grpSpPr>
        <p:sp>
          <p:nvSpPr>
            <p:cNvPr id="17" name="object 17"/>
            <p:cNvSpPr/>
            <p:nvPr/>
          </p:nvSpPr>
          <p:spPr>
            <a:xfrm>
              <a:off x="7758810" y="4443603"/>
              <a:ext cx="333375" cy="302260"/>
            </a:xfrm>
            <a:custGeom>
              <a:avLst/>
              <a:gdLst/>
              <a:ahLst/>
              <a:cxnLst/>
              <a:rect l="l" t="t" r="r" b="b"/>
              <a:pathLst>
                <a:path w="333375" h="302260">
                  <a:moveTo>
                    <a:pt x="46228" y="0"/>
                  </a:moveTo>
                  <a:lnTo>
                    <a:pt x="0" y="53594"/>
                  </a:lnTo>
                  <a:lnTo>
                    <a:pt x="256413" y="274955"/>
                  </a:lnTo>
                  <a:lnTo>
                    <a:pt x="233299" y="301752"/>
                  </a:lnTo>
                  <a:lnTo>
                    <a:pt x="333121" y="294386"/>
                  </a:lnTo>
                  <a:lnTo>
                    <a:pt x="325755" y="194691"/>
                  </a:lnTo>
                  <a:lnTo>
                    <a:pt x="302641" y="221361"/>
                  </a:lnTo>
                  <a:lnTo>
                    <a:pt x="46228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810" y="4443603"/>
              <a:ext cx="333375" cy="302260"/>
            </a:xfrm>
            <a:custGeom>
              <a:avLst/>
              <a:gdLst/>
              <a:ahLst/>
              <a:cxnLst/>
              <a:rect l="l" t="t" r="r" b="b"/>
              <a:pathLst>
                <a:path w="333375" h="302260">
                  <a:moveTo>
                    <a:pt x="46228" y="0"/>
                  </a:moveTo>
                  <a:lnTo>
                    <a:pt x="302641" y="221361"/>
                  </a:lnTo>
                  <a:lnTo>
                    <a:pt x="325755" y="194691"/>
                  </a:lnTo>
                  <a:lnTo>
                    <a:pt x="333121" y="294386"/>
                  </a:lnTo>
                  <a:lnTo>
                    <a:pt x="233299" y="301752"/>
                  </a:lnTo>
                  <a:lnTo>
                    <a:pt x="256413" y="274955"/>
                  </a:lnTo>
                  <a:lnTo>
                    <a:pt x="0" y="53594"/>
                  </a:lnTo>
                  <a:lnTo>
                    <a:pt x="46228" y="0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656" y="1893189"/>
            <a:ext cx="106934" cy="14503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09606" y="3342004"/>
            <a:ext cx="118745" cy="14846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9893" y="4782692"/>
            <a:ext cx="101853" cy="14439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8081644" y="0"/>
            <a:ext cx="4109720" cy="6857365"/>
            <a:chOff x="8081644" y="0"/>
            <a:chExt cx="4109720" cy="6857365"/>
          </a:xfrm>
        </p:grpSpPr>
        <p:sp>
          <p:nvSpPr>
            <p:cNvPr id="23" name="object 23"/>
            <p:cNvSpPr/>
            <p:nvPr/>
          </p:nvSpPr>
          <p:spPr>
            <a:xfrm>
              <a:off x="8580628" y="0"/>
              <a:ext cx="3611245" cy="6857365"/>
            </a:xfrm>
            <a:custGeom>
              <a:avLst/>
              <a:gdLst/>
              <a:ahLst/>
              <a:cxnLst/>
              <a:rect l="l" t="t" r="r" b="b"/>
              <a:pathLst>
                <a:path w="3611245" h="6857365">
                  <a:moveTo>
                    <a:pt x="3610737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57" y="5016"/>
                  </a:lnTo>
                  <a:lnTo>
                    <a:pt x="239293" y="7810"/>
                  </a:lnTo>
                  <a:lnTo>
                    <a:pt x="286677" y="11226"/>
                  </a:lnTo>
                  <a:lnTo>
                    <a:pt x="333883" y="15240"/>
                  </a:lnTo>
                  <a:lnTo>
                    <a:pt x="380911" y="19862"/>
                  </a:lnTo>
                  <a:lnTo>
                    <a:pt x="427761" y="25082"/>
                  </a:lnTo>
                  <a:lnTo>
                    <a:pt x="474433" y="30899"/>
                  </a:lnTo>
                  <a:lnTo>
                    <a:pt x="520915" y="37299"/>
                  </a:lnTo>
                  <a:lnTo>
                    <a:pt x="567207" y="44297"/>
                  </a:lnTo>
                  <a:lnTo>
                    <a:pt x="613308" y="51879"/>
                  </a:lnTo>
                  <a:lnTo>
                    <a:pt x="659206" y="60045"/>
                  </a:lnTo>
                  <a:lnTo>
                    <a:pt x="704913" y="68783"/>
                  </a:lnTo>
                  <a:lnTo>
                    <a:pt x="750404" y="78092"/>
                  </a:lnTo>
                  <a:lnTo>
                    <a:pt x="795693" y="87972"/>
                  </a:lnTo>
                  <a:lnTo>
                    <a:pt x="840752" y="98412"/>
                  </a:lnTo>
                  <a:lnTo>
                    <a:pt x="885609" y="109410"/>
                  </a:lnTo>
                  <a:lnTo>
                    <a:pt x="930236" y="120967"/>
                  </a:lnTo>
                  <a:lnTo>
                    <a:pt x="974648" y="133083"/>
                  </a:lnTo>
                  <a:lnTo>
                    <a:pt x="1018819" y="145745"/>
                  </a:lnTo>
                  <a:lnTo>
                    <a:pt x="1062761" y="158953"/>
                  </a:lnTo>
                  <a:lnTo>
                    <a:pt x="1106474" y="172694"/>
                  </a:lnTo>
                  <a:lnTo>
                    <a:pt x="1149934" y="186982"/>
                  </a:lnTo>
                  <a:lnTo>
                    <a:pt x="1193165" y="201803"/>
                  </a:lnTo>
                  <a:lnTo>
                    <a:pt x="1236129" y="217144"/>
                  </a:lnTo>
                  <a:lnTo>
                    <a:pt x="1278851" y="233019"/>
                  </a:lnTo>
                  <a:lnTo>
                    <a:pt x="1321308" y="249415"/>
                  </a:lnTo>
                  <a:lnTo>
                    <a:pt x="1363522" y="266331"/>
                  </a:lnTo>
                  <a:lnTo>
                    <a:pt x="1405458" y="283756"/>
                  </a:lnTo>
                  <a:lnTo>
                    <a:pt x="1447126" y="301688"/>
                  </a:lnTo>
                  <a:lnTo>
                    <a:pt x="1488528" y="320128"/>
                  </a:lnTo>
                  <a:lnTo>
                    <a:pt x="1529638" y="339077"/>
                  </a:lnTo>
                  <a:lnTo>
                    <a:pt x="1570482" y="358521"/>
                  </a:lnTo>
                  <a:lnTo>
                    <a:pt x="1611045" y="378460"/>
                  </a:lnTo>
                  <a:lnTo>
                    <a:pt x="1651317" y="398881"/>
                  </a:lnTo>
                  <a:lnTo>
                    <a:pt x="1691297" y="419798"/>
                  </a:lnTo>
                  <a:lnTo>
                    <a:pt x="1730971" y="441198"/>
                  </a:lnTo>
                  <a:lnTo>
                    <a:pt x="1770367" y="463067"/>
                  </a:lnTo>
                  <a:lnTo>
                    <a:pt x="1809445" y="485419"/>
                  </a:lnTo>
                  <a:lnTo>
                    <a:pt x="1848218" y="508241"/>
                  </a:lnTo>
                  <a:lnTo>
                    <a:pt x="1886673" y="531533"/>
                  </a:lnTo>
                  <a:lnTo>
                    <a:pt x="1924824" y="555282"/>
                  </a:lnTo>
                  <a:lnTo>
                    <a:pt x="1962658" y="579501"/>
                  </a:lnTo>
                  <a:lnTo>
                    <a:pt x="2000161" y="604164"/>
                  </a:lnTo>
                  <a:lnTo>
                    <a:pt x="2037334" y="629285"/>
                  </a:lnTo>
                  <a:lnTo>
                    <a:pt x="2074189" y="654850"/>
                  </a:lnTo>
                  <a:lnTo>
                    <a:pt x="2110702" y="680847"/>
                  </a:lnTo>
                  <a:lnTo>
                    <a:pt x="2146871" y="707301"/>
                  </a:lnTo>
                  <a:lnTo>
                    <a:pt x="2182711" y="734187"/>
                  </a:lnTo>
                  <a:lnTo>
                    <a:pt x="2218194" y="761504"/>
                  </a:lnTo>
                  <a:lnTo>
                    <a:pt x="2253335" y="789241"/>
                  </a:lnTo>
                  <a:lnTo>
                    <a:pt x="2288121" y="817410"/>
                  </a:lnTo>
                  <a:lnTo>
                    <a:pt x="2322538" y="846010"/>
                  </a:lnTo>
                  <a:lnTo>
                    <a:pt x="2356612" y="875004"/>
                  </a:lnTo>
                  <a:lnTo>
                    <a:pt x="2390305" y="904430"/>
                  </a:lnTo>
                  <a:lnTo>
                    <a:pt x="2423630" y="934250"/>
                  </a:lnTo>
                  <a:lnTo>
                    <a:pt x="2456586" y="964488"/>
                  </a:lnTo>
                  <a:lnTo>
                    <a:pt x="2489162" y="995121"/>
                  </a:lnTo>
                  <a:lnTo>
                    <a:pt x="2521356" y="1026147"/>
                  </a:lnTo>
                  <a:lnTo>
                    <a:pt x="2553170" y="1057567"/>
                  </a:lnTo>
                  <a:lnTo>
                    <a:pt x="2584589" y="1089380"/>
                  </a:lnTo>
                  <a:lnTo>
                    <a:pt x="2615615" y="1121575"/>
                  </a:lnTo>
                  <a:lnTo>
                    <a:pt x="2646248" y="1154150"/>
                  </a:lnTo>
                  <a:lnTo>
                    <a:pt x="2676487" y="1187107"/>
                  </a:lnTo>
                  <a:lnTo>
                    <a:pt x="2706306" y="1220431"/>
                  </a:lnTo>
                  <a:lnTo>
                    <a:pt x="2735732" y="1254125"/>
                  </a:lnTo>
                  <a:lnTo>
                    <a:pt x="2764726" y="1288199"/>
                  </a:lnTo>
                  <a:lnTo>
                    <a:pt x="2793327" y="1322616"/>
                  </a:lnTo>
                  <a:lnTo>
                    <a:pt x="2821495" y="1357401"/>
                  </a:lnTo>
                  <a:lnTo>
                    <a:pt x="2849232" y="1392542"/>
                  </a:lnTo>
                  <a:lnTo>
                    <a:pt x="2876550" y="1428026"/>
                  </a:lnTo>
                  <a:lnTo>
                    <a:pt x="2903436" y="1463865"/>
                  </a:lnTo>
                  <a:lnTo>
                    <a:pt x="2929890" y="1500035"/>
                  </a:lnTo>
                  <a:lnTo>
                    <a:pt x="2955887" y="1536547"/>
                  </a:lnTo>
                  <a:lnTo>
                    <a:pt x="2981452" y="1573403"/>
                  </a:lnTo>
                  <a:lnTo>
                    <a:pt x="3006572" y="1610575"/>
                  </a:lnTo>
                  <a:lnTo>
                    <a:pt x="3031236" y="1648079"/>
                  </a:lnTo>
                  <a:lnTo>
                    <a:pt x="3055455" y="1685912"/>
                  </a:lnTo>
                  <a:lnTo>
                    <a:pt x="3079204" y="1724063"/>
                  </a:lnTo>
                  <a:lnTo>
                    <a:pt x="3102495" y="1762518"/>
                  </a:lnTo>
                  <a:lnTo>
                    <a:pt x="3125317" y="1801291"/>
                  </a:lnTo>
                  <a:lnTo>
                    <a:pt x="3147669" y="1840369"/>
                  </a:lnTo>
                  <a:lnTo>
                    <a:pt x="3169539" y="1879765"/>
                  </a:lnTo>
                  <a:lnTo>
                    <a:pt x="3190938" y="1919439"/>
                  </a:lnTo>
                  <a:lnTo>
                    <a:pt x="3211855" y="1959419"/>
                  </a:lnTo>
                  <a:lnTo>
                    <a:pt x="3232277" y="1999691"/>
                  </a:lnTo>
                  <a:lnTo>
                    <a:pt x="3252216" y="2040255"/>
                  </a:lnTo>
                  <a:lnTo>
                    <a:pt x="3271659" y="2081098"/>
                  </a:lnTo>
                  <a:lnTo>
                    <a:pt x="3290608" y="2122208"/>
                  </a:lnTo>
                  <a:lnTo>
                    <a:pt x="3309048" y="2163610"/>
                  </a:lnTo>
                  <a:lnTo>
                    <a:pt x="3326981" y="2205278"/>
                  </a:lnTo>
                  <a:lnTo>
                    <a:pt x="3344405" y="2247214"/>
                  </a:lnTo>
                  <a:lnTo>
                    <a:pt x="3361321" y="2289429"/>
                  </a:lnTo>
                  <a:lnTo>
                    <a:pt x="3377717" y="2331885"/>
                  </a:lnTo>
                  <a:lnTo>
                    <a:pt x="3393592" y="2374608"/>
                  </a:lnTo>
                  <a:lnTo>
                    <a:pt x="3408934" y="2417572"/>
                  </a:lnTo>
                  <a:lnTo>
                    <a:pt x="3423755" y="2460802"/>
                  </a:lnTo>
                  <a:lnTo>
                    <a:pt x="3438042" y="2504262"/>
                  </a:lnTo>
                  <a:lnTo>
                    <a:pt x="3451783" y="2547975"/>
                  </a:lnTo>
                  <a:lnTo>
                    <a:pt x="3464991" y="2591917"/>
                  </a:lnTo>
                  <a:lnTo>
                    <a:pt x="3477653" y="2636088"/>
                  </a:lnTo>
                  <a:lnTo>
                    <a:pt x="3489769" y="2680500"/>
                  </a:lnTo>
                  <a:lnTo>
                    <a:pt x="3501326" y="2725128"/>
                  </a:lnTo>
                  <a:lnTo>
                    <a:pt x="3512324" y="2769984"/>
                  </a:lnTo>
                  <a:lnTo>
                    <a:pt x="3522764" y="2815044"/>
                  </a:lnTo>
                  <a:lnTo>
                    <a:pt x="3532644" y="2860332"/>
                  </a:lnTo>
                  <a:lnTo>
                    <a:pt x="3541953" y="2905823"/>
                  </a:lnTo>
                  <a:lnTo>
                    <a:pt x="3550691" y="2951530"/>
                  </a:lnTo>
                  <a:lnTo>
                    <a:pt x="3558857" y="2997428"/>
                  </a:lnTo>
                  <a:lnTo>
                    <a:pt x="3566439" y="3043529"/>
                  </a:lnTo>
                  <a:lnTo>
                    <a:pt x="3573437" y="3089821"/>
                  </a:lnTo>
                  <a:lnTo>
                    <a:pt x="3579838" y="3136303"/>
                  </a:lnTo>
                  <a:lnTo>
                    <a:pt x="3585654" y="3182975"/>
                  </a:lnTo>
                  <a:lnTo>
                    <a:pt x="3590874" y="3229826"/>
                  </a:lnTo>
                  <a:lnTo>
                    <a:pt x="3595497" y="3276854"/>
                  </a:lnTo>
                  <a:lnTo>
                    <a:pt x="3599510" y="3324060"/>
                  </a:lnTo>
                  <a:lnTo>
                    <a:pt x="3602926" y="3371443"/>
                  </a:lnTo>
                  <a:lnTo>
                    <a:pt x="3605720" y="3418979"/>
                  </a:lnTo>
                  <a:lnTo>
                    <a:pt x="3606152" y="3428669"/>
                  </a:lnTo>
                  <a:lnTo>
                    <a:pt x="3605631" y="3440188"/>
                  </a:lnTo>
                  <a:lnTo>
                    <a:pt x="3602774" y="3488182"/>
                  </a:lnTo>
                  <a:lnTo>
                    <a:pt x="3599307" y="3535997"/>
                  </a:lnTo>
                  <a:lnTo>
                    <a:pt x="3595217" y="3583635"/>
                  </a:lnTo>
                  <a:lnTo>
                    <a:pt x="3590506" y="3631095"/>
                  </a:lnTo>
                  <a:lnTo>
                    <a:pt x="3585184" y="3678377"/>
                  </a:lnTo>
                  <a:lnTo>
                    <a:pt x="3579266" y="3725468"/>
                  </a:lnTo>
                  <a:lnTo>
                    <a:pt x="3572738" y="3772370"/>
                  </a:lnTo>
                  <a:lnTo>
                    <a:pt x="3565601" y="3819080"/>
                  </a:lnTo>
                  <a:lnTo>
                    <a:pt x="3557879" y="3865588"/>
                  </a:lnTo>
                  <a:lnTo>
                    <a:pt x="3549573" y="3911904"/>
                  </a:lnTo>
                  <a:lnTo>
                    <a:pt x="3540671" y="3958005"/>
                  </a:lnTo>
                  <a:lnTo>
                    <a:pt x="3531197" y="4003891"/>
                  </a:lnTo>
                  <a:lnTo>
                    <a:pt x="3521138" y="4049572"/>
                  </a:lnTo>
                  <a:lnTo>
                    <a:pt x="3510496" y="4095038"/>
                  </a:lnTo>
                  <a:lnTo>
                    <a:pt x="3499294" y="4140276"/>
                  </a:lnTo>
                  <a:lnTo>
                    <a:pt x="3487521" y="4185285"/>
                  </a:lnTo>
                  <a:lnTo>
                    <a:pt x="3475190" y="4230065"/>
                  </a:lnTo>
                  <a:lnTo>
                    <a:pt x="3462299" y="4274604"/>
                  </a:lnTo>
                  <a:lnTo>
                    <a:pt x="3448850" y="4318914"/>
                  </a:lnTo>
                  <a:lnTo>
                    <a:pt x="3434854" y="4362983"/>
                  </a:lnTo>
                  <a:lnTo>
                    <a:pt x="3420313" y="4406798"/>
                  </a:lnTo>
                  <a:lnTo>
                    <a:pt x="3405225" y="4450372"/>
                  </a:lnTo>
                  <a:lnTo>
                    <a:pt x="3389604" y="4493679"/>
                  </a:lnTo>
                  <a:lnTo>
                    <a:pt x="3373437" y="4536745"/>
                  </a:lnTo>
                  <a:lnTo>
                    <a:pt x="3356749" y="4579531"/>
                  </a:lnTo>
                  <a:lnTo>
                    <a:pt x="3339528" y="4622063"/>
                  </a:lnTo>
                  <a:lnTo>
                    <a:pt x="3321799" y="4664316"/>
                  </a:lnTo>
                  <a:lnTo>
                    <a:pt x="3303536" y="4706302"/>
                  </a:lnTo>
                  <a:lnTo>
                    <a:pt x="3284766" y="4748009"/>
                  </a:lnTo>
                  <a:lnTo>
                    <a:pt x="3265487" y="4789424"/>
                  </a:lnTo>
                  <a:lnTo>
                    <a:pt x="3245688" y="4830559"/>
                  </a:lnTo>
                  <a:lnTo>
                    <a:pt x="3225406" y="4871402"/>
                  </a:lnTo>
                  <a:lnTo>
                    <a:pt x="3204616" y="4911953"/>
                  </a:lnTo>
                  <a:lnTo>
                    <a:pt x="3183331" y="4952212"/>
                  </a:lnTo>
                  <a:lnTo>
                    <a:pt x="3161550" y="4992154"/>
                  </a:lnTo>
                  <a:lnTo>
                    <a:pt x="3139287" y="5031803"/>
                  </a:lnTo>
                  <a:lnTo>
                    <a:pt x="3116554" y="5071135"/>
                  </a:lnTo>
                  <a:lnTo>
                    <a:pt x="3093326" y="5110150"/>
                  </a:lnTo>
                  <a:lnTo>
                    <a:pt x="3069628" y="5148846"/>
                  </a:lnTo>
                  <a:lnTo>
                    <a:pt x="3045460" y="5187226"/>
                  </a:lnTo>
                  <a:lnTo>
                    <a:pt x="3020834" y="5225275"/>
                  </a:lnTo>
                  <a:lnTo>
                    <a:pt x="2995739" y="5262994"/>
                  </a:lnTo>
                  <a:lnTo>
                    <a:pt x="2970187" y="5300383"/>
                  </a:lnTo>
                  <a:lnTo>
                    <a:pt x="2944177" y="5337429"/>
                  </a:lnTo>
                  <a:lnTo>
                    <a:pt x="2917723" y="5374132"/>
                  </a:lnTo>
                  <a:lnTo>
                    <a:pt x="2890812" y="5410479"/>
                  </a:lnTo>
                  <a:lnTo>
                    <a:pt x="2863469" y="5446484"/>
                  </a:lnTo>
                  <a:lnTo>
                    <a:pt x="2835681" y="5482145"/>
                  </a:lnTo>
                  <a:lnTo>
                    <a:pt x="2807462" y="5517426"/>
                  </a:lnTo>
                  <a:lnTo>
                    <a:pt x="2778810" y="5552364"/>
                  </a:lnTo>
                  <a:lnTo>
                    <a:pt x="2749740" y="5586920"/>
                  </a:lnTo>
                  <a:lnTo>
                    <a:pt x="2720238" y="5621121"/>
                  </a:lnTo>
                  <a:lnTo>
                    <a:pt x="2690330" y="5654929"/>
                  </a:lnTo>
                  <a:lnTo>
                    <a:pt x="2660002" y="5688368"/>
                  </a:lnTo>
                  <a:lnTo>
                    <a:pt x="2629255" y="5721426"/>
                  </a:lnTo>
                  <a:lnTo>
                    <a:pt x="2598115" y="5754103"/>
                  </a:lnTo>
                  <a:lnTo>
                    <a:pt x="2566555" y="5786374"/>
                  </a:lnTo>
                  <a:lnTo>
                    <a:pt x="2534615" y="5818263"/>
                  </a:lnTo>
                  <a:lnTo>
                    <a:pt x="2502268" y="5849747"/>
                  </a:lnTo>
                  <a:lnTo>
                    <a:pt x="2469540" y="5880824"/>
                  </a:lnTo>
                  <a:lnTo>
                    <a:pt x="2436418" y="5911507"/>
                  </a:lnTo>
                  <a:lnTo>
                    <a:pt x="2402929" y="5941771"/>
                  </a:lnTo>
                  <a:lnTo>
                    <a:pt x="2369045" y="5971616"/>
                  </a:lnTo>
                  <a:lnTo>
                    <a:pt x="2334793" y="6001055"/>
                  </a:lnTo>
                  <a:lnTo>
                    <a:pt x="2300173" y="6030061"/>
                  </a:lnTo>
                  <a:lnTo>
                    <a:pt x="2265184" y="6058636"/>
                  </a:lnTo>
                  <a:lnTo>
                    <a:pt x="2229840" y="6086792"/>
                  </a:lnTo>
                  <a:lnTo>
                    <a:pt x="2194128" y="6114504"/>
                  </a:lnTo>
                  <a:lnTo>
                    <a:pt x="2158060" y="6141783"/>
                  </a:lnTo>
                  <a:lnTo>
                    <a:pt x="2121649" y="6168618"/>
                  </a:lnTo>
                  <a:lnTo>
                    <a:pt x="2084895" y="6194996"/>
                  </a:lnTo>
                  <a:lnTo>
                    <a:pt x="2047798" y="6220942"/>
                  </a:lnTo>
                  <a:lnTo>
                    <a:pt x="2010359" y="6246419"/>
                  </a:lnTo>
                  <a:lnTo>
                    <a:pt x="1972576" y="6271438"/>
                  </a:lnTo>
                  <a:lnTo>
                    <a:pt x="1934476" y="6295999"/>
                  </a:lnTo>
                  <a:lnTo>
                    <a:pt x="1896046" y="6320091"/>
                  </a:lnTo>
                  <a:lnTo>
                    <a:pt x="1857298" y="6343713"/>
                  </a:lnTo>
                  <a:lnTo>
                    <a:pt x="1818233" y="6366853"/>
                  </a:lnTo>
                  <a:lnTo>
                    <a:pt x="1778850" y="6389522"/>
                  </a:lnTo>
                  <a:lnTo>
                    <a:pt x="1739150" y="6411709"/>
                  </a:lnTo>
                  <a:lnTo>
                    <a:pt x="1699158" y="6433401"/>
                  </a:lnTo>
                  <a:lnTo>
                    <a:pt x="1658861" y="6454610"/>
                  </a:lnTo>
                  <a:lnTo>
                    <a:pt x="1618259" y="6475323"/>
                  </a:lnTo>
                  <a:lnTo>
                    <a:pt x="1577365" y="6495529"/>
                  </a:lnTo>
                  <a:lnTo>
                    <a:pt x="1536179" y="6515240"/>
                  </a:lnTo>
                  <a:lnTo>
                    <a:pt x="1494713" y="6534442"/>
                  </a:lnTo>
                  <a:lnTo>
                    <a:pt x="1452968" y="6553136"/>
                  </a:lnTo>
                  <a:lnTo>
                    <a:pt x="1410944" y="6571310"/>
                  </a:lnTo>
                  <a:lnTo>
                    <a:pt x="1368640" y="6588963"/>
                  </a:lnTo>
                  <a:lnTo>
                    <a:pt x="1326070" y="6606095"/>
                  </a:lnTo>
                  <a:lnTo>
                    <a:pt x="1283233" y="6622707"/>
                  </a:lnTo>
                  <a:lnTo>
                    <a:pt x="1240129" y="6638785"/>
                  </a:lnTo>
                  <a:lnTo>
                    <a:pt x="1196771" y="6654317"/>
                  </a:lnTo>
                  <a:lnTo>
                    <a:pt x="1153160" y="6669316"/>
                  </a:lnTo>
                  <a:lnTo>
                    <a:pt x="1109294" y="6683781"/>
                  </a:lnTo>
                  <a:lnTo>
                    <a:pt x="1065199" y="6697688"/>
                  </a:lnTo>
                  <a:lnTo>
                    <a:pt x="1020851" y="6711048"/>
                  </a:lnTo>
                  <a:lnTo>
                    <a:pt x="976261" y="6723850"/>
                  </a:lnTo>
                  <a:lnTo>
                    <a:pt x="931443" y="6736093"/>
                  </a:lnTo>
                  <a:lnTo>
                    <a:pt x="886383" y="6747777"/>
                  </a:lnTo>
                  <a:lnTo>
                    <a:pt x="841108" y="6758889"/>
                  </a:lnTo>
                  <a:lnTo>
                    <a:pt x="795616" y="6769430"/>
                  </a:lnTo>
                  <a:lnTo>
                    <a:pt x="749896" y="6779400"/>
                  </a:lnTo>
                  <a:lnTo>
                    <a:pt x="703973" y="6788785"/>
                  </a:lnTo>
                  <a:lnTo>
                    <a:pt x="657834" y="6797586"/>
                  </a:lnTo>
                  <a:lnTo>
                    <a:pt x="611492" y="6805803"/>
                  </a:lnTo>
                  <a:lnTo>
                    <a:pt x="564946" y="6813436"/>
                  </a:lnTo>
                  <a:lnTo>
                    <a:pt x="531279" y="6818503"/>
                  </a:lnTo>
                  <a:lnTo>
                    <a:pt x="561657" y="6808190"/>
                  </a:lnTo>
                  <a:lnTo>
                    <a:pt x="603770" y="6791096"/>
                  </a:lnTo>
                  <a:lnTo>
                    <a:pt x="644626" y="6771691"/>
                  </a:lnTo>
                  <a:lnTo>
                    <a:pt x="684149" y="6750037"/>
                  </a:lnTo>
                  <a:lnTo>
                    <a:pt x="722261" y="6726225"/>
                  </a:lnTo>
                  <a:lnTo>
                    <a:pt x="758863" y="6700342"/>
                  </a:lnTo>
                  <a:lnTo>
                    <a:pt x="793889" y="6672478"/>
                  </a:lnTo>
                  <a:lnTo>
                    <a:pt x="827239" y="6642684"/>
                  </a:lnTo>
                  <a:lnTo>
                    <a:pt x="858850" y="6611074"/>
                  </a:lnTo>
                  <a:lnTo>
                    <a:pt x="888644" y="6577724"/>
                  </a:lnTo>
                  <a:lnTo>
                    <a:pt x="916508" y="6542697"/>
                  </a:lnTo>
                  <a:lnTo>
                    <a:pt x="942390" y="6506096"/>
                  </a:lnTo>
                  <a:lnTo>
                    <a:pt x="966203" y="6467996"/>
                  </a:lnTo>
                  <a:lnTo>
                    <a:pt x="987844" y="6428473"/>
                  </a:lnTo>
                  <a:lnTo>
                    <a:pt x="1007262" y="6387617"/>
                  </a:lnTo>
                  <a:lnTo>
                    <a:pt x="1024343" y="6345517"/>
                  </a:lnTo>
                  <a:lnTo>
                    <a:pt x="1039025" y="6302235"/>
                  </a:lnTo>
                  <a:lnTo>
                    <a:pt x="1051229" y="6257874"/>
                  </a:lnTo>
                  <a:lnTo>
                    <a:pt x="1060856" y="6212510"/>
                  </a:lnTo>
                  <a:lnTo>
                    <a:pt x="1067841" y="6166218"/>
                  </a:lnTo>
                  <a:lnTo>
                    <a:pt x="1072095" y="6119088"/>
                  </a:lnTo>
                  <a:lnTo>
                    <a:pt x="1073531" y="6071184"/>
                  </a:lnTo>
                  <a:lnTo>
                    <a:pt x="1073531" y="5590273"/>
                  </a:lnTo>
                  <a:lnTo>
                    <a:pt x="993140" y="5594337"/>
                  </a:lnTo>
                  <a:lnTo>
                    <a:pt x="945997" y="5600573"/>
                  </a:lnTo>
                  <a:lnTo>
                    <a:pt x="899782" y="5609552"/>
                  </a:lnTo>
                  <a:lnTo>
                    <a:pt x="854583" y="5621172"/>
                  </a:lnTo>
                  <a:lnTo>
                    <a:pt x="810463" y="5635383"/>
                  </a:lnTo>
                  <a:lnTo>
                    <a:pt x="767524" y="5652071"/>
                  </a:lnTo>
                  <a:lnTo>
                    <a:pt x="725843" y="5671159"/>
                  </a:lnTo>
                  <a:lnTo>
                    <a:pt x="685507" y="5692559"/>
                  </a:lnTo>
                  <a:lnTo>
                    <a:pt x="646607" y="5716194"/>
                  </a:lnTo>
                  <a:lnTo>
                    <a:pt x="609219" y="5741975"/>
                  </a:lnTo>
                  <a:lnTo>
                    <a:pt x="573443" y="5769813"/>
                  </a:lnTo>
                  <a:lnTo>
                    <a:pt x="539343" y="5799620"/>
                  </a:lnTo>
                  <a:lnTo>
                    <a:pt x="507034" y="5831319"/>
                  </a:lnTo>
                  <a:lnTo>
                    <a:pt x="476567" y="5864834"/>
                  </a:lnTo>
                  <a:lnTo>
                    <a:pt x="448056" y="5900051"/>
                  </a:lnTo>
                  <a:lnTo>
                    <a:pt x="421576" y="5936907"/>
                  </a:lnTo>
                  <a:lnTo>
                    <a:pt x="397217" y="5975312"/>
                  </a:lnTo>
                  <a:lnTo>
                    <a:pt x="375056" y="6015177"/>
                  </a:lnTo>
                  <a:lnTo>
                    <a:pt x="355180" y="6056414"/>
                  </a:lnTo>
                  <a:lnTo>
                    <a:pt x="337667" y="6098946"/>
                  </a:lnTo>
                  <a:lnTo>
                    <a:pt x="322630" y="6142685"/>
                  </a:lnTo>
                  <a:lnTo>
                    <a:pt x="310121" y="6187541"/>
                  </a:lnTo>
                  <a:lnTo>
                    <a:pt x="300253" y="6233439"/>
                  </a:lnTo>
                  <a:lnTo>
                    <a:pt x="293090" y="6280277"/>
                  </a:lnTo>
                  <a:lnTo>
                    <a:pt x="288734" y="6327991"/>
                  </a:lnTo>
                  <a:lnTo>
                    <a:pt x="287274" y="6376467"/>
                  </a:lnTo>
                  <a:lnTo>
                    <a:pt x="287274" y="6846087"/>
                  </a:lnTo>
                  <a:lnTo>
                    <a:pt x="281660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127" y="6857365"/>
                  </a:lnTo>
                  <a:lnTo>
                    <a:pt x="287274" y="6857365"/>
                  </a:lnTo>
                  <a:lnTo>
                    <a:pt x="3610737" y="6857365"/>
                  </a:lnTo>
                  <a:lnTo>
                    <a:pt x="3610737" y="3610737"/>
                  </a:lnTo>
                  <a:lnTo>
                    <a:pt x="3610737" y="3246628"/>
                  </a:lnTo>
                  <a:lnTo>
                    <a:pt x="3610737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1644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0" y="623946"/>
                  </a:lnTo>
                  <a:lnTo>
                    <a:pt x="22849" y="669839"/>
                  </a:lnTo>
                  <a:lnTo>
                    <a:pt x="35346" y="714697"/>
                  </a:lnTo>
                  <a:lnTo>
                    <a:pt x="50387" y="758435"/>
                  </a:lnTo>
                  <a:lnTo>
                    <a:pt x="67885" y="800966"/>
                  </a:lnTo>
                  <a:lnTo>
                    <a:pt x="87756" y="842207"/>
                  </a:lnTo>
                  <a:lnTo>
                    <a:pt x="109914" y="882070"/>
                  </a:lnTo>
                  <a:lnTo>
                    <a:pt x="134274" y="920472"/>
                  </a:lnTo>
                  <a:lnTo>
                    <a:pt x="160751" y="957327"/>
                  </a:lnTo>
                  <a:lnTo>
                    <a:pt x="189258" y="992549"/>
                  </a:lnTo>
                  <a:lnTo>
                    <a:pt x="219712" y="1026053"/>
                  </a:lnTo>
                  <a:lnTo>
                    <a:pt x="252026" y="1057754"/>
                  </a:lnTo>
                  <a:lnTo>
                    <a:pt x="286115" y="1087566"/>
                  </a:lnTo>
                  <a:lnTo>
                    <a:pt x="321894" y="1115404"/>
                  </a:lnTo>
                  <a:lnTo>
                    <a:pt x="359278" y="1141183"/>
                  </a:lnTo>
                  <a:lnTo>
                    <a:pt x="398180" y="1164817"/>
                  </a:lnTo>
                  <a:lnTo>
                    <a:pt x="438517" y="1186221"/>
                  </a:lnTo>
                  <a:lnTo>
                    <a:pt x="480202" y="1205309"/>
                  </a:lnTo>
                  <a:lnTo>
                    <a:pt x="523150" y="1221997"/>
                  </a:lnTo>
                  <a:lnTo>
                    <a:pt x="567275" y="1236198"/>
                  </a:lnTo>
                  <a:lnTo>
                    <a:pt x="612493" y="1247828"/>
                  </a:lnTo>
                  <a:lnTo>
                    <a:pt x="658719" y="1256801"/>
                  </a:lnTo>
                  <a:lnTo>
                    <a:pt x="705865" y="1263032"/>
                  </a:lnTo>
                  <a:lnTo>
                    <a:pt x="786256" y="1267090"/>
                  </a:lnTo>
                  <a:lnTo>
                    <a:pt x="786256" y="786193"/>
                  </a:lnTo>
                  <a:lnTo>
                    <a:pt x="784785" y="737707"/>
                  </a:lnTo>
                  <a:lnTo>
                    <a:pt x="780428" y="690000"/>
                  </a:lnTo>
                  <a:lnTo>
                    <a:pt x="773271" y="643157"/>
                  </a:lnTo>
                  <a:lnTo>
                    <a:pt x="763399" y="597263"/>
                  </a:lnTo>
                  <a:lnTo>
                    <a:pt x="750898" y="552405"/>
                  </a:lnTo>
                  <a:lnTo>
                    <a:pt x="735853" y="508667"/>
                  </a:lnTo>
                  <a:lnTo>
                    <a:pt x="718350" y="466135"/>
                  </a:lnTo>
                  <a:lnTo>
                    <a:pt x="698474" y="424895"/>
                  </a:lnTo>
                  <a:lnTo>
                    <a:pt x="676310" y="385030"/>
                  </a:lnTo>
                  <a:lnTo>
                    <a:pt x="651945" y="346628"/>
                  </a:lnTo>
                  <a:lnTo>
                    <a:pt x="625464" y="309773"/>
                  </a:lnTo>
                  <a:lnTo>
                    <a:pt x="596952" y="274550"/>
                  </a:lnTo>
                  <a:lnTo>
                    <a:pt x="566495" y="241045"/>
                  </a:lnTo>
                  <a:lnTo>
                    <a:pt x="534177" y="209344"/>
                  </a:lnTo>
                  <a:lnTo>
                    <a:pt x="500086" y="179532"/>
                  </a:lnTo>
                  <a:lnTo>
                    <a:pt x="464306" y="151693"/>
                  </a:lnTo>
                  <a:lnTo>
                    <a:pt x="426922" y="125914"/>
                  </a:lnTo>
                  <a:lnTo>
                    <a:pt x="388020" y="102280"/>
                  </a:lnTo>
                  <a:lnTo>
                    <a:pt x="347686" y="80875"/>
                  </a:lnTo>
                  <a:lnTo>
                    <a:pt x="306005" y="61787"/>
                  </a:lnTo>
                  <a:lnTo>
                    <a:pt x="263063" y="45099"/>
                  </a:lnTo>
                  <a:lnTo>
                    <a:pt x="218945" y="30897"/>
                  </a:lnTo>
                  <a:lnTo>
                    <a:pt x="173737" y="19267"/>
                  </a:lnTo>
                  <a:lnTo>
                    <a:pt x="127523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6317" y="4313275"/>
              <a:ext cx="956957" cy="111546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6317" y="2820644"/>
              <a:ext cx="956957" cy="111622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6317" y="1328775"/>
              <a:ext cx="956957" cy="111546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996042" y="1966341"/>
              <a:ext cx="140335" cy="16510"/>
            </a:xfrm>
            <a:custGeom>
              <a:avLst/>
              <a:gdLst/>
              <a:ahLst/>
              <a:cxnLst/>
              <a:rect l="l" t="t" r="r" b="b"/>
              <a:pathLst>
                <a:path w="140334" h="16510">
                  <a:moveTo>
                    <a:pt x="135635" y="0"/>
                  </a:moveTo>
                  <a:lnTo>
                    <a:pt x="3301" y="0"/>
                  </a:lnTo>
                  <a:lnTo>
                    <a:pt x="2031" y="635"/>
                  </a:lnTo>
                  <a:lnTo>
                    <a:pt x="507" y="3301"/>
                  </a:lnTo>
                  <a:lnTo>
                    <a:pt x="0" y="5334"/>
                  </a:lnTo>
                  <a:lnTo>
                    <a:pt x="0" y="10922"/>
                  </a:lnTo>
                  <a:lnTo>
                    <a:pt x="507" y="12954"/>
                  </a:lnTo>
                  <a:lnTo>
                    <a:pt x="2031" y="15621"/>
                  </a:lnTo>
                  <a:lnTo>
                    <a:pt x="3301" y="16256"/>
                  </a:lnTo>
                  <a:lnTo>
                    <a:pt x="136525" y="16256"/>
                  </a:lnTo>
                  <a:lnTo>
                    <a:pt x="137795" y="15621"/>
                  </a:lnTo>
                  <a:lnTo>
                    <a:pt x="139573" y="12954"/>
                  </a:lnTo>
                  <a:lnTo>
                    <a:pt x="139953" y="10922"/>
                  </a:lnTo>
                  <a:lnTo>
                    <a:pt x="139953" y="8128"/>
                  </a:lnTo>
                  <a:lnTo>
                    <a:pt x="139953" y="6604"/>
                  </a:lnTo>
                  <a:lnTo>
                    <a:pt x="139446" y="3429"/>
                  </a:lnTo>
                  <a:lnTo>
                    <a:pt x="137795" y="88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A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06989" y="1882139"/>
              <a:ext cx="772794" cy="1576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003662" y="3417189"/>
              <a:ext cx="140335" cy="16510"/>
            </a:xfrm>
            <a:custGeom>
              <a:avLst/>
              <a:gdLst/>
              <a:ahLst/>
              <a:cxnLst/>
              <a:rect l="l" t="t" r="r" b="b"/>
              <a:pathLst>
                <a:path w="140334" h="16510">
                  <a:moveTo>
                    <a:pt x="135635" y="0"/>
                  </a:moveTo>
                  <a:lnTo>
                    <a:pt x="3301" y="0"/>
                  </a:lnTo>
                  <a:lnTo>
                    <a:pt x="2031" y="635"/>
                  </a:lnTo>
                  <a:lnTo>
                    <a:pt x="507" y="3301"/>
                  </a:lnTo>
                  <a:lnTo>
                    <a:pt x="0" y="5334"/>
                  </a:lnTo>
                  <a:lnTo>
                    <a:pt x="0" y="10922"/>
                  </a:lnTo>
                  <a:lnTo>
                    <a:pt x="507" y="12953"/>
                  </a:lnTo>
                  <a:lnTo>
                    <a:pt x="2031" y="15621"/>
                  </a:lnTo>
                  <a:lnTo>
                    <a:pt x="3301" y="16256"/>
                  </a:lnTo>
                  <a:lnTo>
                    <a:pt x="136525" y="16256"/>
                  </a:lnTo>
                  <a:lnTo>
                    <a:pt x="137794" y="15621"/>
                  </a:lnTo>
                  <a:lnTo>
                    <a:pt x="139572" y="12953"/>
                  </a:lnTo>
                  <a:lnTo>
                    <a:pt x="139953" y="10922"/>
                  </a:lnTo>
                  <a:lnTo>
                    <a:pt x="139953" y="8127"/>
                  </a:lnTo>
                  <a:lnTo>
                    <a:pt x="139953" y="6603"/>
                  </a:lnTo>
                  <a:lnTo>
                    <a:pt x="139445" y="3428"/>
                  </a:lnTo>
                  <a:lnTo>
                    <a:pt x="137794" y="88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07B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4609" y="3332988"/>
              <a:ext cx="772795" cy="1576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91470" y="4855845"/>
              <a:ext cx="140335" cy="16510"/>
            </a:xfrm>
            <a:custGeom>
              <a:avLst/>
              <a:gdLst/>
              <a:ahLst/>
              <a:cxnLst/>
              <a:rect l="l" t="t" r="r" b="b"/>
              <a:pathLst>
                <a:path w="140334" h="16510">
                  <a:moveTo>
                    <a:pt x="135635" y="0"/>
                  </a:moveTo>
                  <a:lnTo>
                    <a:pt x="3301" y="0"/>
                  </a:lnTo>
                  <a:lnTo>
                    <a:pt x="2031" y="634"/>
                  </a:lnTo>
                  <a:lnTo>
                    <a:pt x="507" y="3301"/>
                  </a:lnTo>
                  <a:lnTo>
                    <a:pt x="0" y="5333"/>
                  </a:lnTo>
                  <a:lnTo>
                    <a:pt x="0" y="10921"/>
                  </a:lnTo>
                  <a:lnTo>
                    <a:pt x="507" y="12953"/>
                  </a:lnTo>
                  <a:lnTo>
                    <a:pt x="2031" y="15620"/>
                  </a:lnTo>
                  <a:lnTo>
                    <a:pt x="3301" y="16255"/>
                  </a:lnTo>
                  <a:lnTo>
                    <a:pt x="136525" y="16255"/>
                  </a:lnTo>
                  <a:lnTo>
                    <a:pt x="137795" y="15620"/>
                  </a:lnTo>
                  <a:lnTo>
                    <a:pt x="139573" y="12953"/>
                  </a:lnTo>
                  <a:lnTo>
                    <a:pt x="139953" y="10921"/>
                  </a:lnTo>
                  <a:lnTo>
                    <a:pt x="139953" y="8127"/>
                  </a:lnTo>
                  <a:lnTo>
                    <a:pt x="139953" y="6603"/>
                  </a:lnTo>
                  <a:lnTo>
                    <a:pt x="139446" y="3428"/>
                  </a:lnTo>
                  <a:lnTo>
                    <a:pt x="137795" y="88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000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02417" y="4771644"/>
              <a:ext cx="772795" cy="157606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13664" y="6540728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10" y="0"/>
                </a:lnTo>
                <a:lnTo>
                  <a:pt x="2667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7" y="95910"/>
                </a:lnTo>
                <a:lnTo>
                  <a:pt x="3810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78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4" y="121742"/>
                </a:lnTo>
                <a:lnTo>
                  <a:pt x="259702" y="123380"/>
                </a:lnTo>
                <a:lnTo>
                  <a:pt x="262255" y="123380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4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64" y="6533654"/>
            <a:ext cx="819175" cy="1305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133" y="6532841"/>
            <a:ext cx="938784" cy="1055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6901" y="6538277"/>
            <a:ext cx="541804" cy="12590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85417" y="967739"/>
            <a:ext cx="292100" cy="112395"/>
          </a:xfrm>
          <a:custGeom>
            <a:avLst/>
            <a:gdLst/>
            <a:ahLst/>
            <a:cxnLst/>
            <a:rect l="l" t="t" r="r" b="b"/>
            <a:pathLst>
              <a:path w="292100" h="112394">
                <a:moveTo>
                  <a:pt x="18300" y="1905"/>
                </a:moveTo>
                <a:lnTo>
                  <a:pt x="12115" y="1905"/>
                </a:lnTo>
                <a:lnTo>
                  <a:pt x="9651" y="2032"/>
                </a:lnTo>
                <a:lnTo>
                  <a:pt x="0" y="8000"/>
                </a:lnTo>
                <a:lnTo>
                  <a:pt x="406" y="10413"/>
                </a:lnTo>
                <a:lnTo>
                  <a:pt x="863" y="12192"/>
                </a:lnTo>
                <a:lnTo>
                  <a:pt x="1587" y="14350"/>
                </a:lnTo>
                <a:lnTo>
                  <a:pt x="30035" y="104394"/>
                </a:lnTo>
                <a:lnTo>
                  <a:pt x="40347" y="110109"/>
                </a:lnTo>
                <a:lnTo>
                  <a:pt x="42798" y="110362"/>
                </a:lnTo>
                <a:lnTo>
                  <a:pt x="57200" y="110362"/>
                </a:lnTo>
                <a:lnTo>
                  <a:pt x="59690" y="110236"/>
                </a:lnTo>
                <a:lnTo>
                  <a:pt x="62191" y="109982"/>
                </a:lnTo>
                <a:lnTo>
                  <a:pt x="64160" y="109727"/>
                </a:lnTo>
                <a:lnTo>
                  <a:pt x="65595" y="109220"/>
                </a:lnTo>
                <a:lnTo>
                  <a:pt x="67043" y="108838"/>
                </a:lnTo>
                <a:lnTo>
                  <a:pt x="68072" y="108204"/>
                </a:lnTo>
                <a:lnTo>
                  <a:pt x="69278" y="106680"/>
                </a:lnTo>
                <a:lnTo>
                  <a:pt x="69735" y="105663"/>
                </a:lnTo>
                <a:lnTo>
                  <a:pt x="70065" y="104394"/>
                </a:lnTo>
                <a:lnTo>
                  <a:pt x="76466" y="81152"/>
                </a:lnTo>
                <a:lnTo>
                  <a:pt x="52578" y="81152"/>
                </a:lnTo>
                <a:lnTo>
                  <a:pt x="52336" y="79756"/>
                </a:lnTo>
                <a:lnTo>
                  <a:pt x="30759" y="5842"/>
                </a:lnTo>
                <a:lnTo>
                  <a:pt x="20916" y="2032"/>
                </a:lnTo>
                <a:lnTo>
                  <a:pt x="18300" y="1905"/>
                </a:lnTo>
                <a:close/>
              </a:path>
              <a:path w="292100" h="112394">
                <a:moveTo>
                  <a:pt x="113696" y="42925"/>
                </a:moveTo>
                <a:lnTo>
                  <a:pt x="86994" y="42925"/>
                </a:lnTo>
                <a:lnTo>
                  <a:pt x="87122" y="43814"/>
                </a:lnTo>
                <a:lnTo>
                  <a:pt x="105282" y="104394"/>
                </a:lnTo>
                <a:lnTo>
                  <a:pt x="105537" y="105537"/>
                </a:lnTo>
                <a:lnTo>
                  <a:pt x="115569" y="110109"/>
                </a:lnTo>
                <a:lnTo>
                  <a:pt x="118109" y="110362"/>
                </a:lnTo>
                <a:lnTo>
                  <a:pt x="132460" y="110362"/>
                </a:lnTo>
                <a:lnTo>
                  <a:pt x="134873" y="110236"/>
                </a:lnTo>
                <a:lnTo>
                  <a:pt x="137287" y="109982"/>
                </a:lnTo>
                <a:lnTo>
                  <a:pt x="139191" y="109727"/>
                </a:lnTo>
                <a:lnTo>
                  <a:pt x="140462" y="109220"/>
                </a:lnTo>
                <a:lnTo>
                  <a:pt x="141859" y="108838"/>
                </a:lnTo>
                <a:lnTo>
                  <a:pt x="142875" y="108204"/>
                </a:lnTo>
                <a:lnTo>
                  <a:pt x="144144" y="106680"/>
                </a:lnTo>
                <a:lnTo>
                  <a:pt x="144653" y="105663"/>
                </a:lnTo>
                <a:lnTo>
                  <a:pt x="145034" y="104394"/>
                </a:lnTo>
                <a:lnTo>
                  <a:pt x="152442" y="81152"/>
                </a:lnTo>
                <a:lnTo>
                  <a:pt x="124840" y="81152"/>
                </a:lnTo>
                <a:lnTo>
                  <a:pt x="113696" y="42925"/>
                </a:lnTo>
                <a:close/>
              </a:path>
              <a:path w="292100" h="112394">
                <a:moveTo>
                  <a:pt x="91059" y="1905"/>
                </a:moveTo>
                <a:lnTo>
                  <a:pt x="85090" y="1905"/>
                </a:lnTo>
                <a:lnTo>
                  <a:pt x="82613" y="2032"/>
                </a:lnTo>
                <a:lnTo>
                  <a:pt x="52819" y="79756"/>
                </a:lnTo>
                <a:lnTo>
                  <a:pt x="52578" y="81152"/>
                </a:lnTo>
                <a:lnTo>
                  <a:pt x="76466" y="81152"/>
                </a:lnTo>
                <a:lnTo>
                  <a:pt x="86994" y="42925"/>
                </a:lnTo>
                <a:lnTo>
                  <a:pt x="113696" y="42925"/>
                </a:lnTo>
                <a:lnTo>
                  <a:pt x="102997" y="6223"/>
                </a:lnTo>
                <a:lnTo>
                  <a:pt x="95250" y="2159"/>
                </a:lnTo>
                <a:lnTo>
                  <a:pt x="91059" y="1905"/>
                </a:lnTo>
                <a:close/>
              </a:path>
              <a:path w="292100" h="112394">
                <a:moveTo>
                  <a:pt x="163829" y="1905"/>
                </a:moveTo>
                <a:lnTo>
                  <a:pt x="157860" y="1905"/>
                </a:lnTo>
                <a:lnTo>
                  <a:pt x="155447" y="2032"/>
                </a:lnTo>
                <a:lnTo>
                  <a:pt x="145541" y="6731"/>
                </a:lnTo>
                <a:lnTo>
                  <a:pt x="125094" y="79756"/>
                </a:lnTo>
                <a:lnTo>
                  <a:pt x="124840" y="81152"/>
                </a:lnTo>
                <a:lnTo>
                  <a:pt x="152442" y="81152"/>
                </a:lnTo>
                <a:lnTo>
                  <a:pt x="173735" y="14350"/>
                </a:lnTo>
                <a:lnTo>
                  <a:pt x="174878" y="10287"/>
                </a:lnTo>
                <a:lnTo>
                  <a:pt x="175006" y="9144"/>
                </a:lnTo>
                <a:lnTo>
                  <a:pt x="175259" y="8000"/>
                </a:lnTo>
                <a:lnTo>
                  <a:pt x="175387" y="6985"/>
                </a:lnTo>
                <a:lnTo>
                  <a:pt x="175281" y="4825"/>
                </a:lnTo>
                <a:lnTo>
                  <a:pt x="166243" y="2032"/>
                </a:lnTo>
                <a:lnTo>
                  <a:pt x="163829" y="1905"/>
                </a:lnTo>
                <a:close/>
              </a:path>
              <a:path w="292100" h="112394">
                <a:moveTo>
                  <a:pt x="249809" y="0"/>
                </a:moveTo>
                <a:lnTo>
                  <a:pt x="232282" y="0"/>
                </a:lnTo>
                <a:lnTo>
                  <a:pt x="224662" y="1270"/>
                </a:lnTo>
                <a:lnTo>
                  <a:pt x="217804" y="3937"/>
                </a:lnTo>
                <a:lnTo>
                  <a:pt x="211073" y="6476"/>
                </a:lnTo>
                <a:lnTo>
                  <a:pt x="205231" y="10287"/>
                </a:lnTo>
                <a:lnTo>
                  <a:pt x="195834" y="20193"/>
                </a:lnTo>
                <a:lnTo>
                  <a:pt x="192150" y="26162"/>
                </a:lnTo>
                <a:lnTo>
                  <a:pt x="189737" y="33274"/>
                </a:lnTo>
                <a:lnTo>
                  <a:pt x="187197" y="40386"/>
                </a:lnTo>
                <a:lnTo>
                  <a:pt x="185928" y="48387"/>
                </a:lnTo>
                <a:lnTo>
                  <a:pt x="185928" y="66548"/>
                </a:lnTo>
                <a:lnTo>
                  <a:pt x="205104" y="103377"/>
                </a:lnTo>
                <a:lnTo>
                  <a:pt x="233934" y="112268"/>
                </a:lnTo>
                <a:lnTo>
                  <a:pt x="248793" y="112268"/>
                </a:lnTo>
                <a:lnTo>
                  <a:pt x="283972" y="104394"/>
                </a:lnTo>
                <a:lnTo>
                  <a:pt x="284606" y="103886"/>
                </a:lnTo>
                <a:lnTo>
                  <a:pt x="284988" y="103250"/>
                </a:lnTo>
                <a:lnTo>
                  <a:pt x="285241" y="102743"/>
                </a:lnTo>
                <a:lnTo>
                  <a:pt x="285622" y="102235"/>
                </a:lnTo>
                <a:lnTo>
                  <a:pt x="285876" y="101473"/>
                </a:lnTo>
                <a:lnTo>
                  <a:pt x="286257" y="98933"/>
                </a:lnTo>
                <a:lnTo>
                  <a:pt x="286512" y="96520"/>
                </a:lnTo>
                <a:lnTo>
                  <a:pt x="286454" y="91059"/>
                </a:lnTo>
                <a:lnTo>
                  <a:pt x="241045" y="91059"/>
                </a:lnTo>
                <a:lnTo>
                  <a:pt x="236473" y="90424"/>
                </a:lnTo>
                <a:lnTo>
                  <a:pt x="216788" y="67563"/>
                </a:lnTo>
                <a:lnTo>
                  <a:pt x="216788" y="63246"/>
                </a:lnTo>
                <a:lnTo>
                  <a:pt x="285115" y="63246"/>
                </a:lnTo>
                <a:lnTo>
                  <a:pt x="287400" y="62484"/>
                </a:lnTo>
                <a:lnTo>
                  <a:pt x="290703" y="59182"/>
                </a:lnTo>
                <a:lnTo>
                  <a:pt x="291591" y="56642"/>
                </a:lnTo>
                <a:lnTo>
                  <a:pt x="291591" y="45212"/>
                </a:lnTo>
                <a:lnTo>
                  <a:pt x="216788" y="45212"/>
                </a:lnTo>
                <a:lnTo>
                  <a:pt x="217043" y="41656"/>
                </a:lnTo>
                <a:lnTo>
                  <a:pt x="236219" y="19812"/>
                </a:lnTo>
                <a:lnTo>
                  <a:pt x="284632" y="19812"/>
                </a:lnTo>
                <a:lnTo>
                  <a:pt x="283718" y="18287"/>
                </a:lnTo>
                <a:lnTo>
                  <a:pt x="279653" y="13843"/>
                </a:lnTo>
                <a:lnTo>
                  <a:pt x="275590" y="9525"/>
                </a:lnTo>
                <a:lnTo>
                  <a:pt x="270256" y="6096"/>
                </a:lnTo>
                <a:lnTo>
                  <a:pt x="257556" y="1270"/>
                </a:lnTo>
                <a:lnTo>
                  <a:pt x="249809" y="0"/>
                </a:lnTo>
                <a:close/>
              </a:path>
              <a:path w="292100" h="112394">
                <a:moveTo>
                  <a:pt x="283337" y="84327"/>
                </a:moveTo>
                <a:lnTo>
                  <a:pt x="281431" y="84327"/>
                </a:lnTo>
                <a:lnTo>
                  <a:pt x="279907" y="84582"/>
                </a:lnTo>
                <a:lnTo>
                  <a:pt x="277875" y="85344"/>
                </a:lnTo>
                <a:lnTo>
                  <a:pt x="275970" y="86106"/>
                </a:lnTo>
                <a:lnTo>
                  <a:pt x="273557" y="86868"/>
                </a:lnTo>
                <a:lnTo>
                  <a:pt x="270637" y="87630"/>
                </a:lnTo>
                <a:lnTo>
                  <a:pt x="267716" y="88519"/>
                </a:lnTo>
                <a:lnTo>
                  <a:pt x="264287" y="89281"/>
                </a:lnTo>
                <a:lnTo>
                  <a:pt x="260222" y="90043"/>
                </a:lnTo>
                <a:lnTo>
                  <a:pt x="256159" y="90677"/>
                </a:lnTo>
                <a:lnTo>
                  <a:pt x="251587" y="91059"/>
                </a:lnTo>
                <a:lnTo>
                  <a:pt x="286454" y="91059"/>
                </a:lnTo>
                <a:lnTo>
                  <a:pt x="286361" y="90043"/>
                </a:lnTo>
                <a:lnTo>
                  <a:pt x="286257" y="87630"/>
                </a:lnTo>
                <a:lnTo>
                  <a:pt x="286003" y="86740"/>
                </a:lnTo>
                <a:lnTo>
                  <a:pt x="285622" y="86106"/>
                </a:lnTo>
                <a:lnTo>
                  <a:pt x="285369" y="85344"/>
                </a:lnTo>
                <a:lnTo>
                  <a:pt x="284988" y="84962"/>
                </a:lnTo>
                <a:lnTo>
                  <a:pt x="283972" y="84455"/>
                </a:lnTo>
                <a:lnTo>
                  <a:pt x="283337" y="84327"/>
                </a:lnTo>
                <a:close/>
              </a:path>
              <a:path w="292100" h="112394">
                <a:moveTo>
                  <a:pt x="284632" y="19812"/>
                </a:moveTo>
                <a:lnTo>
                  <a:pt x="247776" y="19812"/>
                </a:lnTo>
                <a:lnTo>
                  <a:pt x="253365" y="22098"/>
                </a:lnTo>
                <a:lnTo>
                  <a:pt x="257047" y="26670"/>
                </a:lnTo>
                <a:lnTo>
                  <a:pt x="260731" y="31114"/>
                </a:lnTo>
                <a:lnTo>
                  <a:pt x="262381" y="37337"/>
                </a:lnTo>
                <a:lnTo>
                  <a:pt x="262128" y="45212"/>
                </a:lnTo>
                <a:lnTo>
                  <a:pt x="291591" y="45212"/>
                </a:lnTo>
                <a:lnTo>
                  <a:pt x="291572" y="41656"/>
                </a:lnTo>
                <a:lnTo>
                  <a:pt x="290575" y="35306"/>
                </a:lnTo>
                <a:lnTo>
                  <a:pt x="286766" y="23368"/>
                </a:lnTo>
                <a:lnTo>
                  <a:pt x="284632" y="19812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5264" y="967739"/>
            <a:ext cx="881634" cy="15024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905758" y="922147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5">
                <a:moveTo>
                  <a:pt x="47878" y="70992"/>
                </a:moveTo>
                <a:lnTo>
                  <a:pt x="17525" y="70992"/>
                </a:lnTo>
                <a:lnTo>
                  <a:pt x="17525" y="128015"/>
                </a:lnTo>
                <a:lnTo>
                  <a:pt x="18287" y="133350"/>
                </a:lnTo>
                <a:lnTo>
                  <a:pt x="19721" y="137922"/>
                </a:lnTo>
                <a:lnTo>
                  <a:pt x="20954" y="142239"/>
                </a:lnTo>
                <a:lnTo>
                  <a:pt x="23113" y="145923"/>
                </a:lnTo>
                <a:lnTo>
                  <a:pt x="26034" y="148843"/>
                </a:lnTo>
                <a:lnTo>
                  <a:pt x="28955" y="151891"/>
                </a:lnTo>
                <a:lnTo>
                  <a:pt x="32512" y="154050"/>
                </a:lnTo>
                <a:lnTo>
                  <a:pt x="41401" y="156844"/>
                </a:lnTo>
                <a:lnTo>
                  <a:pt x="46608" y="157606"/>
                </a:lnTo>
                <a:lnTo>
                  <a:pt x="54863" y="157606"/>
                </a:lnTo>
                <a:lnTo>
                  <a:pt x="57150" y="157479"/>
                </a:lnTo>
                <a:lnTo>
                  <a:pt x="61594" y="156972"/>
                </a:lnTo>
                <a:lnTo>
                  <a:pt x="63626" y="156717"/>
                </a:lnTo>
                <a:lnTo>
                  <a:pt x="65531" y="156210"/>
                </a:lnTo>
                <a:lnTo>
                  <a:pt x="67437" y="155828"/>
                </a:lnTo>
                <a:lnTo>
                  <a:pt x="75979" y="145923"/>
                </a:lnTo>
                <a:lnTo>
                  <a:pt x="75922" y="137794"/>
                </a:lnTo>
                <a:lnTo>
                  <a:pt x="75691" y="136525"/>
                </a:lnTo>
                <a:lnTo>
                  <a:pt x="75564" y="135254"/>
                </a:lnTo>
                <a:lnTo>
                  <a:pt x="75268" y="133985"/>
                </a:lnTo>
                <a:lnTo>
                  <a:pt x="55752" y="133985"/>
                </a:lnTo>
                <a:lnTo>
                  <a:pt x="52450" y="132587"/>
                </a:lnTo>
                <a:lnTo>
                  <a:pt x="50672" y="129920"/>
                </a:lnTo>
                <a:lnTo>
                  <a:pt x="48767" y="127253"/>
                </a:lnTo>
                <a:lnTo>
                  <a:pt x="47878" y="123189"/>
                </a:lnTo>
                <a:lnTo>
                  <a:pt x="47878" y="70992"/>
                </a:lnTo>
                <a:close/>
              </a:path>
              <a:path w="331470" h="158115">
                <a:moveTo>
                  <a:pt x="73151" y="131444"/>
                </a:moveTo>
                <a:lnTo>
                  <a:pt x="72136" y="131444"/>
                </a:lnTo>
                <a:lnTo>
                  <a:pt x="71500" y="131572"/>
                </a:lnTo>
                <a:lnTo>
                  <a:pt x="70738" y="131825"/>
                </a:lnTo>
                <a:lnTo>
                  <a:pt x="70103" y="132079"/>
                </a:lnTo>
                <a:lnTo>
                  <a:pt x="69214" y="132333"/>
                </a:lnTo>
                <a:lnTo>
                  <a:pt x="62102" y="133985"/>
                </a:lnTo>
                <a:lnTo>
                  <a:pt x="75268" y="133985"/>
                </a:lnTo>
                <a:lnTo>
                  <a:pt x="74802" y="132587"/>
                </a:lnTo>
                <a:lnTo>
                  <a:pt x="74549" y="132079"/>
                </a:lnTo>
                <a:lnTo>
                  <a:pt x="74040" y="131825"/>
                </a:lnTo>
                <a:lnTo>
                  <a:pt x="73659" y="131572"/>
                </a:lnTo>
                <a:lnTo>
                  <a:pt x="73151" y="131444"/>
                </a:lnTo>
                <a:close/>
              </a:path>
              <a:path w="331470" h="158115">
                <a:moveTo>
                  <a:pt x="72008" y="48132"/>
                </a:moveTo>
                <a:lnTo>
                  <a:pt x="3937" y="48132"/>
                </a:lnTo>
                <a:lnTo>
                  <a:pt x="3301" y="48387"/>
                </a:lnTo>
                <a:lnTo>
                  <a:pt x="0" y="57403"/>
                </a:lnTo>
                <a:lnTo>
                  <a:pt x="0" y="63626"/>
                </a:lnTo>
                <a:lnTo>
                  <a:pt x="380" y="66548"/>
                </a:lnTo>
                <a:lnTo>
                  <a:pt x="1142" y="68325"/>
                </a:lnTo>
                <a:lnTo>
                  <a:pt x="2031" y="70103"/>
                </a:lnTo>
                <a:lnTo>
                  <a:pt x="3175" y="70992"/>
                </a:lnTo>
                <a:lnTo>
                  <a:pt x="72897" y="70992"/>
                </a:lnTo>
                <a:lnTo>
                  <a:pt x="74040" y="70103"/>
                </a:lnTo>
                <a:lnTo>
                  <a:pt x="74802" y="68325"/>
                </a:lnTo>
                <a:lnTo>
                  <a:pt x="75691" y="66548"/>
                </a:lnTo>
                <a:lnTo>
                  <a:pt x="76072" y="63626"/>
                </a:lnTo>
                <a:lnTo>
                  <a:pt x="75945" y="55625"/>
                </a:lnTo>
                <a:lnTo>
                  <a:pt x="75691" y="54101"/>
                </a:lnTo>
                <a:lnTo>
                  <a:pt x="75564" y="52577"/>
                </a:lnTo>
                <a:lnTo>
                  <a:pt x="75183" y="51435"/>
                </a:lnTo>
                <a:lnTo>
                  <a:pt x="74421" y="49656"/>
                </a:lnTo>
                <a:lnTo>
                  <a:pt x="73913" y="49149"/>
                </a:lnTo>
                <a:lnTo>
                  <a:pt x="73278" y="48767"/>
                </a:lnTo>
                <a:lnTo>
                  <a:pt x="72770" y="48387"/>
                </a:lnTo>
                <a:lnTo>
                  <a:pt x="72008" y="48132"/>
                </a:lnTo>
                <a:close/>
              </a:path>
              <a:path w="331470" h="158115">
                <a:moveTo>
                  <a:pt x="35559" y="21208"/>
                </a:moveTo>
                <a:lnTo>
                  <a:pt x="29717" y="21208"/>
                </a:lnTo>
                <a:lnTo>
                  <a:pt x="27304" y="21336"/>
                </a:lnTo>
                <a:lnTo>
                  <a:pt x="25400" y="21589"/>
                </a:lnTo>
                <a:lnTo>
                  <a:pt x="23367" y="21716"/>
                </a:lnTo>
                <a:lnTo>
                  <a:pt x="21843" y="21970"/>
                </a:lnTo>
                <a:lnTo>
                  <a:pt x="20700" y="22478"/>
                </a:lnTo>
                <a:lnTo>
                  <a:pt x="19430" y="22860"/>
                </a:lnTo>
                <a:lnTo>
                  <a:pt x="18668" y="23367"/>
                </a:lnTo>
                <a:lnTo>
                  <a:pt x="18287" y="24002"/>
                </a:lnTo>
                <a:lnTo>
                  <a:pt x="17779" y="24511"/>
                </a:lnTo>
                <a:lnTo>
                  <a:pt x="17525" y="25145"/>
                </a:lnTo>
                <a:lnTo>
                  <a:pt x="17525" y="48132"/>
                </a:lnTo>
                <a:lnTo>
                  <a:pt x="47878" y="48132"/>
                </a:lnTo>
                <a:lnTo>
                  <a:pt x="47878" y="25145"/>
                </a:lnTo>
                <a:lnTo>
                  <a:pt x="47625" y="24511"/>
                </a:lnTo>
                <a:lnTo>
                  <a:pt x="47116" y="24002"/>
                </a:lnTo>
                <a:lnTo>
                  <a:pt x="46608" y="23367"/>
                </a:lnTo>
                <a:lnTo>
                  <a:pt x="45846" y="22860"/>
                </a:lnTo>
                <a:lnTo>
                  <a:pt x="44703" y="22478"/>
                </a:lnTo>
                <a:lnTo>
                  <a:pt x="43561" y="21970"/>
                </a:lnTo>
                <a:lnTo>
                  <a:pt x="42037" y="21716"/>
                </a:lnTo>
                <a:lnTo>
                  <a:pt x="40004" y="21589"/>
                </a:lnTo>
                <a:lnTo>
                  <a:pt x="38100" y="21336"/>
                </a:lnTo>
                <a:lnTo>
                  <a:pt x="35559" y="21208"/>
                </a:lnTo>
                <a:close/>
              </a:path>
              <a:path w="331470" h="158115">
                <a:moveTo>
                  <a:pt x="118363" y="0"/>
                </a:moveTo>
                <a:lnTo>
                  <a:pt x="107441" y="0"/>
                </a:lnTo>
                <a:lnTo>
                  <a:pt x="103631" y="507"/>
                </a:lnTo>
                <a:lnTo>
                  <a:pt x="102107" y="762"/>
                </a:lnTo>
                <a:lnTo>
                  <a:pt x="100964" y="1269"/>
                </a:lnTo>
                <a:lnTo>
                  <a:pt x="99821" y="1650"/>
                </a:lnTo>
                <a:lnTo>
                  <a:pt x="98932" y="2158"/>
                </a:lnTo>
                <a:lnTo>
                  <a:pt x="98425" y="2793"/>
                </a:lnTo>
                <a:lnTo>
                  <a:pt x="97916" y="3301"/>
                </a:lnTo>
                <a:lnTo>
                  <a:pt x="97916" y="152907"/>
                </a:lnTo>
                <a:lnTo>
                  <a:pt x="98425" y="153415"/>
                </a:lnTo>
                <a:lnTo>
                  <a:pt x="98932" y="154050"/>
                </a:lnTo>
                <a:lnTo>
                  <a:pt x="99821" y="154558"/>
                </a:lnTo>
                <a:lnTo>
                  <a:pt x="100964" y="154812"/>
                </a:lnTo>
                <a:lnTo>
                  <a:pt x="102107" y="155193"/>
                </a:lnTo>
                <a:lnTo>
                  <a:pt x="103631" y="155575"/>
                </a:lnTo>
                <a:lnTo>
                  <a:pt x="105537" y="155701"/>
                </a:lnTo>
                <a:lnTo>
                  <a:pt x="107441" y="155955"/>
                </a:lnTo>
                <a:lnTo>
                  <a:pt x="118363" y="155955"/>
                </a:lnTo>
                <a:lnTo>
                  <a:pt x="120268" y="155701"/>
                </a:lnTo>
                <a:lnTo>
                  <a:pt x="122174" y="155575"/>
                </a:lnTo>
                <a:lnTo>
                  <a:pt x="123697" y="155193"/>
                </a:lnTo>
                <a:lnTo>
                  <a:pt x="124967" y="154812"/>
                </a:lnTo>
                <a:lnTo>
                  <a:pt x="126111" y="154558"/>
                </a:lnTo>
                <a:lnTo>
                  <a:pt x="126872" y="154050"/>
                </a:lnTo>
                <a:lnTo>
                  <a:pt x="127380" y="153415"/>
                </a:lnTo>
                <a:lnTo>
                  <a:pt x="127888" y="152907"/>
                </a:lnTo>
                <a:lnTo>
                  <a:pt x="128142" y="152273"/>
                </a:lnTo>
                <a:lnTo>
                  <a:pt x="128142" y="85343"/>
                </a:lnTo>
                <a:lnTo>
                  <a:pt x="132333" y="80390"/>
                </a:lnTo>
                <a:lnTo>
                  <a:pt x="136525" y="76580"/>
                </a:lnTo>
                <a:lnTo>
                  <a:pt x="140462" y="73913"/>
                </a:lnTo>
                <a:lnTo>
                  <a:pt x="144399" y="71374"/>
                </a:lnTo>
                <a:lnTo>
                  <a:pt x="148208" y="70103"/>
                </a:lnTo>
                <a:lnTo>
                  <a:pt x="197954" y="70103"/>
                </a:lnTo>
                <a:lnTo>
                  <a:pt x="196976" y="66548"/>
                </a:lnTo>
                <a:lnTo>
                  <a:pt x="194817" y="61975"/>
                </a:lnTo>
                <a:lnTo>
                  <a:pt x="193146" y="59816"/>
                </a:lnTo>
                <a:lnTo>
                  <a:pt x="128142" y="59816"/>
                </a:lnTo>
                <a:lnTo>
                  <a:pt x="128142" y="3937"/>
                </a:lnTo>
                <a:lnTo>
                  <a:pt x="127888" y="3301"/>
                </a:lnTo>
                <a:lnTo>
                  <a:pt x="127380" y="2793"/>
                </a:lnTo>
                <a:lnTo>
                  <a:pt x="126872" y="2158"/>
                </a:lnTo>
                <a:lnTo>
                  <a:pt x="126111" y="1650"/>
                </a:lnTo>
                <a:lnTo>
                  <a:pt x="124967" y="1269"/>
                </a:lnTo>
                <a:lnTo>
                  <a:pt x="123697" y="762"/>
                </a:lnTo>
                <a:lnTo>
                  <a:pt x="122174" y="507"/>
                </a:lnTo>
                <a:lnTo>
                  <a:pt x="118363" y="0"/>
                </a:lnTo>
                <a:close/>
              </a:path>
              <a:path w="331470" h="158115">
                <a:moveTo>
                  <a:pt x="197954" y="70103"/>
                </a:moveTo>
                <a:lnTo>
                  <a:pt x="155193" y="70103"/>
                </a:lnTo>
                <a:lnTo>
                  <a:pt x="157861" y="70612"/>
                </a:lnTo>
                <a:lnTo>
                  <a:pt x="160146" y="71627"/>
                </a:lnTo>
                <a:lnTo>
                  <a:pt x="170179" y="89915"/>
                </a:lnTo>
                <a:lnTo>
                  <a:pt x="170179" y="152273"/>
                </a:lnTo>
                <a:lnTo>
                  <a:pt x="170433" y="152907"/>
                </a:lnTo>
                <a:lnTo>
                  <a:pt x="170941" y="153415"/>
                </a:lnTo>
                <a:lnTo>
                  <a:pt x="171450" y="154050"/>
                </a:lnTo>
                <a:lnTo>
                  <a:pt x="172212" y="154558"/>
                </a:lnTo>
                <a:lnTo>
                  <a:pt x="173354" y="154812"/>
                </a:lnTo>
                <a:lnTo>
                  <a:pt x="174497" y="155193"/>
                </a:lnTo>
                <a:lnTo>
                  <a:pt x="176021" y="155575"/>
                </a:lnTo>
                <a:lnTo>
                  <a:pt x="177926" y="155701"/>
                </a:lnTo>
                <a:lnTo>
                  <a:pt x="179958" y="155955"/>
                </a:lnTo>
                <a:lnTo>
                  <a:pt x="190753" y="155955"/>
                </a:lnTo>
                <a:lnTo>
                  <a:pt x="192658" y="155701"/>
                </a:lnTo>
                <a:lnTo>
                  <a:pt x="194690" y="155575"/>
                </a:lnTo>
                <a:lnTo>
                  <a:pt x="196214" y="155193"/>
                </a:lnTo>
                <a:lnTo>
                  <a:pt x="197357" y="154812"/>
                </a:lnTo>
                <a:lnTo>
                  <a:pt x="198500" y="154558"/>
                </a:lnTo>
                <a:lnTo>
                  <a:pt x="199262" y="154050"/>
                </a:lnTo>
                <a:lnTo>
                  <a:pt x="200151" y="152907"/>
                </a:lnTo>
                <a:lnTo>
                  <a:pt x="200405" y="152273"/>
                </a:lnTo>
                <a:lnTo>
                  <a:pt x="200405" y="83057"/>
                </a:lnTo>
                <a:lnTo>
                  <a:pt x="199770" y="76835"/>
                </a:lnTo>
                <a:lnTo>
                  <a:pt x="197954" y="70103"/>
                </a:lnTo>
                <a:close/>
              </a:path>
              <a:path w="331470" h="158115">
                <a:moveTo>
                  <a:pt x="168401" y="45592"/>
                </a:moveTo>
                <a:lnTo>
                  <a:pt x="155193" y="45592"/>
                </a:lnTo>
                <a:lnTo>
                  <a:pt x="149478" y="46736"/>
                </a:lnTo>
                <a:lnTo>
                  <a:pt x="144144" y="49149"/>
                </a:lnTo>
                <a:lnTo>
                  <a:pt x="138683" y="51435"/>
                </a:lnTo>
                <a:lnTo>
                  <a:pt x="133350" y="54990"/>
                </a:lnTo>
                <a:lnTo>
                  <a:pt x="128142" y="59816"/>
                </a:lnTo>
                <a:lnTo>
                  <a:pt x="193146" y="59816"/>
                </a:lnTo>
                <a:lnTo>
                  <a:pt x="174497" y="46736"/>
                </a:lnTo>
                <a:lnTo>
                  <a:pt x="168401" y="45592"/>
                </a:lnTo>
                <a:close/>
              </a:path>
              <a:path w="331470" h="158115">
                <a:moveTo>
                  <a:pt x="289432" y="45592"/>
                </a:moveTo>
                <a:lnTo>
                  <a:pt x="271906" y="45592"/>
                </a:lnTo>
                <a:lnTo>
                  <a:pt x="264287" y="46862"/>
                </a:lnTo>
                <a:lnTo>
                  <a:pt x="257428" y="49529"/>
                </a:lnTo>
                <a:lnTo>
                  <a:pt x="250697" y="52069"/>
                </a:lnTo>
                <a:lnTo>
                  <a:pt x="244855" y="55879"/>
                </a:lnTo>
                <a:lnTo>
                  <a:pt x="235457" y="65786"/>
                </a:lnTo>
                <a:lnTo>
                  <a:pt x="231775" y="71754"/>
                </a:lnTo>
                <a:lnTo>
                  <a:pt x="229362" y="78866"/>
                </a:lnTo>
                <a:lnTo>
                  <a:pt x="226821" y="85978"/>
                </a:lnTo>
                <a:lnTo>
                  <a:pt x="225551" y="93979"/>
                </a:lnTo>
                <a:lnTo>
                  <a:pt x="225551" y="112140"/>
                </a:lnTo>
                <a:lnTo>
                  <a:pt x="244728" y="148970"/>
                </a:lnTo>
                <a:lnTo>
                  <a:pt x="273557" y="157861"/>
                </a:lnTo>
                <a:lnTo>
                  <a:pt x="288416" y="157861"/>
                </a:lnTo>
                <a:lnTo>
                  <a:pt x="323595" y="149987"/>
                </a:lnTo>
                <a:lnTo>
                  <a:pt x="324230" y="149478"/>
                </a:lnTo>
                <a:lnTo>
                  <a:pt x="324612" y="148843"/>
                </a:lnTo>
                <a:lnTo>
                  <a:pt x="324865" y="148336"/>
                </a:lnTo>
                <a:lnTo>
                  <a:pt x="325246" y="147827"/>
                </a:lnTo>
                <a:lnTo>
                  <a:pt x="325500" y="147065"/>
                </a:lnTo>
                <a:lnTo>
                  <a:pt x="325881" y="144525"/>
                </a:lnTo>
                <a:lnTo>
                  <a:pt x="326136" y="142112"/>
                </a:lnTo>
                <a:lnTo>
                  <a:pt x="326078" y="136651"/>
                </a:lnTo>
                <a:lnTo>
                  <a:pt x="280669" y="136651"/>
                </a:lnTo>
                <a:lnTo>
                  <a:pt x="276097" y="136016"/>
                </a:lnTo>
                <a:lnTo>
                  <a:pt x="256412" y="113156"/>
                </a:lnTo>
                <a:lnTo>
                  <a:pt x="256412" y="108838"/>
                </a:lnTo>
                <a:lnTo>
                  <a:pt x="324738" y="108838"/>
                </a:lnTo>
                <a:lnTo>
                  <a:pt x="327025" y="108076"/>
                </a:lnTo>
                <a:lnTo>
                  <a:pt x="330326" y="104775"/>
                </a:lnTo>
                <a:lnTo>
                  <a:pt x="331215" y="102235"/>
                </a:lnTo>
                <a:lnTo>
                  <a:pt x="331215" y="90804"/>
                </a:lnTo>
                <a:lnTo>
                  <a:pt x="256412" y="90804"/>
                </a:lnTo>
                <a:lnTo>
                  <a:pt x="256666" y="87249"/>
                </a:lnTo>
                <a:lnTo>
                  <a:pt x="275843" y="65404"/>
                </a:lnTo>
                <a:lnTo>
                  <a:pt x="324256" y="65404"/>
                </a:lnTo>
                <a:lnTo>
                  <a:pt x="323341" y="63880"/>
                </a:lnTo>
                <a:lnTo>
                  <a:pt x="319277" y="59436"/>
                </a:lnTo>
                <a:lnTo>
                  <a:pt x="315213" y="55117"/>
                </a:lnTo>
                <a:lnTo>
                  <a:pt x="309879" y="51688"/>
                </a:lnTo>
                <a:lnTo>
                  <a:pt x="297179" y="46862"/>
                </a:lnTo>
                <a:lnTo>
                  <a:pt x="289432" y="45592"/>
                </a:lnTo>
                <a:close/>
              </a:path>
              <a:path w="331470" h="158115">
                <a:moveTo>
                  <a:pt x="322961" y="129920"/>
                </a:moveTo>
                <a:lnTo>
                  <a:pt x="321055" y="129920"/>
                </a:lnTo>
                <a:lnTo>
                  <a:pt x="319531" y="130175"/>
                </a:lnTo>
                <a:lnTo>
                  <a:pt x="317500" y="130937"/>
                </a:lnTo>
                <a:lnTo>
                  <a:pt x="315594" y="131699"/>
                </a:lnTo>
                <a:lnTo>
                  <a:pt x="313181" y="132461"/>
                </a:lnTo>
                <a:lnTo>
                  <a:pt x="310261" y="133223"/>
                </a:lnTo>
                <a:lnTo>
                  <a:pt x="307339" y="134112"/>
                </a:lnTo>
                <a:lnTo>
                  <a:pt x="303911" y="134874"/>
                </a:lnTo>
                <a:lnTo>
                  <a:pt x="299846" y="135636"/>
                </a:lnTo>
                <a:lnTo>
                  <a:pt x="295782" y="136270"/>
                </a:lnTo>
                <a:lnTo>
                  <a:pt x="291211" y="136651"/>
                </a:lnTo>
                <a:lnTo>
                  <a:pt x="326078" y="136651"/>
                </a:lnTo>
                <a:lnTo>
                  <a:pt x="325985" y="135636"/>
                </a:lnTo>
                <a:lnTo>
                  <a:pt x="325881" y="133223"/>
                </a:lnTo>
                <a:lnTo>
                  <a:pt x="325627" y="132333"/>
                </a:lnTo>
                <a:lnTo>
                  <a:pt x="325246" y="131699"/>
                </a:lnTo>
                <a:lnTo>
                  <a:pt x="324992" y="130937"/>
                </a:lnTo>
                <a:lnTo>
                  <a:pt x="324612" y="130555"/>
                </a:lnTo>
                <a:lnTo>
                  <a:pt x="323595" y="130048"/>
                </a:lnTo>
                <a:lnTo>
                  <a:pt x="322961" y="129920"/>
                </a:lnTo>
                <a:close/>
              </a:path>
              <a:path w="331470" h="158115">
                <a:moveTo>
                  <a:pt x="324256" y="65404"/>
                </a:moveTo>
                <a:lnTo>
                  <a:pt x="287400" y="65404"/>
                </a:lnTo>
                <a:lnTo>
                  <a:pt x="292988" y="67690"/>
                </a:lnTo>
                <a:lnTo>
                  <a:pt x="296671" y="72262"/>
                </a:lnTo>
                <a:lnTo>
                  <a:pt x="300354" y="76707"/>
                </a:lnTo>
                <a:lnTo>
                  <a:pt x="302005" y="82930"/>
                </a:lnTo>
                <a:lnTo>
                  <a:pt x="301751" y="90804"/>
                </a:lnTo>
                <a:lnTo>
                  <a:pt x="331215" y="90804"/>
                </a:lnTo>
                <a:lnTo>
                  <a:pt x="331196" y="87249"/>
                </a:lnTo>
                <a:lnTo>
                  <a:pt x="330200" y="80899"/>
                </a:lnTo>
                <a:lnTo>
                  <a:pt x="326389" y="68961"/>
                </a:lnTo>
                <a:lnTo>
                  <a:pt x="324256" y="65404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8508" y="922147"/>
            <a:ext cx="688789" cy="1578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507" y="385699"/>
            <a:ext cx="3245764" cy="69430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93769" y="414908"/>
            <a:ext cx="1229360" cy="392430"/>
          </a:xfrm>
          <a:custGeom>
            <a:avLst/>
            <a:gdLst/>
            <a:ahLst/>
            <a:cxnLst/>
            <a:rect l="l" t="t" r="r" b="b"/>
            <a:pathLst>
              <a:path w="1229360" h="392430">
                <a:moveTo>
                  <a:pt x="135381" y="0"/>
                </a:moveTo>
                <a:lnTo>
                  <a:pt x="18541" y="0"/>
                </a:lnTo>
                <a:lnTo>
                  <a:pt x="12318" y="1904"/>
                </a:lnTo>
                <a:lnTo>
                  <a:pt x="7365" y="5841"/>
                </a:lnTo>
                <a:lnTo>
                  <a:pt x="2412" y="9651"/>
                </a:lnTo>
                <a:lnTo>
                  <a:pt x="0" y="16001"/>
                </a:lnTo>
                <a:lnTo>
                  <a:pt x="0" y="369188"/>
                </a:lnTo>
                <a:lnTo>
                  <a:pt x="2412" y="375538"/>
                </a:lnTo>
                <a:lnTo>
                  <a:pt x="7365" y="379349"/>
                </a:lnTo>
                <a:lnTo>
                  <a:pt x="12318" y="383286"/>
                </a:lnTo>
                <a:lnTo>
                  <a:pt x="18541" y="385190"/>
                </a:lnTo>
                <a:lnTo>
                  <a:pt x="127888" y="385190"/>
                </a:lnTo>
                <a:lnTo>
                  <a:pt x="180752" y="382412"/>
                </a:lnTo>
                <a:lnTo>
                  <a:pt x="225805" y="374014"/>
                </a:lnTo>
                <a:lnTo>
                  <a:pt x="263826" y="359743"/>
                </a:lnTo>
                <a:lnTo>
                  <a:pt x="309205" y="326306"/>
                </a:lnTo>
                <a:lnTo>
                  <a:pt x="311735" y="323214"/>
                </a:lnTo>
                <a:lnTo>
                  <a:pt x="86486" y="323214"/>
                </a:lnTo>
                <a:lnTo>
                  <a:pt x="86486" y="61340"/>
                </a:lnTo>
                <a:lnTo>
                  <a:pt x="313089" y="61340"/>
                </a:lnTo>
                <a:lnTo>
                  <a:pt x="312277" y="60328"/>
                </a:lnTo>
                <a:lnTo>
                  <a:pt x="269081" y="27003"/>
                </a:lnTo>
                <a:lnTo>
                  <a:pt x="232409" y="12064"/>
                </a:lnTo>
                <a:lnTo>
                  <a:pt x="188277" y="3032"/>
                </a:lnTo>
                <a:lnTo>
                  <a:pt x="162937" y="760"/>
                </a:lnTo>
                <a:lnTo>
                  <a:pt x="135381" y="0"/>
                </a:lnTo>
                <a:close/>
              </a:path>
              <a:path w="1229360" h="392430">
                <a:moveTo>
                  <a:pt x="313089" y="61340"/>
                </a:moveTo>
                <a:lnTo>
                  <a:pt x="130428" y="61340"/>
                </a:lnTo>
                <a:lnTo>
                  <a:pt x="149477" y="61938"/>
                </a:lnTo>
                <a:lnTo>
                  <a:pt x="166608" y="63738"/>
                </a:lnTo>
                <a:lnTo>
                  <a:pt x="206809" y="76325"/>
                </a:lnTo>
                <a:lnTo>
                  <a:pt x="242689" y="106965"/>
                </a:lnTo>
                <a:lnTo>
                  <a:pt x="261284" y="150713"/>
                </a:lnTo>
                <a:lnTo>
                  <a:pt x="265302" y="189611"/>
                </a:lnTo>
                <a:lnTo>
                  <a:pt x="264800" y="205757"/>
                </a:lnTo>
                <a:lnTo>
                  <a:pt x="257175" y="248030"/>
                </a:lnTo>
                <a:lnTo>
                  <a:pt x="232790" y="289813"/>
                </a:lnTo>
                <a:lnTo>
                  <a:pt x="191896" y="314960"/>
                </a:lnTo>
                <a:lnTo>
                  <a:pt x="148945" y="322710"/>
                </a:lnTo>
                <a:lnTo>
                  <a:pt x="131825" y="323214"/>
                </a:lnTo>
                <a:lnTo>
                  <a:pt x="311735" y="323214"/>
                </a:lnTo>
                <a:lnTo>
                  <a:pt x="339851" y="277621"/>
                </a:lnTo>
                <a:lnTo>
                  <a:pt x="351345" y="236092"/>
                </a:lnTo>
                <a:lnTo>
                  <a:pt x="355218" y="186943"/>
                </a:lnTo>
                <a:lnTo>
                  <a:pt x="354318" y="164699"/>
                </a:lnTo>
                <a:lnTo>
                  <a:pt x="347182" y="124400"/>
                </a:lnTo>
                <a:lnTo>
                  <a:pt x="323468" y="74263"/>
                </a:lnTo>
                <a:lnTo>
                  <a:pt x="313089" y="61340"/>
                </a:lnTo>
                <a:close/>
              </a:path>
              <a:path w="1229360" h="392430">
                <a:moveTo>
                  <a:pt x="663859" y="149478"/>
                </a:moveTo>
                <a:lnTo>
                  <a:pt x="533907" y="149478"/>
                </a:lnTo>
                <a:lnTo>
                  <a:pt x="541502" y="149667"/>
                </a:lnTo>
                <a:lnTo>
                  <a:pt x="548465" y="150225"/>
                </a:lnTo>
                <a:lnTo>
                  <a:pt x="577595" y="161670"/>
                </a:lnTo>
                <a:lnTo>
                  <a:pt x="581913" y="165862"/>
                </a:lnTo>
                <a:lnTo>
                  <a:pt x="585088" y="171068"/>
                </a:lnTo>
                <a:lnTo>
                  <a:pt x="586866" y="177291"/>
                </a:lnTo>
                <a:lnTo>
                  <a:pt x="588771" y="183514"/>
                </a:lnTo>
                <a:lnTo>
                  <a:pt x="589660" y="190880"/>
                </a:lnTo>
                <a:lnTo>
                  <a:pt x="589660" y="215264"/>
                </a:lnTo>
                <a:lnTo>
                  <a:pt x="560958" y="215264"/>
                </a:lnTo>
                <a:lnTo>
                  <a:pt x="541912" y="215598"/>
                </a:lnTo>
                <a:lnTo>
                  <a:pt x="491870" y="220599"/>
                </a:lnTo>
                <a:lnTo>
                  <a:pt x="452812" y="231868"/>
                </a:lnTo>
                <a:lnTo>
                  <a:pt x="417782" y="257236"/>
                </a:lnTo>
                <a:lnTo>
                  <a:pt x="402703" y="294451"/>
                </a:lnTo>
                <a:lnTo>
                  <a:pt x="402167" y="307466"/>
                </a:lnTo>
                <a:lnTo>
                  <a:pt x="402580" y="316099"/>
                </a:lnTo>
                <a:lnTo>
                  <a:pt x="419512" y="358028"/>
                </a:lnTo>
                <a:lnTo>
                  <a:pt x="456846" y="383492"/>
                </a:lnTo>
                <a:lnTo>
                  <a:pt x="497919" y="391695"/>
                </a:lnTo>
                <a:lnTo>
                  <a:pt x="509396" y="392049"/>
                </a:lnTo>
                <a:lnTo>
                  <a:pt x="523277" y="391431"/>
                </a:lnTo>
                <a:lnTo>
                  <a:pt x="561085" y="382269"/>
                </a:lnTo>
                <a:lnTo>
                  <a:pt x="602614" y="354838"/>
                </a:lnTo>
                <a:lnTo>
                  <a:pt x="671321" y="354838"/>
                </a:lnTo>
                <a:lnTo>
                  <a:pt x="671321" y="339089"/>
                </a:lnTo>
                <a:lnTo>
                  <a:pt x="527557" y="339089"/>
                </a:lnTo>
                <a:lnTo>
                  <a:pt x="517745" y="338494"/>
                </a:lnTo>
                <a:lnTo>
                  <a:pt x="484080" y="311205"/>
                </a:lnTo>
                <a:lnTo>
                  <a:pt x="483361" y="303275"/>
                </a:lnTo>
                <a:lnTo>
                  <a:pt x="483361" y="296799"/>
                </a:lnTo>
                <a:lnTo>
                  <a:pt x="514222" y="266700"/>
                </a:lnTo>
                <a:lnTo>
                  <a:pt x="558038" y="262254"/>
                </a:lnTo>
                <a:lnTo>
                  <a:pt x="671321" y="262254"/>
                </a:lnTo>
                <a:lnTo>
                  <a:pt x="671321" y="197357"/>
                </a:lnTo>
                <a:lnTo>
                  <a:pt x="670869" y="184116"/>
                </a:lnTo>
                <a:lnTo>
                  <a:pt x="669512" y="171815"/>
                </a:lnTo>
                <a:lnTo>
                  <a:pt x="667227" y="160367"/>
                </a:lnTo>
                <a:lnTo>
                  <a:pt x="664082" y="149987"/>
                </a:lnTo>
                <a:lnTo>
                  <a:pt x="663859" y="149478"/>
                </a:lnTo>
                <a:close/>
              </a:path>
              <a:path w="1229360" h="392430">
                <a:moveTo>
                  <a:pt x="671321" y="354838"/>
                </a:moveTo>
                <a:lnTo>
                  <a:pt x="602614" y="354838"/>
                </a:lnTo>
                <a:lnTo>
                  <a:pt x="602614" y="378713"/>
                </a:lnTo>
                <a:lnTo>
                  <a:pt x="626744" y="386968"/>
                </a:lnTo>
                <a:lnTo>
                  <a:pt x="645921" y="386968"/>
                </a:lnTo>
                <a:lnTo>
                  <a:pt x="671321" y="378713"/>
                </a:lnTo>
                <a:lnTo>
                  <a:pt x="671321" y="354838"/>
                </a:lnTo>
                <a:close/>
              </a:path>
              <a:path w="1229360" h="392430">
                <a:moveTo>
                  <a:pt x="671321" y="262254"/>
                </a:moveTo>
                <a:lnTo>
                  <a:pt x="589660" y="262254"/>
                </a:lnTo>
                <a:lnTo>
                  <a:pt x="589660" y="307466"/>
                </a:lnTo>
                <a:lnTo>
                  <a:pt x="582140" y="314781"/>
                </a:lnTo>
                <a:lnTo>
                  <a:pt x="544401" y="337073"/>
                </a:lnTo>
                <a:lnTo>
                  <a:pt x="527557" y="339089"/>
                </a:lnTo>
                <a:lnTo>
                  <a:pt x="671321" y="339089"/>
                </a:lnTo>
                <a:lnTo>
                  <a:pt x="671321" y="262254"/>
                </a:lnTo>
                <a:close/>
              </a:path>
              <a:path w="1229360" h="392430">
                <a:moveTo>
                  <a:pt x="541146" y="92582"/>
                </a:moveTo>
                <a:lnTo>
                  <a:pt x="494323" y="96902"/>
                </a:lnTo>
                <a:lnTo>
                  <a:pt x="454913" y="107378"/>
                </a:lnTo>
                <a:lnTo>
                  <a:pt x="426211" y="121919"/>
                </a:lnTo>
                <a:lnTo>
                  <a:pt x="423036" y="124840"/>
                </a:lnTo>
                <a:lnTo>
                  <a:pt x="421004" y="128015"/>
                </a:lnTo>
                <a:lnTo>
                  <a:pt x="419762" y="131921"/>
                </a:lnTo>
                <a:lnTo>
                  <a:pt x="418845" y="135127"/>
                </a:lnTo>
                <a:lnTo>
                  <a:pt x="418210" y="140080"/>
                </a:lnTo>
                <a:lnTo>
                  <a:pt x="418246" y="151139"/>
                </a:lnTo>
                <a:lnTo>
                  <a:pt x="426719" y="174116"/>
                </a:lnTo>
                <a:lnTo>
                  <a:pt x="428497" y="175513"/>
                </a:lnTo>
                <a:lnTo>
                  <a:pt x="430656" y="176275"/>
                </a:lnTo>
                <a:lnTo>
                  <a:pt x="436625" y="176275"/>
                </a:lnTo>
                <a:lnTo>
                  <a:pt x="441197" y="174878"/>
                </a:lnTo>
                <a:lnTo>
                  <a:pt x="452373" y="169290"/>
                </a:lnTo>
                <a:lnTo>
                  <a:pt x="459485" y="166242"/>
                </a:lnTo>
                <a:lnTo>
                  <a:pt x="496696" y="153669"/>
                </a:lnTo>
                <a:lnTo>
                  <a:pt x="533907" y="149478"/>
                </a:lnTo>
                <a:lnTo>
                  <a:pt x="663859" y="149478"/>
                </a:lnTo>
                <a:lnTo>
                  <a:pt x="659917" y="140513"/>
                </a:lnTo>
                <a:lnTo>
                  <a:pt x="632442" y="111519"/>
                </a:lnTo>
                <a:lnTo>
                  <a:pt x="587527" y="96012"/>
                </a:lnTo>
                <a:lnTo>
                  <a:pt x="557861" y="92963"/>
                </a:lnTo>
                <a:lnTo>
                  <a:pt x="541146" y="92582"/>
                </a:lnTo>
                <a:close/>
              </a:path>
              <a:path w="1229360" h="392430">
                <a:moveTo>
                  <a:pt x="846581" y="160146"/>
                </a:moveTo>
                <a:lnTo>
                  <a:pt x="763651" y="160146"/>
                </a:lnTo>
                <a:lnTo>
                  <a:pt x="763651" y="296163"/>
                </a:lnTo>
                <a:lnTo>
                  <a:pt x="769238" y="338454"/>
                </a:lnTo>
                <a:lnTo>
                  <a:pt x="793075" y="373568"/>
                </a:lnTo>
                <a:lnTo>
                  <a:pt x="836660" y="389731"/>
                </a:lnTo>
                <a:lnTo>
                  <a:pt x="859789" y="391160"/>
                </a:lnTo>
                <a:lnTo>
                  <a:pt x="865885" y="391160"/>
                </a:lnTo>
                <a:lnTo>
                  <a:pt x="904620" y="385317"/>
                </a:lnTo>
                <a:lnTo>
                  <a:pt x="908430" y="383793"/>
                </a:lnTo>
                <a:lnTo>
                  <a:pt x="912367" y="382396"/>
                </a:lnTo>
                <a:lnTo>
                  <a:pt x="915288" y="380618"/>
                </a:lnTo>
                <a:lnTo>
                  <a:pt x="919226" y="376936"/>
                </a:lnTo>
                <a:lnTo>
                  <a:pt x="920876" y="373633"/>
                </a:lnTo>
                <a:lnTo>
                  <a:pt x="922019" y="368935"/>
                </a:lnTo>
                <a:lnTo>
                  <a:pt x="923289" y="364363"/>
                </a:lnTo>
                <a:lnTo>
                  <a:pt x="923797" y="357631"/>
                </a:lnTo>
                <a:lnTo>
                  <a:pt x="923797" y="343280"/>
                </a:lnTo>
                <a:lnTo>
                  <a:pt x="923543" y="338708"/>
                </a:lnTo>
                <a:lnTo>
                  <a:pt x="922527" y="331596"/>
                </a:lnTo>
                <a:lnTo>
                  <a:pt x="921892" y="328802"/>
                </a:lnTo>
                <a:lnTo>
                  <a:pt x="921743" y="328294"/>
                </a:lnTo>
                <a:lnTo>
                  <a:pt x="881252" y="328294"/>
                </a:lnTo>
                <a:lnTo>
                  <a:pt x="872202" y="327626"/>
                </a:lnTo>
                <a:lnTo>
                  <a:pt x="847056" y="295050"/>
                </a:lnTo>
                <a:lnTo>
                  <a:pt x="846581" y="284861"/>
                </a:lnTo>
                <a:lnTo>
                  <a:pt x="846581" y="160146"/>
                </a:lnTo>
                <a:close/>
              </a:path>
              <a:path w="1229360" h="392430">
                <a:moveTo>
                  <a:pt x="915923" y="321437"/>
                </a:moveTo>
                <a:lnTo>
                  <a:pt x="913002" y="321437"/>
                </a:lnTo>
                <a:lnTo>
                  <a:pt x="911351" y="321817"/>
                </a:lnTo>
                <a:lnTo>
                  <a:pt x="909446" y="322579"/>
                </a:lnTo>
                <a:lnTo>
                  <a:pt x="907668" y="323214"/>
                </a:lnTo>
                <a:lnTo>
                  <a:pt x="905255" y="323976"/>
                </a:lnTo>
                <a:lnTo>
                  <a:pt x="902588" y="324865"/>
                </a:lnTo>
                <a:lnTo>
                  <a:pt x="899794" y="325754"/>
                </a:lnTo>
                <a:lnTo>
                  <a:pt x="896619" y="326643"/>
                </a:lnTo>
                <a:lnTo>
                  <a:pt x="893063" y="327278"/>
                </a:lnTo>
                <a:lnTo>
                  <a:pt x="889634" y="328040"/>
                </a:lnTo>
                <a:lnTo>
                  <a:pt x="885697" y="328294"/>
                </a:lnTo>
                <a:lnTo>
                  <a:pt x="921743" y="328294"/>
                </a:lnTo>
                <a:lnTo>
                  <a:pt x="921257" y="326643"/>
                </a:lnTo>
                <a:lnTo>
                  <a:pt x="920495" y="324612"/>
                </a:lnTo>
                <a:lnTo>
                  <a:pt x="919606" y="323214"/>
                </a:lnTo>
                <a:lnTo>
                  <a:pt x="918336" y="322579"/>
                </a:lnTo>
                <a:lnTo>
                  <a:pt x="917193" y="321817"/>
                </a:lnTo>
                <a:lnTo>
                  <a:pt x="915923" y="321437"/>
                </a:lnTo>
                <a:close/>
              </a:path>
              <a:path w="1229360" h="392430">
                <a:moveTo>
                  <a:pt x="912876" y="99440"/>
                </a:moveTo>
                <a:lnTo>
                  <a:pt x="726439" y="99440"/>
                </a:lnTo>
                <a:lnTo>
                  <a:pt x="724407" y="99949"/>
                </a:lnTo>
                <a:lnTo>
                  <a:pt x="715390" y="124078"/>
                </a:lnTo>
                <a:lnTo>
                  <a:pt x="715390" y="140715"/>
                </a:lnTo>
                <a:lnTo>
                  <a:pt x="716533" y="148462"/>
                </a:lnTo>
                <a:lnTo>
                  <a:pt x="720851" y="157861"/>
                </a:lnTo>
                <a:lnTo>
                  <a:pt x="724026" y="160146"/>
                </a:lnTo>
                <a:lnTo>
                  <a:pt x="915161" y="160146"/>
                </a:lnTo>
                <a:lnTo>
                  <a:pt x="918336" y="157861"/>
                </a:lnTo>
                <a:lnTo>
                  <a:pt x="920495" y="153162"/>
                </a:lnTo>
                <a:lnTo>
                  <a:pt x="922781" y="148462"/>
                </a:lnTo>
                <a:lnTo>
                  <a:pt x="923797" y="140715"/>
                </a:lnTo>
                <a:lnTo>
                  <a:pt x="923797" y="124078"/>
                </a:lnTo>
                <a:lnTo>
                  <a:pt x="923543" y="119125"/>
                </a:lnTo>
                <a:lnTo>
                  <a:pt x="922527" y="111251"/>
                </a:lnTo>
                <a:lnTo>
                  <a:pt x="921638" y="108076"/>
                </a:lnTo>
                <a:lnTo>
                  <a:pt x="920495" y="105790"/>
                </a:lnTo>
                <a:lnTo>
                  <a:pt x="919479" y="103504"/>
                </a:lnTo>
                <a:lnTo>
                  <a:pt x="918082" y="101980"/>
                </a:lnTo>
                <a:lnTo>
                  <a:pt x="914780" y="99949"/>
                </a:lnTo>
                <a:lnTo>
                  <a:pt x="912876" y="99440"/>
                </a:lnTo>
                <a:close/>
              </a:path>
              <a:path w="1229360" h="392430">
                <a:moveTo>
                  <a:pt x="813053" y="27686"/>
                </a:moveTo>
                <a:lnTo>
                  <a:pt x="796925" y="27686"/>
                </a:lnTo>
                <a:lnTo>
                  <a:pt x="790320" y="27939"/>
                </a:lnTo>
                <a:lnTo>
                  <a:pt x="779526" y="28955"/>
                </a:lnTo>
                <a:lnTo>
                  <a:pt x="775207" y="29717"/>
                </a:lnTo>
                <a:lnTo>
                  <a:pt x="772032" y="30861"/>
                </a:lnTo>
                <a:lnTo>
                  <a:pt x="768857" y="31876"/>
                </a:lnTo>
                <a:lnTo>
                  <a:pt x="766698" y="33274"/>
                </a:lnTo>
                <a:lnTo>
                  <a:pt x="765428" y="34798"/>
                </a:lnTo>
                <a:lnTo>
                  <a:pt x="764158" y="36449"/>
                </a:lnTo>
                <a:lnTo>
                  <a:pt x="763651" y="38226"/>
                </a:lnTo>
                <a:lnTo>
                  <a:pt x="763651" y="99440"/>
                </a:lnTo>
                <a:lnTo>
                  <a:pt x="846581" y="99440"/>
                </a:lnTo>
                <a:lnTo>
                  <a:pt x="846581" y="38226"/>
                </a:lnTo>
                <a:lnTo>
                  <a:pt x="837945" y="30861"/>
                </a:lnTo>
                <a:lnTo>
                  <a:pt x="834897" y="29717"/>
                </a:lnTo>
                <a:lnTo>
                  <a:pt x="830579" y="28955"/>
                </a:lnTo>
                <a:lnTo>
                  <a:pt x="819784" y="27939"/>
                </a:lnTo>
                <a:lnTo>
                  <a:pt x="813053" y="27686"/>
                </a:lnTo>
                <a:close/>
              </a:path>
              <a:path w="1229360" h="392430">
                <a:moveTo>
                  <a:pt x="1221643" y="149478"/>
                </a:moveTo>
                <a:lnTo>
                  <a:pt x="1091691" y="149478"/>
                </a:lnTo>
                <a:lnTo>
                  <a:pt x="1099286" y="149667"/>
                </a:lnTo>
                <a:lnTo>
                  <a:pt x="1106249" y="150225"/>
                </a:lnTo>
                <a:lnTo>
                  <a:pt x="1135379" y="161670"/>
                </a:lnTo>
                <a:lnTo>
                  <a:pt x="1139697" y="165862"/>
                </a:lnTo>
                <a:lnTo>
                  <a:pt x="1142872" y="171068"/>
                </a:lnTo>
                <a:lnTo>
                  <a:pt x="1144651" y="177291"/>
                </a:lnTo>
                <a:lnTo>
                  <a:pt x="1146555" y="183514"/>
                </a:lnTo>
                <a:lnTo>
                  <a:pt x="1147444" y="190880"/>
                </a:lnTo>
                <a:lnTo>
                  <a:pt x="1147444" y="215264"/>
                </a:lnTo>
                <a:lnTo>
                  <a:pt x="1118742" y="215264"/>
                </a:lnTo>
                <a:lnTo>
                  <a:pt x="1099696" y="215598"/>
                </a:lnTo>
                <a:lnTo>
                  <a:pt x="1049654" y="220599"/>
                </a:lnTo>
                <a:lnTo>
                  <a:pt x="1010596" y="231868"/>
                </a:lnTo>
                <a:lnTo>
                  <a:pt x="975566" y="257236"/>
                </a:lnTo>
                <a:lnTo>
                  <a:pt x="960487" y="294451"/>
                </a:lnTo>
                <a:lnTo>
                  <a:pt x="959951" y="307466"/>
                </a:lnTo>
                <a:lnTo>
                  <a:pt x="960364" y="316099"/>
                </a:lnTo>
                <a:lnTo>
                  <a:pt x="977296" y="358028"/>
                </a:lnTo>
                <a:lnTo>
                  <a:pt x="1014630" y="383492"/>
                </a:lnTo>
                <a:lnTo>
                  <a:pt x="1055703" y="391695"/>
                </a:lnTo>
                <a:lnTo>
                  <a:pt x="1067180" y="392049"/>
                </a:lnTo>
                <a:lnTo>
                  <a:pt x="1081061" y="391431"/>
                </a:lnTo>
                <a:lnTo>
                  <a:pt x="1118869" y="382269"/>
                </a:lnTo>
                <a:lnTo>
                  <a:pt x="1160398" y="354838"/>
                </a:lnTo>
                <a:lnTo>
                  <a:pt x="1229105" y="354838"/>
                </a:lnTo>
                <a:lnTo>
                  <a:pt x="1229105" y="339089"/>
                </a:lnTo>
                <a:lnTo>
                  <a:pt x="1085341" y="339089"/>
                </a:lnTo>
                <a:lnTo>
                  <a:pt x="1075529" y="338494"/>
                </a:lnTo>
                <a:lnTo>
                  <a:pt x="1041864" y="311205"/>
                </a:lnTo>
                <a:lnTo>
                  <a:pt x="1041145" y="303275"/>
                </a:lnTo>
                <a:lnTo>
                  <a:pt x="1041145" y="296799"/>
                </a:lnTo>
                <a:lnTo>
                  <a:pt x="1072006" y="266700"/>
                </a:lnTo>
                <a:lnTo>
                  <a:pt x="1115821" y="262254"/>
                </a:lnTo>
                <a:lnTo>
                  <a:pt x="1229105" y="262254"/>
                </a:lnTo>
                <a:lnTo>
                  <a:pt x="1229105" y="197357"/>
                </a:lnTo>
                <a:lnTo>
                  <a:pt x="1228653" y="184116"/>
                </a:lnTo>
                <a:lnTo>
                  <a:pt x="1227296" y="171815"/>
                </a:lnTo>
                <a:lnTo>
                  <a:pt x="1225011" y="160367"/>
                </a:lnTo>
                <a:lnTo>
                  <a:pt x="1221866" y="149987"/>
                </a:lnTo>
                <a:lnTo>
                  <a:pt x="1221643" y="149478"/>
                </a:lnTo>
                <a:close/>
              </a:path>
              <a:path w="1229360" h="392430">
                <a:moveTo>
                  <a:pt x="1229105" y="354838"/>
                </a:moveTo>
                <a:lnTo>
                  <a:pt x="1160398" y="354838"/>
                </a:lnTo>
                <a:lnTo>
                  <a:pt x="1160398" y="378713"/>
                </a:lnTo>
                <a:lnTo>
                  <a:pt x="1184528" y="386968"/>
                </a:lnTo>
                <a:lnTo>
                  <a:pt x="1203705" y="386968"/>
                </a:lnTo>
                <a:lnTo>
                  <a:pt x="1229105" y="378713"/>
                </a:lnTo>
                <a:lnTo>
                  <a:pt x="1229105" y="354838"/>
                </a:lnTo>
                <a:close/>
              </a:path>
              <a:path w="1229360" h="392430">
                <a:moveTo>
                  <a:pt x="1229105" y="262254"/>
                </a:moveTo>
                <a:lnTo>
                  <a:pt x="1147444" y="262254"/>
                </a:lnTo>
                <a:lnTo>
                  <a:pt x="1147444" y="307466"/>
                </a:lnTo>
                <a:lnTo>
                  <a:pt x="1139924" y="314781"/>
                </a:lnTo>
                <a:lnTo>
                  <a:pt x="1102185" y="337073"/>
                </a:lnTo>
                <a:lnTo>
                  <a:pt x="1085341" y="339089"/>
                </a:lnTo>
                <a:lnTo>
                  <a:pt x="1229105" y="339089"/>
                </a:lnTo>
                <a:lnTo>
                  <a:pt x="1229105" y="262254"/>
                </a:lnTo>
                <a:close/>
              </a:path>
              <a:path w="1229360" h="392430">
                <a:moveTo>
                  <a:pt x="1098930" y="92582"/>
                </a:moveTo>
                <a:lnTo>
                  <a:pt x="1052107" y="96902"/>
                </a:lnTo>
                <a:lnTo>
                  <a:pt x="1012698" y="107378"/>
                </a:lnTo>
                <a:lnTo>
                  <a:pt x="983995" y="121919"/>
                </a:lnTo>
                <a:lnTo>
                  <a:pt x="980820" y="124840"/>
                </a:lnTo>
                <a:lnTo>
                  <a:pt x="978788" y="128015"/>
                </a:lnTo>
                <a:lnTo>
                  <a:pt x="977546" y="131921"/>
                </a:lnTo>
                <a:lnTo>
                  <a:pt x="976629" y="135127"/>
                </a:lnTo>
                <a:lnTo>
                  <a:pt x="975994" y="140080"/>
                </a:lnTo>
                <a:lnTo>
                  <a:pt x="976030" y="151139"/>
                </a:lnTo>
                <a:lnTo>
                  <a:pt x="984503" y="174116"/>
                </a:lnTo>
                <a:lnTo>
                  <a:pt x="986281" y="175513"/>
                </a:lnTo>
                <a:lnTo>
                  <a:pt x="988440" y="176275"/>
                </a:lnTo>
                <a:lnTo>
                  <a:pt x="994409" y="176275"/>
                </a:lnTo>
                <a:lnTo>
                  <a:pt x="998981" y="174878"/>
                </a:lnTo>
                <a:lnTo>
                  <a:pt x="1010157" y="169290"/>
                </a:lnTo>
                <a:lnTo>
                  <a:pt x="1017269" y="166242"/>
                </a:lnTo>
                <a:lnTo>
                  <a:pt x="1054480" y="153669"/>
                </a:lnTo>
                <a:lnTo>
                  <a:pt x="1091691" y="149478"/>
                </a:lnTo>
                <a:lnTo>
                  <a:pt x="1221643" y="149478"/>
                </a:lnTo>
                <a:lnTo>
                  <a:pt x="1217701" y="140513"/>
                </a:lnTo>
                <a:lnTo>
                  <a:pt x="1190226" y="111519"/>
                </a:lnTo>
                <a:lnTo>
                  <a:pt x="1145311" y="96012"/>
                </a:lnTo>
                <a:lnTo>
                  <a:pt x="1115645" y="92963"/>
                </a:lnTo>
                <a:lnTo>
                  <a:pt x="1098930" y="92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42458" y="385699"/>
            <a:ext cx="2265171" cy="52247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81327" y="1705229"/>
            <a:ext cx="3325367" cy="342861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62521" y="1705229"/>
            <a:ext cx="3326129" cy="3425063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566672" y="5539740"/>
            <a:ext cx="968375" cy="147320"/>
            <a:chOff x="1566672" y="5539740"/>
            <a:chExt cx="968375" cy="14732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6672" y="5539740"/>
              <a:ext cx="243332" cy="1469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32864" y="5540121"/>
              <a:ext cx="702310" cy="146685"/>
            </a:xfrm>
            <a:custGeom>
              <a:avLst/>
              <a:gdLst/>
              <a:ahLst/>
              <a:cxnLst/>
              <a:rect l="l" t="t" r="r" b="b"/>
              <a:pathLst>
                <a:path w="702310" h="146685">
                  <a:moveTo>
                    <a:pt x="82931" y="88023"/>
                  </a:moveTo>
                  <a:lnTo>
                    <a:pt x="77978" y="80441"/>
                  </a:lnTo>
                  <a:lnTo>
                    <a:pt x="4064" y="80441"/>
                  </a:lnTo>
                  <a:lnTo>
                    <a:pt x="2540" y="81000"/>
                  </a:lnTo>
                  <a:lnTo>
                    <a:pt x="508" y="83235"/>
                  </a:lnTo>
                  <a:lnTo>
                    <a:pt x="0" y="85204"/>
                  </a:lnTo>
                  <a:lnTo>
                    <a:pt x="0" y="90855"/>
                  </a:lnTo>
                  <a:lnTo>
                    <a:pt x="508" y="92849"/>
                  </a:lnTo>
                  <a:lnTo>
                    <a:pt x="2540" y="95161"/>
                  </a:lnTo>
                  <a:lnTo>
                    <a:pt x="4064" y="95732"/>
                  </a:lnTo>
                  <a:lnTo>
                    <a:pt x="78994" y="95732"/>
                  </a:lnTo>
                  <a:lnTo>
                    <a:pt x="80391" y="95173"/>
                  </a:lnTo>
                  <a:lnTo>
                    <a:pt x="82423" y="92938"/>
                  </a:lnTo>
                  <a:lnTo>
                    <a:pt x="82931" y="90932"/>
                  </a:lnTo>
                  <a:lnTo>
                    <a:pt x="82931" y="88023"/>
                  </a:lnTo>
                  <a:close/>
                </a:path>
                <a:path w="702310" h="146685">
                  <a:moveTo>
                    <a:pt x="191897" y="5588"/>
                  </a:moveTo>
                  <a:lnTo>
                    <a:pt x="191643" y="4445"/>
                  </a:lnTo>
                  <a:lnTo>
                    <a:pt x="191516" y="3429"/>
                  </a:lnTo>
                  <a:lnTo>
                    <a:pt x="191262" y="2540"/>
                  </a:lnTo>
                  <a:lnTo>
                    <a:pt x="190881" y="1905"/>
                  </a:lnTo>
                  <a:lnTo>
                    <a:pt x="190627" y="1143"/>
                  </a:lnTo>
                  <a:lnTo>
                    <a:pt x="189611" y="381"/>
                  </a:lnTo>
                  <a:lnTo>
                    <a:pt x="189103" y="127"/>
                  </a:lnTo>
                  <a:lnTo>
                    <a:pt x="188595" y="0"/>
                  </a:lnTo>
                  <a:lnTo>
                    <a:pt x="81788" y="0"/>
                  </a:lnTo>
                  <a:lnTo>
                    <a:pt x="78613" y="5588"/>
                  </a:lnTo>
                  <a:lnTo>
                    <a:pt x="78613" y="10922"/>
                  </a:lnTo>
                  <a:lnTo>
                    <a:pt x="80772" y="15748"/>
                  </a:lnTo>
                  <a:lnTo>
                    <a:pt x="81280" y="16129"/>
                  </a:lnTo>
                  <a:lnTo>
                    <a:pt x="81788" y="16256"/>
                  </a:lnTo>
                  <a:lnTo>
                    <a:pt x="125095" y="16256"/>
                  </a:lnTo>
                  <a:lnTo>
                    <a:pt x="125095" y="142087"/>
                  </a:lnTo>
                  <a:lnTo>
                    <a:pt x="125222" y="142608"/>
                  </a:lnTo>
                  <a:lnTo>
                    <a:pt x="125603" y="143065"/>
                  </a:lnTo>
                  <a:lnTo>
                    <a:pt x="125857" y="143510"/>
                  </a:lnTo>
                  <a:lnTo>
                    <a:pt x="133350" y="145072"/>
                  </a:lnTo>
                  <a:lnTo>
                    <a:pt x="137160" y="145072"/>
                  </a:lnTo>
                  <a:lnTo>
                    <a:pt x="144780" y="143065"/>
                  </a:lnTo>
                  <a:lnTo>
                    <a:pt x="145161" y="142608"/>
                  </a:lnTo>
                  <a:lnTo>
                    <a:pt x="145288" y="16256"/>
                  </a:lnTo>
                  <a:lnTo>
                    <a:pt x="188595" y="16256"/>
                  </a:lnTo>
                  <a:lnTo>
                    <a:pt x="189103" y="16129"/>
                  </a:lnTo>
                  <a:lnTo>
                    <a:pt x="189611" y="15748"/>
                  </a:lnTo>
                  <a:lnTo>
                    <a:pt x="190119" y="15494"/>
                  </a:lnTo>
                  <a:lnTo>
                    <a:pt x="190627" y="14986"/>
                  </a:lnTo>
                  <a:lnTo>
                    <a:pt x="190881" y="14478"/>
                  </a:lnTo>
                  <a:lnTo>
                    <a:pt x="191262" y="13843"/>
                  </a:lnTo>
                  <a:lnTo>
                    <a:pt x="191516" y="12954"/>
                  </a:lnTo>
                  <a:lnTo>
                    <a:pt x="191643" y="11938"/>
                  </a:lnTo>
                  <a:lnTo>
                    <a:pt x="191897" y="10922"/>
                  </a:lnTo>
                  <a:lnTo>
                    <a:pt x="191897" y="5588"/>
                  </a:lnTo>
                  <a:close/>
                </a:path>
                <a:path w="702310" h="146685">
                  <a:moveTo>
                    <a:pt x="287147" y="40513"/>
                  </a:moveTo>
                  <a:lnTo>
                    <a:pt x="280797" y="37719"/>
                  </a:lnTo>
                  <a:lnTo>
                    <a:pt x="273812" y="37719"/>
                  </a:lnTo>
                  <a:lnTo>
                    <a:pt x="267716" y="111353"/>
                  </a:lnTo>
                  <a:lnTo>
                    <a:pt x="262255" y="117678"/>
                  </a:lnTo>
                  <a:lnTo>
                    <a:pt x="257175" y="122478"/>
                  </a:lnTo>
                  <a:lnTo>
                    <a:pt x="247523" y="129032"/>
                  </a:lnTo>
                  <a:lnTo>
                    <a:pt x="242697" y="130670"/>
                  </a:lnTo>
                  <a:lnTo>
                    <a:pt x="234188" y="130670"/>
                  </a:lnTo>
                  <a:lnTo>
                    <a:pt x="230886" y="129984"/>
                  </a:lnTo>
                  <a:lnTo>
                    <a:pt x="228092" y="128600"/>
                  </a:lnTo>
                  <a:lnTo>
                    <a:pt x="225171" y="127228"/>
                  </a:lnTo>
                  <a:lnTo>
                    <a:pt x="222885" y="125298"/>
                  </a:lnTo>
                  <a:lnTo>
                    <a:pt x="221107" y="122796"/>
                  </a:lnTo>
                  <a:lnTo>
                    <a:pt x="219202" y="120307"/>
                  </a:lnTo>
                  <a:lnTo>
                    <a:pt x="217805" y="117297"/>
                  </a:lnTo>
                  <a:lnTo>
                    <a:pt x="216027" y="110223"/>
                  </a:lnTo>
                  <a:lnTo>
                    <a:pt x="215646" y="105511"/>
                  </a:lnTo>
                  <a:lnTo>
                    <a:pt x="215646" y="40513"/>
                  </a:lnTo>
                  <a:lnTo>
                    <a:pt x="215519" y="40005"/>
                  </a:lnTo>
                  <a:lnTo>
                    <a:pt x="215138" y="39624"/>
                  </a:lnTo>
                  <a:lnTo>
                    <a:pt x="214884" y="39243"/>
                  </a:lnTo>
                  <a:lnTo>
                    <a:pt x="213614" y="38481"/>
                  </a:lnTo>
                  <a:lnTo>
                    <a:pt x="212852" y="38227"/>
                  </a:lnTo>
                  <a:lnTo>
                    <a:pt x="211836" y="37973"/>
                  </a:lnTo>
                  <a:lnTo>
                    <a:pt x="209296" y="37719"/>
                  </a:lnTo>
                  <a:lnTo>
                    <a:pt x="202438" y="37719"/>
                  </a:lnTo>
                  <a:lnTo>
                    <a:pt x="196291" y="110223"/>
                  </a:lnTo>
                  <a:lnTo>
                    <a:pt x="196850" y="115582"/>
                  </a:lnTo>
                  <a:lnTo>
                    <a:pt x="220980" y="145402"/>
                  </a:lnTo>
                  <a:lnTo>
                    <a:pt x="226822" y="146519"/>
                  </a:lnTo>
                  <a:lnTo>
                    <a:pt x="239903" y="146519"/>
                  </a:lnTo>
                  <a:lnTo>
                    <a:pt x="245872" y="145072"/>
                  </a:lnTo>
                  <a:lnTo>
                    <a:pt x="257556" y="139268"/>
                  </a:lnTo>
                  <a:lnTo>
                    <a:pt x="263525" y="134645"/>
                  </a:lnTo>
                  <a:lnTo>
                    <a:pt x="267271" y="130670"/>
                  </a:lnTo>
                  <a:lnTo>
                    <a:pt x="269494" y="128320"/>
                  </a:lnTo>
                  <a:lnTo>
                    <a:pt x="269494" y="142201"/>
                  </a:lnTo>
                  <a:lnTo>
                    <a:pt x="269621" y="142709"/>
                  </a:lnTo>
                  <a:lnTo>
                    <a:pt x="270129" y="143522"/>
                  </a:lnTo>
                  <a:lnTo>
                    <a:pt x="270510" y="143878"/>
                  </a:lnTo>
                  <a:lnTo>
                    <a:pt x="271272" y="144170"/>
                  </a:lnTo>
                  <a:lnTo>
                    <a:pt x="271907" y="144475"/>
                  </a:lnTo>
                  <a:lnTo>
                    <a:pt x="272796" y="144691"/>
                  </a:lnTo>
                  <a:lnTo>
                    <a:pt x="275082" y="144995"/>
                  </a:lnTo>
                  <a:lnTo>
                    <a:pt x="276479" y="145072"/>
                  </a:lnTo>
                  <a:lnTo>
                    <a:pt x="279908" y="145072"/>
                  </a:lnTo>
                  <a:lnTo>
                    <a:pt x="286639" y="143116"/>
                  </a:lnTo>
                  <a:lnTo>
                    <a:pt x="287020" y="142709"/>
                  </a:lnTo>
                  <a:lnTo>
                    <a:pt x="287147" y="142201"/>
                  </a:lnTo>
                  <a:lnTo>
                    <a:pt x="287147" y="128320"/>
                  </a:lnTo>
                  <a:lnTo>
                    <a:pt x="287147" y="40513"/>
                  </a:lnTo>
                  <a:close/>
                </a:path>
                <a:path w="702310" h="146685">
                  <a:moveTo>
                    <a:pt x="479552" y="71399"/>
                  </a:moveTo>
                  <a:lnTo>
                    <a:pt x="474345" y="52082"/>
                  </a:lnTo>
                  <a:lnTo>
                    <a:pt x="471805" y="48628"/>
                  </a:lnTo>
                  <a:lnTo>
                    <a:pt x="450342" y="36068"/>
                  </a:lnTo>
                  <a:lnTo>
                    <a:pt x="440690" y="36068"/>
                  </a:lnTo>
                  <a:lnTo>
                    <a:pt x="437896" y="36449"/>
                  </a:lnTo>
                  <a:lnTo>
                    <a:pt x="435102" y="37211"/>
                  </a:lnTo>
                  <a:lnTo>
                    <a:pt x="432308" y="37846"/>
                  </a:lnTo>
                  <a:lnTo>
                    <a:pt x="429514" y="38989"/>
                  </a:lnTo>
                  <a:lnTo>
                    <a:pt x="426593" y="40640"/>
                  </a:lnTo>
                  <a:lnTo>
                    <a:pt x="423672" y="42164"/>
                  </a:lnTo>
                  <a:lnTo>
                    <a:pt x="420624" y="44196"/>
                  </a:lnTo>
                  <a:lnTo>
                    <a:pt x="414274" y="49263"/>
                  </a:lnTo>
                  <a:lnTo>
                    <a:pt x="410768" y="52425"/>
                  </a:lnTo>
                  <a:lnTo>
                    <a:pt x="407416" y="55994"/>
                  </a:lnTo>
                  <a:lnTo>
                    <a:pt x="406146" y="53022"/>
                  </a:lnTo>
                  <a:lnTo>
                    <a:pt x="405612" y="52082"/>
                  </a:lnTo>
                  <a:lnTo>
                    <a:pt x="404622" y="50317"/>
                  </a:lnTo>
                  <a:lnTo>
                    <a:pt x="400812" y="45466"/>
                  </a:lnTo>
                  <a:lnTo>
                    <a:pt x="379349" y="36068"/>
                  </a:lnTo>
                  <a:lnTo>
                    <a:pt x="369189" y="36068"/>
                  </a:lnTo>
                  <a:lnTo>
                    <a:pt x="363601" y="37592"/>
                  </a:lnTo>
                  <a:lnTo>
                    <a:pt x="352425" y="43434"/>
                  </a:lnTo>
                  <a:lnTo>
                    <a:pt x="346583" y="48107"/>
                  </a:lnTo>
                  <a:lnTo>
                    <a:pt x="340741" y="54432"/>
                  </a:lnTo>
                  <a:lnTo>
                    <a:pt x="340741" y="40513"/>
                  </a:lnTo>
                  <a:lnTo>
                    <a:pt x="340614" y="40005"/>
                  </a:lnTo>
                  <a:lnTo>
                    <a:pt x="340233" y="39624"/>
                  </a:lnTo>
                  <a:lnTo>
                    <a:pt x="339979" y="39243"/>
                  </a:lnTo>
                  <a:lnTo>
                    <a:pt x="335153" y="37719"/>
                  </a:lnTo>
                  <a:lnTo>
                    <a:pt x="328803" y="37719"/>
                  </a:lnTo>
                  <a:lnTo>
                    <a:pt x="323342" y="142709"/>
                  </a:lnTo>
                  <a:lnTo>
                    <a:pt x="323596" y="143116"/>
                  </a:lnTo>
                  <a:lnTo>
                    <a:pt x="330962" y="145072"/>
                  </a:lnTo>
                  <a:lnTo>
                    <a:pt x="334772" y="145072"/>
                  </a:lnTo>
                  <a:lnTo>
                    <a:pt x="342519" y="71399"/>
                  </a:lnTo>
                  <a:lnTo>
                    <a:pt x="347853" y="65074"/>
                  </a:lnTo>
                  <a:lnTo>
                    <a:pt x="352806" y="60274"/>
                  </a:lnTo>
                  <a:lnTo>
                    <a:pt x="357378" y="56997"/>
                  </a:lnTo>
                  <a:lnTo>
                    <a:pt x="360857" y="54432"/>
                  </a:lnTo>
                  <a:lnTo>
                    <a:pt x="361823" y="53721"/>
                  </a:lnTo>
                  <a:lnTo>
                    <a:pt x="366395" y="52082"/>
                  </a:lnTo>
                  <a:lnTo>
                    <a:pt x="374396" y="52082"/>
                  </a:lnTo>
                  <a:lnTo>
                    <a:pt x="377571" y="52755"/>
                  </a:lnTo>
                  <a:lnTo>
                    <a:pt x="380111" y="54102"/>
                  </a:lnTo>
                  <a:lnTo>
                    <a:pt x="382778" y="55435"/>
                  </a:lnTo>
                  <a:lnTo>
                    <a:pt x="384937" y="57365"/>
                  </a:lnTo>
                  <a:lnTo>
                    <a:pt x="386588" y="59905"/>
                  </a:lnTo>
                  <a:lnTo>
                    <a:pt x="388366" y="62433"/>
                  </a:lnTo>
                  <a:lnTo>
                    <a:pt x="389636" y="65443"/>
                  </a:lnTo>
                  <a:lnTo>
                    <a:pt x="391414" y="72440"/>
                  </a:lnTo>
                  <a:lnTo>
                    <a:pt x="391795" y="76314"/>
                  </a:lnTo>
                  <a:lnTo>
                    <a:pt x="391795" y="142201"/>
                  </a:lnTo>
                  <a:lnTo>
                    <a:pt x="391922" y="142709"/>
                  </a:lnTo>
                  <a:lnTo>
                    <a:pt x="399669" y="145072"/>
                  </a:lnTo>
                  <a:lnTo>
                    <a:pt x="403352" y="145072"/>
                  </a:lnTo>
                  <a:lnTo>
                    <a:pt x="411099" y="71399"/>
                  </a:lnTo>
                  <a:lnTo>
                    <a:pt x="416560" y="65074"/>
                  </a:lnTo>
                  <a:lnTo>
                    <a:pt x="421513" y="60274"/>
                  </a:lnTo>
                  <a:lnTo>
                    <a:pt x="427316" y="55994"/>
                  </a:lnTo>
                  <a:lnTo>
                    <a:pt x="430403" y="53721"/>
                  </a:lnTo>
                  <a:lnTo>
                    <a:pt x="434975" y="52082"/>
                  </a:lnTo>
                  <a:lnTo>
                    <a:pt x="442976" y="52082"/>
                  </a:lnTo>
                  <a:lnTo>
                    <a:pt x="455295" y="59905"/>
                  </a:lnTo>
                  <a:lnTo>
                    <a:pt x="457073" y="62433"/>
                  </a:lnTo>
                  <a:lnTo>
                    <a:pt x="458343" y="65443"/>
                  </a:lnTo>
                  <a:lnTo>
                    <a:pt x="459867" y="72440"/>
                  </a:lnTo>
                  <a:lnTo>
                    <a:pt x="460248" y="76314"/>
                  </a:lnTo>
                  <a:lnTo>
                    <a:pt x="460375" y="142709"/>
                  </a:lnTo>
                  <a:lnTo>
                    <a:pt x="460756" y="143116"/>
                  </a:lnTo>
                  <a:lnTo>
                    <a:pt x="468122" y="145072"/>
                  </a:lnTo>
                  <a:lnTo>
                    <a:pt x="471932" y="145072"/>
                  </a:lnTo>
                  <a:lnTo>
                    <a:pt x="479552" y="142709"/>
                  </a:lnTo>
                  <a:lnTo>
                    <a:pt x="479552" y="71399"/>
                  </a:lnTo>
                  <a:close/>
                </a:path>
                <a:path w="702310" h="146685">
                  <a:moveTo>
                    <a:pt x="611886" y="81851"/>
                  </a:moveTo>
                  <a:lnTo>
                    <a:pt x="610743" y="74295"/>
                  </a:lnTo>
                  <a:lnTo>
                    <a:pt x="606425" y="60909"/>
                  </a:lnTo>
                  <a:lnTo>
                    <a:pt x="603250" y="55219"/>
                  </a:lnTo>
                  <a:lnTo>
                    <a:pt x="599833" y="51523"/>
                  </a:lnTo>
                  <a:lnTo>
                    <a:pt x="594614" y="45847"/>
                  </a:lnTo>
                  <a:lnTo>
                    <a:pt x="591820" y="43992"/>
                  </a:lnTo>
                  <a:lnTo>
                    <a:pt x="591820" y="97294"/>
                  </a:lnTo>
                  <a:lnTo>
                    <a:pt x="591185" y="102616"/>
                  </a:lnTo>
                  <a:lnTo>
                    <a:pt x="564642" y="131000"/>
                  </a:lnTo>
                  <a:lnTo>
                    <a:pt x="552704" y="131000"/>
                  </a:lnTo>
                  <a:lnTo>
                    <a:pt x="526923" y="101727"/>
                  </a:lnTo>
                  <a:lnTo>
                    <a:pt x="526415" y="85318"/>
                  </a:lnTo>
                  <a:lnTo>
                    <a:pt x="527050" y="80035"/>
                  </a:lnTo>
                  <a:lnTo>
                    <a:pt x="544576" y="54432"/>
                  </a:lnTo>
                  <a:lnTo>
                    <a:pt x="548640" y="52501"/>
                  </a:lnTo>
                  <a:lnTo>
                    <a:pt x="553593" y="51523"/>
                  </a:lnTo>
                  <a:lnTo>
                    <a:pt x="565658" y="51523"/>
                  </a:lnTo>
                  <a:lnTo>
                    <a:pt x="590270" y="76555"/>
                  </a:lnTo>
                  <a:lnTo>
                    <a:pt x="591312" y="80924"/>
                  </a:lnTo>
                  <a:lnTo>
                    <a:pt x="591743" y="85318"/>
                  </a:lnTo>
                  <a:lnTo>
                    <a:pt x="591820" y="97294"/>
                  </a:lnTo>
                  <a:lnTo>
                    <a:pt x="591820" y="43992"/>
                  </a:lnTo>
                  <a:lnTo>
                    <a:pt x="589280" y="42291"/>
                  </a:lnTo>
                  <a:lnTo>
                    <a:pt x="582803" y="39751"/>
                  </a:lnTo>
                  <a:lnTo>
                    <a:pt x="576326" y="37338"/>
                  </a:lnTo>
                  <a:lnTo>
                    <a:pt x="568833" y="36068"/>
                  </a:lnTo>
                  <a:lnTo>
                    <a:pt x="551180" y="36068"/>
                  </a:lnTo>
                  <a:lnTo>
                    <a:pt x="543306" y="37465"/>
                  </a:lnTo>
                  <a:lnTo>
                    <a:pt x="529844" y="43053"/>
                  </a:lnTo>
                  <a:lnTo>
                    <a:pt x="524256" y="46863"/>
                  </a:lnTo>
                  <a:lnTo>
                    <a:pt x="519137" y="52590"/>
                  </a:lnTo>
                  <a:lnTo>
                    <a:pt x="515239" y="56845"/>
                  </a:lnTo>
                  <a:lnTo>
                    <a:pt x="511937" y="62788"/>
                  </a:lnTo>
                  <a:lnTo>
                    <a:pt x="509651" y="69672"/>
                  </a:lnTo>
                  <a:lnTo>
                    <a:pt x="507492" y="76555"/>
                  </a:lnTo>
                  <a:lnTo>
                    <a:pt x="506349" y="84086"/>
                  </a:lnTo>
                  <a:lnTo>
                    <a:pt x="506349" y="100749"/>
                  </a:lnTo>
                  <a:lnTo>
                    <a:pt x="507365" y="108343"/>
                  </a:lnTo>
                  <a:lnTo>
                    <a:pt x="511683" y="121742"/>
                  </a:lnTo>
                  <a:lnTo>
                    <a:pt x="514858" y="127431"/>
                  </a:lnTo>
                  <a:lnTo>
                    <a:pt x="519176" y="132118"/>
                  </a:lnTo>
                  <a:lnTo>
                    <a:pt x="523367" y="136804"/>
                  </a:lnTo>
                  <a:lnTo>
                    <a:pt x="528828" y="140385"/>
                  </a:lnTo>
                  <a:lnTo>
                    <a:pt x="541655" y="145288"/>
                  </a:lnTo>
                  <a:lnTo>
                    <a:pt x="549275" y="146519"/>
                  </a:lnTo>
                  <a:lnTo>
                    <a:pt x="566801" y="146519"/>
                  </a:lnTo>
                  <a:lnTo>
                    <a:pt x="574675" y="145122"/>
                  </a:lnTo>
                  <a:lnTo>
                    <a:pt x="588137" y="139547"/>
                  </a:lnTo>
                  <a:lnTo>
                    <a:pt x="593852" y="135648"/>
                  </a:lnTo>
                  <a:lnTo>
                    <a:pt x="597992" y="131000"/>
                  </a:lnTo>
                  <a:lnTo>
                    <a:pt x="602742" y="125679"/>
                  </a:lnTo>
                  <a:lnTo>
                    <a:pt x="606171" y="119748"/>
                  </a:lnTo>
                  <a:lnTo>
                    <a:pt x="610743" y="105981"/>
                  </a:lnTo>
                  <a:lnTo>
                    <a:pt x="611886" y="98450"/>
                  </a:lnTo>
                  <a:lnTo>
                    <a:pt x="611886" y="81851"/>
                  </a:lnTo>
                  <a:close/>
                </a:path>
                <a:path w="702310" h="146685">
                  <a:moveTo>
                    <a:pt x="701802" y="42672"/>
                  </a:moveTo>
                  <a:lnTo>
                    <a:pt x="701675" y="41910"/>
                  </a:lnTo>
                  <a:lnTo>
                    <a:pt x="701294" y="40386"/>
                  </a:lnTo>
                  <a:lnTo>
                    <a:pt x="701167" y="40132"/>
                  </a:lnTo>
                  <a:lnTo>
                    <a:pt x="701040" y="39751"/>
                  </a:lnTo>
                  <a:lnTo>
                    <a:pt x="700278" y="38989"/>
                  </a:lnTo>
                  <a:lnTo>
                    <a:pt x="699770" y="38608"/>
                  </a:lnTo>
                  <a:lnTo>
                    <a:pt x="699008" y="38227"/>
                  </a:lnTo>
                  <a:lnTo>
                    <a:pt x="697865" y="37973"/>
                  </a:lnTo>
                  <a:lnTo>
                    <a:pt x="696722" y="37592"/>
                  </a:lnTo>
                  <a:lnTo>
                    <a:pt x="695452" y="37211"/>
                  </a:lnTo>
                  <a:lnTo>
                    <a:pt x="694055" y="36957"/>
                  </a:lnTo>
                  <a:lnTo>
                    <a:pt x="692658" y="36576"/>
                  </a:lnTo>
                  <a:lnTo>
                    <a:pt x="687578" y="36068"/>
                  </a:lnTo>
                  <a:lnTo>
                    <a:pt x="684276" y="36068"/>
                  </a:lnTo>
                  <a:lnTo>
                    <a:pt x="681990" y="36449"/>
                  </a:lnTo>
                  <a:lnTo>
                    <a:pt x="679831" y="36957"/>
                  </a:lnTo>
                  <a:lnTo>
                    <a:pt x="677545" y="37465"/>
                  </a:lnTo>
                  <a:lnTo>
                    <a:pt x="675259" y="38481"/>
                  </a:lnTo>
                  <a:lnTo>
                    <a:pt x="673100" y="40005"/>
                  </a:lnTo>
                  <a:lnTo>
                    <a:pt x="670814" y="41402"/>
                  </a:lnTo>
                  <a:lnTo>
                    <a:pt x="668401" y="43434"/>
                  </a:lnTo>
                  <a:lnTo>
                    <a:pt x="665861" y="45974"/>
                  </a:lnTo>
                  <a:lnTo>
                    <a:pt x="663321" y="48475"/>
                  </a:lnTo>
                  <a:lnTo>
                    <a:pt x="660527" y="51752"/>
                  </a:lnTo>
                  <a:lnTo>
                    <a:pt x="657733" y="55765"/>
                  </a:lnTo>
                  <a:lnTo>
                    <a:pt x="657631" y="40132"/>
                  </a:lnTo>
                  <a:lnTo>
                    <a:pt x="657606" y="40005"/>
                  </a:lnTo>
                  <a:lnTo>
                    <a:pt x="657225" y="39624"/>
                  </a:lnTo>
                  <a:lnTo>
                    <a:pt x="656971" y="39243"/>
                  </a:lnTo>
                  <a:lnTo>
                    <a:pt x="652145" y="37719"/>
                  </a:lnTo>
                  <a:lnTo>
                    <a:pt x="645795" y="37719"/>
                  </a:lnTo>
                  <a:lnTo>
                    <a:pt x="640207" y="142201"/>
                  </a:lnTo>
                  <a:lnTo>
                    <a:pt x="640334" y="142709"/>
                  </a:lnTo>
                  <a:lnTo>
                    <a:pt x="647954" y="145072"/>
                  </a:lnTo>
                  <a:lnTo>
                    <a:pt x="651764" y="145072"/>
                  </a:lnTo>
                  <a:lnTo>
                    <a:pt x="659511" y="75526"/>
                  </a:lnTo>
                  <a:lnTo>
                    <a:pt x="662305" y="71437"/>
                  </a:lnTo>
                  <a:lnTo>
                    <a:pt x="664845" y="67970"/>
                  </a:lnTo>
                  <a:lnTo>
                    <a:pt x="667131" y="65151"/>
                  </a:lnTo>
                  <a:lnTo>
                    <a:pt x="669290" y="62318"/>
                  </a:lnTo>
                  <a:lnTo>
                    <a:pt x="671449" y="60045"/>
                  </a:lnTo>
                  <a:lnTo>
                    <a:pt x="673608" y="58343"/>
                  </a:lnTo>
                  <a:lnTo>
                    <a:pt x="675640" y="56629"/>
                  </a:lnTo>
                  <a:lnTo>
                    <a:pt x="683260" y="53543"/>
                  </a:lnTo>
                  <a:lnTo>
                    <a:pt x="686816" y="53543"/>
                  </a:lnTo>
                  <a:lnTo>
                    <a:pt x="697611" y="56273"/>
                  </a:lnTo>
                  <a:lnTo>
                    <a:pt x="698373" y="56438"/>
                  </a:lnTo>
                  <a:lnTo>
                    <a:pt x="699516" y="56438"/>
                  </a:lnTo>
                  <a:lnTo>
                    <a:pt x="700024" y="56273"/>
                  </a:lnTo>
                  <a:lnTo>
                    <a:pt x="701802" y="51866"/>
                  </a:lnTo>
                  <a:lnTo>
                    <a:pt x="701802" y="42672"/>
                  </a:lnTo>
                  <a:close/>
                </a:path>
              </a:pathLst>
            </a:custGeom>
            <a:solidFill>
              <a:srgbClr val="30A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7089" y="5536438"/>
            <a:ext cx="661415" cy="18882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66896" y="5528309"/>
            <a:ext cx="1115567" cy="15833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91908" y="5540121"/>
            <a:ext cx="623189" cy="14651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97520" y="5536438"/>
            <a:ext cx="661415" cy="18882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47329" y="5528309"/>
            <a:ext cx="1115568" cy="1583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13664" y="6540728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10" y="0"/>
                </a:lnTo>
                <a:lnTo>
                  <a:pt x="2667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7" y="95910"/>
                </a:lnTo>
                <a:lnTo>
                  <a:pt x="3810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78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4" y="121742"/>
                </a:lnTo>
                <a:lnTo>
                  <a:pt x="259702" y="123380"/>
                </a:lnTo>
                <a:lnTo>
                  <a:pt x="262255" y="123380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4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64" y="6533654"/>
            <a:ext cx="819175" cy="1305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133" y="6532841"/>
            <a:ext cx="938784" cy="1055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6901" y="6538277"/>
            <a:ext cx="541804" cy="12590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46404" y="1200530"/>
            <a:ext cx="462280" cy="147955"/>
          </a:xfrm>
          <a:custGeom>
            <a:avLst/>
            <a:gdLst/>
            <a:ahLst/>
            <a:cxnLst/>
            <a:rect l="l" t="t" r="r" b="b"/>
            <a:pathLst>
              <a:path w="462280" h="147955">
                <a:moveTo>
                  <a:pt x="19050" y="0"/>
                </a:moveTo>
                <a:lnTo>
                  <a:pt x="12865" y="0"/>
                </a:lnTo>
                <a:lnTo>
                  <a:pt x="10312" y="127"/>
                </a:lnTo>
                <a:lnTo>
                  <a:pt x="787" y="2794"/>
                </a:lnTo>
                <a:lnTo>
                  <a:pt x="266" y="3302"/>
                </a:lnTo>
                <a:lnTo>
                  <a:pt x="0" y="3937"/>
                </a:lnTo>
                <a:lnTo>
                  <a:pt x="0" y="141859"/>
                </a:lnTo>
                <a:lnTo>
                  <a:pt x="12865" y="145796"/>
                </a:lnTo>
                <a:lnTo>
                  <a:pt x="19050" y="145796"/>
                </a:lnTo>
                <a:lnTo>
                  <a:pt x="31711" y="141859"/>
                </a:lnTo>
                <a:lnTo>
                  <a:pt x="31711" y="82804"/>
                </a:lnTo>
                <a:lnTo>
                  <a:pt x="121767" y="82804"/>
                </a:lnTo>
                <a:lnTo>
                  <a:pt x="121767" y="57785"/>
                </a:lnTo>
                <a:lnTo>
                  <a:pt x="31711" y="57785"/>
                </a:lnTo>
                <a:lnTo>
                  <a:pt x="31711" y="3937"/>
                </a:lnTo>
                <a:lnTo>
                  <a:pt x="31470" y="3302"/>
                </a:lnTo>
                <a:lnTo>
                  <a:pt x="30987" y="2794"/>
                </a:lnTo>
                <a:lnTo>
                  <a:pt x="30505" y="2159"/>
                </a:lnTo>
                <a:lnTo>
                  <a:pt x="29654" y="1651"/>
                </a:lnTo>
                <a:lnTo>
                  <a:pt x="27254" y="889"/>
                </a:lnTo>
                <a:lnTo>
                  <a:pt x="25641" y="635"/>
                </a:lnTo>
                <a:lnTo>
                  <a:pt x="21628" y="127"/>
                </a:lnTo>
                <a:lnTo>
                  <a:pt x="19050" y="0"/>
                </a:lnTo>
                <a:close/>
              </a:path>
              <a:path w="462280" h="147955">
                <a:moveTo>
                  <a:pt x="121767" y="82804"/>
                </a:moveTo>
                <a:lnTo>
                  <a:pt x="90055" y="82804"/>
                </a:lnTo>
                <a:lnTo>
                  <a:pt x="90055" y="141859"/>
                </a:lnTo>
                <a:lnTo>
                  <a:pt x="102831" y="145796"/>
                </a:lnTo>
                <a:lnTo>
                  <a:pt x="109016" y="145796"/>
                </a:lnTo>
                <a:lnTo>
                  <a:pt x="121767" y="141859"/>
                </a:lnTo>
                <a:lnTo>
                  <a:pt x="121767" y="82804"/>
                </a:lnTo>
                <a:close/>
              </a:path>
              <a:path w="462280" h="147955">
                <a:moveTo>
                  <a:pt x="109016" y="0"/>
                </a:moveTo>
                <a:lnTo>
                  <a:pt x="102831" y="0"/>
                </a:lnTo>
                <a:lnTo>
                  <a:pt x="100241" y="127"/>
                </a:lnTo>
                <a:lnTo>
                  <a:pt x="90843" y="2794"/>
                </a:lnTo>
                <a:lnTo>
                  <a:pt x="90322" y="3302"/>
                </a:lnTo>
                <a:lnTo>
                  <a:pt x="90055" y="3937"/>
                </a:lnTo>
                <a:lnTo>
                  <a:pt x="90055" y="57785"/>
                </a:lnTo>
                <a:lnTo>
                  <a:pt x="121767" y="57785"/>
                </a:lnTo>
                <a:lnTo>
                  <a:pt x="121767" y="3937"/>
                </a:lnTo>
                <a:lnTo>
                  <a:pt x="121500" y="3302"/>
                </a:lnTo>
                <a:lnTo>
                  <a:pt x="120980" y="2794"/>
                </a:lnTo>
                <a:lnTo>
                  <a:pt x="120459" y="2159"/>
                </a:lnTo>
                <a:lnTo>
                  <a:pt x="119595" y="1651"/>
                </a:lnTo>
                <a:lnTo>
                  <a:pt x="117182" y="889"/>
                </a:lnTo>
                <a:lnTo>
                  <a:pt x="115569" y="635"/>
                </a:lnTo>
                <a:lnTo>
                  <a:pt x="111556" y="127"/>
                </a:lnTo>
                <a:lnTo>
                  <a:pt x="109016" y="0"/>
                </a:lnTo>
                <a:close/>
              </a:path>
              <a:path w="462280" h="147955">
                <a:moveTo>
                  <a:pt x="211226" y="35433"/>
                </a:moveTo>
                <a:lnTo>
                  <a:pt x="193713" y="35433"/>
                </a:lnTo>
                <a:lnTo>
                  <a:pt x="186054" y="36703"/>
                </a:lnTo>
                <a:lnTo>
                  <a:pt x="179260" y="39370"/>
                </a:lnTo>
                <a:lnTo>
                  <a:pt x="172465" y="41910"/>
                </a:lnTo>
                <a:lnTo>
                  <a:pt x="148628" y="75819"/>
                </a:lnTo>
                <a:lnTo>
                  <a:pt x="147370" y="83820"/>
                </a:lnTo>
                <a:lnTo>
                  <a:pt x="147370" y="101981"/>
                </a:lnTo>
                <a:lnTo>
                  <a:pt x="166547" y="138811"/>
                </a:lnTo>
                <a:lnTo>
                  <a:pt x="195313" y="147701"/>
                </a:lnTo>
                <a:lnTo>
                  <a:pt x="210184" y="147701"/>
                </a:lnTo>
                <a:lnTo>
                  <a:pt x="247027" y="137668"/>
                </a:lnTo>
                <a:lnTo>
                  <a:pt x="247890" y="126492"/>
                </a:lnTo>
                <a:lnTo>
                  <a:pt x="202425" y="126492"/>
                </a:lnTo>
                <a:lnTo>
                  <a:pt x="197942" y="125857"/>
                </a:lnTo>
                <a:lnTo>
                  <a:pt x="179829" y="110109"/>
                </a:lnTo>
                <a:lnTo>
                  <a:pt x="178777" y="106807"/>
                </a:lnTo>
                <a:lnTo>
                  <a:pt x="178231" y="102997"/>
                </a:lnTo>
                <a:lnTo>
                  <a:pt x="178231" y="98679"/>
                </a:lnTo>
                <a:lnTo>
                  <a:pt x="246583" y="98679"/>
                </a:lnTo>
                <a:lnTo>
                  <a:pt x="248856" y="97917"/>
                </a:lnTo>
                <a:lnTo>
                  <a:pt x="252158" y="94615"/>
                </a:lnTo>
                <a:lnTo>
                  <a:pt x="252983" y="92075"/>
                </a:lnTo>
                <a:lnTo>
                  <a:pt x="252983" y="80645"/>
                </a:lnTo>
                <a:lnTo>
                  <a:pt x="178231" y="80645"/>
                </a:lnTo>
                <a:lnTo>
                  <a:pt x="178396" y="77089"/>
                </a:lnTo>
                <a:lnTo>
                  <a:pt x="197650" y="55245"/>
                </a:lnTo>
                <a:lnTo>
                  <a:pt x="246051" y="55245"/>
                </a:lnTo>
                <a:lnTo>
                  <a:pt x="245148" y="53721"/>
                </a:lnTo>
                <a:lnTo>
                  <a:pt x="241045" y="49276"/>
                </a:lnTo>
                <a:lnTo>
                  <a:pt x="236943" y="44958"/>
                </a:lnTo>
                <a:lnTo>
                  <a:pt x="231698" y="41529"/>
                </a:lnTo>
                <a:lnTo>
                  <a:pt x="218922" y="36703"/>
                </a:lnTo>
                <a:lnTo>
                  <a:pt x="211226" y="35433"/>
                </a:lnTo>
                <a:close/>
              </a:path>
              <a:path w="462280" h="147955">
                <a:moveTo>
                  <a:pt x="244779" y="119761"/>
                </a:moveTo>
                <a:lnTo>
                  <a:pt x="242849" y="119761"/>
                </a:lnTo>
                <a:lnTo>
                  <a:pt x="241287" y="120015"/>
                </a:lnTo>
                <a:lnTo>
                  <a:pt x="237426" y="121539"/>
                </a:lnTo>
                <a:lnTo>
                  <a:pt x="235000" y="122301"/>
                </a:lnTo>
                <a:lnTo>
                  <a:pt x="232067" y="123063"/>
                </a:lnTo>
                <a:lnTo>
                  <a:pt x="229133" y="123952"/>
                </a:lnTo>
                <a:lnTo>
                  <a:pt x="225653" y="124714"/>
                </a:lnTo>
                <a:lnTo>
                  <a:pt x="221640" y="125476"/>
                </a:lnTo>
                <a:lnTo>
                  <a:pt x="217614" y="126111"/>
                </a:lnTo>
                <a:lnTo>
                  <a:pt x="212953" y="126492"/>
                </a:lnTo>
                <a:lnTo>
                  <a:pt x="247890" y="126492"/>
                </a:lnTo>
                <a:lnTo>
                  <a:pt x="247768" y="124714"/>
                </a:lnTo>
                <a:lnTo>
                  <a:pt x="247611" y="123063"/>
                </a:lnTo>
                <a:lnTo>
                  <a:pt x="247395" y="122174"/>
                </a:lnTo>
                <a:lnTo>
                  <a:pt x="247065" y="121539"/>
                </a:lnTo>
                <a:lnTo>
                  <a:pt x="246748" y="120777"/>
                </a:lnTo>
                <a:lnTo>
                  <a:pt x="246354" y="120396"/>
                </a:lnTo>
                <a:lnTo>
                  <a:pt x="245389" y="119888"/>
                </a:lnTo>
                <a:lnTo>
                  <a:pt x="244779" y="119761"/>
                </a:lnTo>
                <a:close/>
              </a:path>
              <a:path w="462280" h="147955">
                <a:moveTo>
                  <a:pt x="246051" y="55245"/>
                </a:moveTo>
                <a:lnTo>
                  <a:pt x="209143" y="55245"/>
                </a:lnTo>
                <a:lnTo>
                  <a:pt x="214782" y="57531"/>
                </a:lnTo>
                <a:lnTo>
                  <a:pt x="218439" y="62103"/>
                </a:lnTo>
                <a:lnTo>
                  <a:pt x="222097" y="66548"/>
                </a:lnTo>
                <a:lnTo>
                  <a:pt x="223799" y="72771"/>
                </a:lnTo>
                <a:lnTo>
                  <a:pt x="223558" y="80645"/>
                </a:lnTo>
                <a:lnTo>
                  <a:pt x="252983" y="80645"/>
                </a:lnTo>
                <a:lnTo>
                  <a:pt x="252965" y="77089"/>
                </a:lnTo>
                <a:lnTo>
                  <a:pt x="252018" y="70739"/>
                </a:lnTo>
                <a:lnTo>
                  <a:pt x="248158" y="58801"/>
                </a:lnTo>
                <a:lnTo>
                  <a:pt x="246051" y="55245"/>
                </a:lnTo>
                <a:close/>
              </a:path>
              <a:path w="462280" h="147955">
                <a:moveTo>
                  <a:pt x="292684" y="37338"/>
                </a:moveTo>
                <a:lnTo>
                  <a:pt x="287616" y="37338"/>
                </a:lnTo>
                <a:lnTo>
                  <a:pt x="285546" y="37465"/>
                </a:lnTo>
                <a:lnTo>
                  <a:pt x="277685" y="39878"/>
                </a:lnTo>
                <a:lnTo>
                  <a:pt x="277291" y="40386"/>
                </a:lnTo>
                <a:lnTo>
                  <a:pt x="277210" y="40640"/>
                </a:lnTo>
                <a:lnTo>
                  <a:pt x="277088" y="142113"/>
                </a:lnTo>
                <a:lnTo>
                  <a:pt x="277329" y="142748"/>
                </a:lnTo>
                <a:lnTo>
                  <a:pt x="277812" y="143256"/>
                </a:lnTo>
                <a:lnTo>
                  <a:pt x="278295" y="143891"/>
                </a:lnTo>
                <a:lnTo>
                  <a:pt x="279120" y="144399"/>
                </a:lnTo>
                <a:lnTo>
                  <a:pt x="280289" y="144653"/>
                </a:lnTo>
                <a:lnTo>
                  <a:pt x="281444" y="145034"/>
                </a:lnTo>
                <a:lnTo>
                  <a:pt x="282994" y="145415"/>
                </a:lnTo>
                <a:lnTo>
                  <a:pt x="284924" y="145542"/>
                </a:lnTo>
                <a:lnTo>
                  <a:pt x="286854" y="145796"/>
                </a:lnTo>
                <a:lnTo>
                  <a:pt x="297700" y="145796"/>
                </a:lnTo>
                <a:lnTo>
                  <a:pt x="299631" y="145542"/>
                </a:lnTo>
                <a:lnTo>
                  <a:pt x="301561" y="145415"/>
                </a:lnTo>
                <a:lnTo>
                  <a:pt x="303110" y="145034"/>
                </a:lnTo>
                <a:lnTo>
                  <a:pt x="304279" y="144653"/>
                </a:lnTo>
                <a:lnTo>
                  <a:pt x="305434" y="144399"/>
                </a:lnTo>
                <a:lnTo>
                  <a:pt x="306260" y="143891"/>
                </a:lnTo>
                <a:lnTo>
                  <a:pt x="306743" y="143256"/>
                </a:lnTo>
                <a:lnTo>
                  <a:pt x="307225" y="142748"/>
                </a:lnTo>
                <a:lnTo>
                  <a:pt x="307467" y="142113"/>
                </a:lnTo>
                <a:lnTo>
                  <a:pt x="307467" y="79248"/>
                </a:lnTo>
                <a:lnTo>
                  <a:pt x="309714" y="76073"/>
                </a:lnTo>
                <a:lnTo>
                  <a:pt x="328079" y="61722"/>
                </a:lnTo>
                <a:lnTo>
                  <a:pt x="345198" y="61722"/>
                </a:lnTo>
                <a:lnTo>
                  <a:pt x="345516" y="60706"/>
                </a:lnTo>
                <a:lnTo>
                  <a:pt x="345757" y="59309"/>
                </a:lnTo>
                <a:lnTo>
                  <a:pt x="346087" y="55880"/>
                </a:lnTo>
                <a:lnTo>
                  <a:pt x="346145" y="54229"/>
                </a:lnTo>
                <a:lnTo>
                  <a:pt x="303009" y="54229"/>
                </a:lnTo>
                <a:lnTo>
                  <a:pt x="302887" y="40640"/>
                </a:lnTo>
                <a:lnTo>
                  <a:pt x="302806" y="40386"/>
                </a:lnTo>
                <a:lnTo>
                  <a:pt x="302399" y="39878"/>
                </a:lnTo>
                <a:lnTo>
                  <a:pt x="302005" y="39243"/>
                </a:lnTo>
                <a:lnTo>
                  <a:pt x="294805" y="37465"/>
                </a:lnTo>
                <a:lnTo>
                  <a:pt x="292684" y="37338"/>
                </a:lnTo>
                <a:close/>
              </a:path>
              <a:path w="462280" h="147955">
                <a:moveTo>
                  <a:pt x="345198" y="61722"/>
                </a:moveTo>
                <a:lnTo>
                  <a:pt x="331215" y="61722"/>
                </a:lnTo>
                <a:lnTo>
                  <a:pt x="332536" y="61849"/>
                </a:lnTo>
                <a:lnTo>
                  <a:pt x="333743" y="62230"/>
                </a:lnTo>
                <a:lnTo>
                  <a:pt x="336054" y="62738"/>
                </a:lnTo>
                <a:lnTo>
                  <a:pt x="338061" y="63246"/>
                </a:lnTo>
                <a:lnTo>
                  <a:pt x="338975" y="63627"/>
                </a:lnTo>
                <a:lnTo>
                  <a:pt x="340575" y="64135"/>
                </a:lnTo>
                <a:lnTo>
                  <a:pt x="341299" y="64262"/>
                </a:lnTo>
                <a:lnTo>
                  <a:pt x="342747" y="64262"/>
                </a:lnTo>
                <a:lnTo>
                  <a:pt x="343408" y="64008"/>
                </a:lnTo>
                <a:lnTo>
                  <a:pt x="344462" y="63246"/>
                </a:lnTo>
                <a:lnTo>
                  <a:pt x="344881" y="62611"/>
                </a:lnTo>
                <a:lnTo>
                  <a:pt x="345198" y="61722"/>
                </a:lnTo>
                <a:close/>
              </a:path>
              <a:path w="462280" h="147955">
                <a:moveTo>
                  <a:pt x="333743" y="35433"/>
                </a:moveTo>
                <a:lnTo>
                  <a:pt x="329323" y="35433"/>
                </a:lnTo>
                <a:lnTo>
                  <a:pt x="327075" y="35687"/>
                </a:lnTo>
                <a:lnTo>
                  <a:pt x="324827" y="36322"/>
                </a:lnTo>
                <a:lnTo>
                  <a:pt x="322580" y="36830"/>
                </a:lnTo>
                <a:lnTo>
                  <a:pt x="303009" y="54229"/>
                </a:lnTo>
                <a:lnTo>
                  <a:pt x="346145" y="54229"/>
                </a:lnTo>
                <a:lnTo>
                  <a:pt x="345135" y="39370"/>
                </a:lnTo>
                <a:lnTo>
                  <a:pt x="344944" y="38862"/>
                </a:lnTo>
                <a:lnTo>
                  <a:pt x="344614" y="38481"/>
                </a:lnTo>
                <a:lnTo>
                  <a:pt x="343738" y="37719"/>
                </a:lnTo>
                <a:lnTo>
                  <a:pt x="343027" y="37338"/>
                </a:lnTo>
                <a:lnTo>
                  <a:pt x="342061" y="37084"/>
                </a:lnTo>
                <a:lnTo>
                  <a:pt x="341096" y="36703"/>
                </a:lnTo>
                <a:lnTo>
                  <a:pt x="339979" y="36449"/>
                </a:lnTo>
                <a:lnTo>
                  <a:pt x="336156" y="35687"/>
                </a:lnTo>
                <a:lnTo>
                  <a:pt x="333743" y="35433"/>
                </a:lnTo>
                <a:close/>
              </a:path>
              <a:path w="462280" h="147955">
                <a:moveTo>
                  <a:pt x="420014" y="35433"/>
                </a:moveTo>
                <a:lnTo>
                  <a:pt x="402501" y="35433"/>
                </a:lnTo>
                <a:lnTo>
                  <a:pt x="394842" y="36703"/>
                </a:lnTo>
                <a:lnTo>
                  <a:pt x="388048" y="39370"/>
                </a:lnTo>
                <a:lnTo>
                  <a:pt x="381254" y="41910"/>
                </a:lnTo>
                <a:lnTo>
                  <a:pt x="357416" y="75819"/>
                </a:lnTo>
                <a:lnTo>
                  <a:pt x="356158" y="83820"/>
                </a:lnTo>
                <a:lnTo>
                  <a:pt x="356158" y="101981"/>
                </a:lnTo>
                <a:lnTo>
                  <a:pt x="375335" y="138811"/>
                </a:lnTo>
                <a:lnTo>
                  <a:pt x="404101" y="147701"/>
                </a:lnTo>
                <a:lnTo>
                  <a:pt x="418973" y="147701"/>
                </a:lnTo>
                <a:lnTo>
                  <a:pt x="455815" y="137668"/>
                </a:lnTo>
                <a:lnTo>
                  <a:pt x="456678" y="126492"/>
                </a:lnTo>
                <a:lnTo>
                  <a:pt x="411213" y="126492"/>
                </a:lnTo>
                <a:lnTo>
                  <a:pt x="406730" y="125857"/>
                </a:lnTo>
                <a:lnTo>
                  <a:pt x="388617" y="110109"/>
                </a:lnTo>
                <a:lnTo>
                  <a:pt x="387565" y="106807"/>
                </a:lnTo>
                <a:lnTo>
                  <a:pt x="387019" y="102997"/>
                </a:lnTo>
                <a:lnTo>
                  <a:pt x="387019" y="98679"/>
                </a:lnTo>
                <a:lnTo>
                  <a:pt x="455371" y="98679"/>
                </a:lnTo>
                <a:lnTo>
                  <a:pt x="457644" y="97917"/>
                </a:lnTo>
                <a:lnTo>
                  <a:pt x="460946" y="94615"/>
                </a:lnTo>
                <a:lnTo>
                  <a:pt x="461771" y="92075"/>
                </a:lnTo>
                <a:lnTo>
                  <a:pt x="461771" y="80645"/>
                </a:lnTo>
                <a:lnTo>
                  <a:pt x="387019" y="80645"/>
                </a:lnTo>
                <a:lnTo>
                  <a:pt x="387184" y="77089"/>
                </a:lnTo>
                <a:lnTo>
                  <a:pt x="406438" y="55245"/>
                </a:lnTo>
                <a:lnTo>
                  <a:pt x="454839" y="55245"/>
                </a:lnTo>
                <a:lnTo>
                  <a:pt x="453936" y="53721"/>
                </a:lnTo>
                <a:lnTo>
                  <a:pt x="449833" y="49276"/>
                </a:lnTo>
                <a:lnTo>
                  <a:pt x="445731" y="44958"/>
                </a:lnTo>
                <a:lnTo>
                  <a:pt x="440486" y="41529"/>
                </a:lnTo>
                <a:lnTo>
                  <a:pt x="427710" y="36703"/>
                </a:lnTo>
                <a:lnTo>
                  <a:pt x="420014" y="35433"/>
                </a:lnTo>
                <a:close/>
              </a:path>
              <a:path w="462280" h="147955">
                <a:moveTo>
                  <a:pt x="453567" y="119761"/>
                </a:moveTo>
                <a:lnTo>
                  <a:pt x="451637" y="119761"/>
                </a:lnTo>
                <a:lnTo>
                  <a:pt x="450075" y="120015"/>
                </a:lnTo>
                <a:lnTo>
                  <a:pt x="446214" y="121539"/>
                </a:lnTo>
                <a:lnTo>
                  <a:pt x="443788" y="122301"/>
                </a:lnTo>
                <a:lnTo>
                  <a:pt x="440855" y="123063"/>
                </a:lnTo>
                <a:lnTo>
                  <a:pt x="437921" y="123952"/>
                </a:lnTo>
                <a:lnTo>
                  <a:pt x="434441" y="124714"/>
                </a:lnTo>
                <a:lnTo>
                  <a:pt x="430428" y="125476"/>
                </a:lnTo>
                <a:lnTo>
                  <a:pt x="426402" y="126111"/>
                </a:lnTo>
                <a:lnTo>
                  <a:pt x="421741" y="126492"/>
                </a:lnTo>
                <a:lnTo>
                  <a:pt x="456678" y="126492"/>
                </a:lnTo>
                <a:lnTo>
                  <a:pt x="456556" y="124714"/>
                </a:lnTo>
                <a:lnTo>
                  <a:pt x="456399" y="123063"/>
                </a:lnTo>
                <a:lnTo>
                  <a:pt x="456183" y="122174"/>
                </a:lnTo>
                <a:lnTo>
                  <a:pt x="455853" y="121539"/>
                </a:lnTo>
                <a:lnTo>
                  <a:pt x="455536" y="120777"/>
                </a:lnTo>
                <a:lnTo>
                  <a:pt x="455142" y="120396"/>
                </a:lnTo>
                <a:lnTo>
                  <a:pt x="454177" y="119888"/>
                </a:lnTo>
                <a:lnTo>
                  <a:pt x="453567" y="119761"/>
                </a:lnTo>
                <a:close/>
              </a:path>
              <a:path w="462280" h="147955">
                <a:moveTo>
                  <a:pt x="454839" y="55245"/>
                </a:moveTo>
                <a:lnTo>
                  <a:pt x="417931" y="55245"/>
                </a:lnTo>
                <a:lnTo>
                  <a:pt x="423570" y="57531"/>
                </a:lnTo>
                <a:lnTo>
                  <a:pt x="427227" y="62103"/>
                </a:lnTo>
                <a:lnTo>
                  <a:pt x="430885" y="66548"/>
                </a:lnTo>
                <a:lnTo>
                  <a:pt x="432587" y="72771"/>
                </a:lnTo>
                <a:lnTo>
                  <a:pt x="432346" y="80645"/>
                </a:lnTo>
                <a:lnTo>
                  <a:pt x="461771" y="80645"/>
                </a:lnTo>
                <a:lnTo>
                  <a:pt x="461753" y="77089"/>
                </a:lnTo>
                <a:lnTo>
                  <a:pt x="460806" y="70739"/>
                </a:lnTo>
                <a:lnTo>
                  <a:pt x="456945" y="58801"/>
                </a:lnTo>
                <a:lnTo>
                  <a:pt x="454839" y="55245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417" y="1235963"/>
            <a:ext cx="292100" cy="112395"/>
          </a:xfrm>
          <a:custGeom>
            <a:avLst/>
            <a:gdLst/>
            <a:ahLst/>
            <a:cxnLst/>
            <a:rect l="l" t="t" r="r" b="b"/>
            <a:pathLst>
              <a:path w="292100" h="112394">
                <a:moveTo>
                  <a:pt x="18300" y="1905"/>
                </a:moveTo>
                <a:lnTo>
                  <a:pt x="12115" y="1905"/>
                </a:lnTo>
                <a:lnTo>
                  <a:pt x="9651" y="2032"/>
                </a:lnTo>
                <a:lnTo>
                  <a:pt x="0" y="8000"/>
                </a:lnTo>
                <a:lnTo>
                  <a:pt x="406" y="10413"/>
                </a:lnTo>
                <a:lnTo>
                  <a:pt x="863" y="12191"/>
                </a:lnTo>
                <a:lnTo>
                  <a:pt x="1587" y="14350"/>
                </a:lnTo>
                <a:lnTo>
                  <a:pt x="30035" y="104394"/>
                </a:lnTo>
                <a:lnTo>
                  <a:pt x="40347" y="110109"/>
                </a:lnTo>
                <a:lnTo>
                  <a:pt x="42798" y="110362"/>
                </a:lnTo>
                <a:lnTo>
                  <a:pt x="57200" y="110362"/>
                </a:lnTo>
                <a:lnTo>
                  <a:pt x="59690" y="110236"/>
                </a:lnTo>
                <a:lnTo>
                  <a:pt x="62191" y="109982"/>
                </a:lnTo>
                <a:lnTo>
                  <a:pt x="64160" y="109727"/>
                </a:lnTo>
                <a:lnTo>
                  <a:pt x="65595" y="109220"/>
                </a:lnTo>
                <a:lnTo>
                  <a:pt x="67043" y="108838"/>
                </a:lnTo>
                <a:lnTo>
                  <a:pt x="68072" y="108203"/>
                </a:lnTo>
                <a:lnTo>
                  <a:pt x="69278" y="106680"/>
                </a:lnTo>
                <a:lnTo>
                  <a:pt x="69735" y="105663"/>
                </a:lnTo>
                <a:lnTo>
                  <a:pt x="70065" y="104394"/>
                </a:lnTo>
                <a:lnTo>
                  <a:pt x="76466" y="81152"/>
                </a:lnTo>
                <a:lnTo>
                  <a:pt x="52578" y="81152"/>
                </a:lnTo>
                <a:lnTo>
                  <a:pt x="52336" y="79756"/>
                </a:lnTo>
                <a:lnTo>
                  <a:pt x="30759" y="5841"/>
                </a:lnTo>
                <a:lnTo>
                  <a:pt x="20916" y="2032"/>
                </a:lnTo>
                <a:lnTo>
                  <a:pt x="18300" y="1905"/>
                </a:lnTo>
                <a:close/>
              </a:path>
              <a:path w="292100" h="112394">
                <a:moveTo>
                  <a:pt x="113696" y="42925"/>
                </a:moveTo>
                <a:lnTo>
                  <a:pt x="86994" y="42925"/>
                </a:lnTo>
                <a:lnTo>
                  <a:pt x="87122" y="43814"/>
                </a:lnTo>
                <a:lnTo>
                  <a:pt x="105282" y="104394"/>
                </a:lnTo>
                <a:lnTo>
                  <a:pt x="105537" y="105537"/>
                </a:lnTo>
                <a:lnTo>
                  <a:pt x="115569" y="110109"/>
                </a:lnTo>
                <a:lnTo>
                  <a:pt x="118109" y="110362"/>
                </a:lnTo>
                <a:lnTo>
                  <a:pt x="132460" y="110362"/>
                </a:lnTo>
                <a:lnTo>
                  <a:pt x="134873" y="110236"/>
                </a:lnTo>
                <a:lnTo>
                  <a:pt x="137287" y="109982"/>
                </a:lnTo>
                <a:lnTo>
                  <a:pt x="139191" y="109727"/>
                </a:lnTo>
                <a:lnTo>
                  <a:pt x="140462" y="109220"/>
                </a:lnTo>
                <a:lnTo>
                  <a:pt x="141859" y="108838"/>
                </a:lnTo>
                <a:lnTo>
                  <a:pt x="142875" y="108203"/>
                </a:lnTo>
                <a:lnTo>
                  <a:pt x="144144" y="106680"/>
                </a:lnTo>
                <a:lnTo>
                  <a:pt x="144653" y="105663"/>
                </a:lnTo>
                <a:lnTo>
                  <a:pt x="145034" y="104394"/>
                </a:lnTo>
                <a:lnTo>
                  <a:pt x="152442" y="81152"/>
                </a:lnTo>
                <a:lnTo>
                  <a:pt x="124840" y="81152"/>
                </a:lnTo>
                <a:lnTo>
                  <a:pt x="113696" y="42925"/>
                </a:lnTo>
                <a:close/>
              </a:path>
              <a:path w="292100" h="112394">
                <a:moveTo>
                  <a:pt x="91059" y="1905"/>
                </a:moveTo>
                <a:lnTo>
                  <a:pt x="85090" y="1905"/>
                </a:lnTo>
                <a:lnTo>
                  <a:pt x="82613" y="2032"/>
                </a:lnTo>
                <a:lnTo>
                  <a:pt x="52819" y="79756"/>
                </a:lnTo>
                <a:lnTo>
                  <a:pt x="52578" y="81152"/>
                </a:lnTo>
                <a:lnTo>
                  <a:pt x="76466" y="81152"/>
                </a:lnTo>
                <a:lnTo>
                  <a:pt x="86994" y="42925"/>
                </a:lnTo>
                <a:lnTo>
                  <a:pt x="113696" y="42925"/>
                </a:lnTo>
                <a:lnTo>
                  <a:pt x="102869" y="5841"/>
                </a:lnTo>
                <a:lnTo>
                  <a:pt x="95250" y="2159"/>
                </a:lnTo>
                <a:lnTo>
                  <a:pt x="91059" y="1905"/>
                </a:lnTo>
                <a:close/>
              </a:path>
              <a:path w="292100" h="112394">
                <a:moveTo>
                  <a:pt x="163829" y="1905"/>
                </a:moveTo>
                <a:lnTo>
                  <a:pt x="157860" y="1905"/>
                </a:lnTo>
                <a:lnTo>
                  <a:pt x="155447" y="2032"/>
                </a:lnTo>
                <a:lnTo>
                  <a:pt x="145541" y="6731"/>
                </a:lnTo>
                <a:lnTo>
                  <a:pt x="125094" y="79756"/>
                </a:lnTo>
                <a:lnTo>
                  <a:pt x="124840" y="81152"/>
                </a:lnTo>
                <a:lnTo>
                  <a:pt x="152442" y="81152"/>
                </a:lnTo>
                <a:lnTo>
                  <a:pt x="173735" y="14350"/>
                </a:lnTo>
                <a:lnTo>
                  <a:pt x="174878" y="10287"/>
                </a:lnTo>
                <a:lnTo>
                  <a:pt x="175006" y="9144"/>
                </a:lnTo>
                <a:lnTo>
                  <a:pt x="175259" y="8000"/>
                </a:lnTo>
                <a:lnTo>
                  <a:pt x="175387" y="6985"/>
                </a:lnTo>
                <a:lnTo>
                  <a:pt x="175281" y="4825"/>
                </a:lnTo>
                <a:lnTo>
                  <a:pt x="166243" y="2032"/>
                </a:lnTo>
                <a:lnTo>
                  <a:pt x="163829" y="1905"/>
                </a:lnTo>
                <a:close/>
              </a:path>
              <a:path w="292100" h="112394">
                <a:moveTo>
                  <a:pt x="249809" y="0"/>
                </a:moveTo>
                <a:lnTo>
                  <a:pt x="232282" y="0"/>
                </a:lnTo>
                <a:lnTo>
                  <a:pt x="224662" y="1270"/>
                </a:lnTo>
                <a:lnTo>
                  <a:pt x="217804" y="3937"/>
                </a:lnTo>
                <a:lnTo>
                  <a:pt x="211073" y="6476"/>
                </a:lnTo>
                <a:lnTo>
                  <a:pt x="205231" y="10287"/>
                </a:lnTo>
                <a:lnTo>
                  <a:pt x="195834" y="20193"/>
                </a:lnTo>
                <a:lnTo>
                  <a:pt x="192150" y="26162"/>
                </a:lnTo>
                <a:lnTo>
                  <a:pt x="189737" y="33274"/>
                </a:lnTo>
                <a:lnTo>
                  <a:pt x="187197" y="40386"/>
                </a:lnTo>
                <a:lnTo>
                  <a:pt x="185928" y="48387"/>
                </a:lnTo>
                <a:lnTo>
                  <a:pt x="185928" y="66548"/>
                </a:lnTo>
                <a:lnTo>
                  <a:pt x="205104" y="103377"/>
                </a:lnTo>
                <a:lnTo>
                  <a:pt x="233934" y="112268"/>
                </a:lnTo>
                <a:lnTo>
                  <a:pt x="248793" y="112268"/>
                </a:lnTo>
                <a:lnTo>
                  <a:pt x="283972" y="104394"/>
                </a:lnTo>
                <a:lnTo>
                  <a:pt x="284606" y="103886"/>
                </a:lnTo>
                <a:lnTo>
                  <a:pt x="284988" y="103250"/>
                </a:lnTo>
                <a:lnTo>
                  <a:pt x="285241" y="102743"/>
                </a:lnTo>
                <a:lnTo>
                  <a:pt x="285622" y="102235"/>
                </a:lnTo>
                <a:lnTo>
                  <a:pt x="285876" y="101473"/>
                </a:lnTo>
                <a:lnTo>
                  <a:pt x="286257" y="98933"/>
                </a:lnTo>
                <a:lnTo>
                  <a:pt x="286512" y="96520"/>
                </a:lnTo>
                <a:lnTo>
                  <a:pt x="286454" y="91059"/>
                </a:lnTo>
                <a:lnTo>
                  <a:pt x="241045" y="91059"/>
                </a:lnTo>
                <a:lnTo>
                  <a:pt x="236473" y="90424"/>
                </a:lnTo>
                <a:lnTo>
                  <a:pt x="216788" y="67563"/>
                </a:lnTo>
                <a:lnTo>
                  <a:pt x="216788" y="63246"/>
                </a:lnTo>
                <a:lnTo>
                  <a:pt x="285115" y="63246"/>
                </a:lnTo>
                <a:lnTo>
                  <a:pt x="287400" y="62484"/>
                </a:lnTo>
                <a:lnTo>
                  <a:pt x="290703" y="59182"/>
                </a:lnTo>
                <a:lnTo>
                  <a:pt x="291591" y="56641"/>
                </a:lnTo>
                <a:lnTo>
                  <a:pt x="291591" y="45212"/>
                </a:lnTo>
                <a:lnTo>
                  <a:pt x="216788" y="45212"/>
                </a:lnTo>
                <a:lnTo>
                  <a:pt x="217043" y="41656"/>
                </a:lnTo>
                <a:lnTo>
                  <a:pt x="236219" y="19812"/>
                </a:lnTo>
                <a:lnTo>
                  <a:pt x="284632" y="19812"/>
                </a:lnTo>
                <a:lnTo>
                  <a:pt x="283718" y="18287"/>
                </a:lnTo>
                <a:lnTo>
                  <a:pt x="279653" y="13843"/>
                </a:lnTo>
                <a:lnTo>
                  <a:pt x="275590" y="9525"/>
                </a:lnTo>
                <a:lnTo>
                  <a:pt x="270256" y="6096"/>
                </a:lnTo>
                <a:lnTo>
                  <a:pt x="257556" y="1270"/>
                </a:lnTo>
                <a:lnTo>
                  <a:pt x="249809" y="0"/>
                </a:lnTo>
                <a:close/>
              </a:path>
              <a:path w="292100" h="112394">
                <a:moveTo>
                  <a:pt x="283337" y="84327"/>
                </a:moveTo>
                <a:lnTo>
                  <a:pt x="281431" y="84327"/>
                </a:lnTo>
                <a:lnTo>
                  <a:pt x="279907" y="84582"/>
                </a:lnTo>
                <a:lnTo>
                  <a:pt x="277875" y="85344"/>
                </a:lnTo>
                <a:lnTo>
                  <a:pt x="275970" y="86106"/>
                </a:lnTo>
                <a:lnTo>
                  <a:pt x="273557" y="86868"/>
                </a:lnTo>
                <a:lnTo>
                  <a:pt x="270637" y="87630"/>
                </a:lnTo>
                <a:lnTo>
                  <a:pt x="267716" y="88519"/>
                </a:lnTo>
                <a:lnTo>
                  <a:pt x="264287" y="89281"/>
                </a:lnTo>
                <a:lnTo>
                  <a:pt x="260222" y="90043"/>
                </a:lnTo>
                <a:lnTo>
                  <a:pt x="256159" y="90677"/>
                </a:lnTo>
                <a:lnTo>
                  <a:pt x="251587" y="91059"/>
                </a:lnTo>
                <a:lnTo>
                  <a:pt x="286454" y="91059"/>
                </a:lnTo>
                <a:lnTo>
                  <a:pt x="286361" y="90043"/>
                </a:lnTo>
                <a:lnTo>
                  <a:pt x="286257" y="87630"/>
                </a:lnTo>
                <a:lnTo>
                  <a:pt x="286003" y="86740"/>
                </a:lnTo>
                <a:lnTo>
                  <a:pt x="285622" y="86106"/>
                </a:lnTo>
                <a:lnTo>
                  <a:pt x="285369" y="85344"/>
                </a:lnTo>
                <a:lnTo>
                  <a:pt x="284988" y="84962"/>
                </a:lnTo>
                <a:lnTo>
                  <a:pt x="283972" y="84455"/>
                </a:lnTo>
                <a:lnTo>
                  <a:pt x="283337" y="84327"/>
                </a:lnTo>
                <a:close/>
              </a:path>
              <a:path w="292100" h="112394">
                <a:moveTo>
                  <a:pt x="284632" y="19812"/>
                </a:moveTo>
                <a:lnTo>
                  <a:pt x="247776" y="19812"/>
                </a:lnTo>
                <a:lnTo>
                  <a:pt x="253365" y="22098"/>
                </a:lnTo>
                <a:lnTo>
                  <a:pt x="257047" y="26670"/>
                </a:lnTo>
                <a:lnTo>
                  <a:pt x="260731" y="31114"/>
                </a:lnTo>
                <a:lnTo>
                  <a:pt x="262381" y="37337"/>
                </a:lnTo>
                <a:lnTo>
                  <a:pt x="262128" y="45212"/>
                </a:lnTo>
                <a:lnTo>
                  <a:pt x="291591" y="45212"/>
                </a:lnTo>
                <a:lnTo>
                  <a:pt x="291572" y="41656"/>
                </a:lnTo>
                <a:lnTo>
                  <a:pt x="290575" y="35306"/>
                </a:lnTo>
                <a:lnTo>
                  <a:pt x="286766" y="23368"/>
                </a:lnTo>
                <a:lnTo>
                  <a:pt x="284632" y="19812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7019" y="1235963"/>
            <a:ext cx="883157" cy="1502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5395" y="1190371"/>
            <a:ext cx="873632" cy="1578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87673" y="1194053"/>
            <a:ext cx="701235" cy="19240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60850" y="1190371"/>
            <a:ext cx="682439" cy="15786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020945" y="1190625"/>
            <a:ext cx="363220" cy="158115"/>
          </a:xfrm>
          <a:custGeom>
            <a:avLst/>
            <a:gdLst/>
            <a:ahLst/>
            <a:cxnLst/>
            <a:rect l="l" t="t" r="r" b="b"/>
            <a:pathLst>
              <a:path w="363220" h="158115">
                <a:moveTo>
                  <a:pt x="95542" y="66675"/>
                </a:moveTo>
                <a:lnTo>
                  <a:pt x="52069" y="66675"/>
                </a:lnTo>
                <a:lnTo>
                  <a:pt x="55244" y="67055"/>
                </a:lnTo>
                <a:lnTo>
                  <a:pt x="57912" y="67817"/>
                </a:lnTo>
                <a:lnTo>
                  <a:pt x="67437" y="77088"/>
                </a:lnTo>
                <a:lnTo>
                  <a:pt x="68199" y="79501"/>
                </a:lnTo>
                <a:lnTo>
                  <a:pt x="68579" y="82169"/>
                </a:lnTo>
                <a:lnTo>
                  <a:pt x="68579" y="91312"/>
                </a:lnTo>
                <a:lnTo>
                  <a:pt x="48513" y="91312"/>
                </a:lnTo>
                <a:lnTo>
                  <a:pt x="40131" y="91948"/>
                </a:lnTo>
                <a:lnTo>
                  <a:pt x="25653" y="94741"/>
                </a:lnTo>
                <a:lnTo>
                  <a:pt x="19557" y="96774"/>
                </a:lnTo>
                <a:lnTo>
                  <a:pt x="14731" y="99567"/>
                </a:lnTo>
                <a:lnTo>
                  <a:pt x="9778" y="102362"/>
                </a:lnTo>
                <a:lnTo>
                  <a:pt x="6222" y="105917"/>
                </a:lnTo>
                <a:lnTo>
                  <a:pt x="3682" y="110109"/>
                </a:lnTo>
                <a:lnTo>
                  <a:pt x="1269" y="114426"/>
                </a:lnTo>
                <a:lnTo>
                  <a:pt x="0" y="119507"/>
                </a:lnTo>
                <a:lnTo>
                  <a:pt x="0" y="130683"/>
                </a:lnTo>
                <a:lnTo>
                  <a:pt x="28320" y="156972"/>
                </a:lnTo>
                <a:lnTo>
                  <a:pt x="33527" y="157607"/>
                </a:lnTo>
                <a:lnTo>
                  <a:pt x="46100" y="157607"/>
                </a:lnTo>
                <a:lnTo>
                  <a:pt x="52450" y="156463"/>
                </a:lnTo>
                <a:lnTo>
                  <a:pt x="58038" y="153924"/>
                </a:lnTo>
                <a:lnTo>
                  <a:pt x="63753" y="151511"/>
                </a:lnTo>
                <a:lnTo>
                  <a:pt x="68833" y="148082"/>
                </a:lnTo>
                <a:lnTo>
                  <a:pt x="73278" y="143637"/>
                </a:lnTo>
                <a:lnTo>
                  <a:pt x="98297" y="143637"/>
                </a:lnTo>
                <a:lnTo>
                  <a:pt x="98297" y="137795"/>
                </a:lnTo>
                <a:lnTo>
                  <a:pt x="40766" y="137795"/>
                </a:lnTo>
                <a:lnTo>
                  <a:pt x="36829" y="136525"/>
                </a:lnTo>
                <a:lnTo>
                  <a:pt x="31114" y="131825"/>
                </a:lnTo>
                <a:lnTo>
                  <a:pt x="29717" y="128524"/>
                </a:lnTo>
                <a:lnTo>
                  <a:pt x="29717" y="121920"/>
                </a:lnTo>
                <a:lnTo>
                  <a:pt x="30225" y="119761"/>
                </a:lnTo>
                <a:lnTo>
                  <a:pt x="32257" y="115950"/>
                </a:lnTo>
                <a:lnTo>
                  <a:pt x="33781" y="114300"/>
                </a:lnTo>
                <a:lnTo>
                  <a:pt x="35940" y="113029"/>
                </a:lnTo>
                <a:lnTo>
                  <a:pt x="38100" y="111633"/>
                </a:lnTo>
                <a:lnTo>
                  <a:pt x="40893" y="110616"/>
                </a:lnTo>
                <a:lnTo>
                  <a:pt x="47878" y="109347"/>
                </a:lnTo>
                <a:lnTo>
                  <a:pt x="52069" y="108965"/>
                </a:lnTo>
                <a:lnTo>
                  <a:pt x="98297" y="108965"/>
                </a:lnTo>
                <a:lnTo>
                  <a:pt x="98184" y="77088"/>
                </a:lnTo>
                <a:lnTo>
                  <a:pt x="97408" y="71882"/>
                </a:lnTo>
                <a:lnTo>
                  <a:pt x="95542" y="66675"/>
                </a:lnTo>
                <a:close/>
              </a:path>
              <a:path w="363220" h="158115">
                <a:moveTo>
                  <a:pt x="98297" y="143637"/>
                </a:moveTo>
                <a:lnTo>
                  <a:pt x="73278" y="143637"/>
                </a:lnTo>
                <a:lnTo>
                  <a:pt x="73278" y="152653"/>
                </a:lnTo>
                <a:lnTo>
                  <a:pt x="73532" y="153415"/>
                </a:lnTo>
                <a:lnTo>
                  <a:pt x="74294" y="154050"/>
                </a:lnTo>
                <a:lnTo>
                  <a:pt x="74929" y="154686"/>
                </a:lnTo>
                <a:lnTo>
                  <a:pt x="76072" y="155066"/>
                </a:lnTo>
                <a:lnTo>
                  <a:pt x="79375" y="155575"/>
                </a:lnTo>
                <a:lnTo>
                  <a:pt x="82041" y="155701"/>
                </a:lnTo>
                <a:lnTo>
                  <a:pt x="89026" y="155701"/>
                </a:lnTo>
                <a:lnTo>
                  <a:pt x="98297" y="152653"/>
                </a:lnTo>
                <a:lnTo>
                  <a:pt x="98297" y="143637"/>
                </a:lnTo>
                <a:close/>
              </a:path>
              <a:path w="363220" h="158115">
                <a:moveTo>
                  <a:pt x="98297" y="108965"/>
                </a:moveTo>
                <a:lnTo>
                  <a:pt x="68579" y="108965"/>
                </a:lnTo>
                <a:lnTo>
                  <a:pt x="68579" y="125984"/>
                </a:lnTo>
                <a:lnTo>
                  <a:pt x="64769" y="129794"/>
                </a:lnTo>
                <a:lnTo>
                  <a:pt x="61213" y="132714"/>
                </a:lnTo>
                <a:lnTo>
                  <a:pt x="57657" y="134747"/>
                </a:lnTo>
                <a:lnTo>
                  <a:pt x="53975" y="136778"/>
                </a:lnTo>
                <a:lnTo>
                  <a:pt x="50164" y="137795"/>
                </a:lnTo>
                <a:lnTo>
                  <a:pt x="98297" y="137795"/>
                </a:lnTo>
                <a:lnTo>
                  <a:pt x="98297" y="108965"/>
                </a:lnTo>
                <a:close/>
              </a:path>
              <a:path w="363220" h="158115">
                <a:moveTo>
                  <a:pt x="59181" y="45338"/>
                </a:moveTo>
                <a:lnTo>
                  <a:pt x="46100" y="45338"/>
                </a:lnTo>
                <a:lnTo>
                  <a:pt x="41401" y="45720"/>
                </a:lnTo>
                <a:lnTo>
                  <a:pt x="8889" y="56387"/>
                </a:lnTo>
                <a:lnTo>
                  <a:pt x="7746" y="57403"/>
                </a:lnTo>
                <a:lnTo>
                  <a:pt x="6984" y="58674"/>
                </a:lnTo>
                <a:lnTo>
                  <a:pt x="6603" y="59944"/>
                </a:lnTo>
                <a:lnTo>
                  <a:pt x="6095" y="61340"/>
                </a:lnTo>
                <a:lnTo>
                  <a:pt x="6085" y="68579"/>
                </a:lnTo>
                <a:lnTo>
                  <a:pt x="6857" y="72771"/>
                </a:lnTo>
                <a:lnTo>
                  <a:pt x="7365" y="73660"/>
                </a:lnTo>
                <a:lnTo>
                  <a:pt x="7746" y="74675"/>
                </a:lnTo>
                <a:lnTo>
                  <a:pt x="8381" y="75437"/>
                </a:lnTo>
                <a:lnTo>
                  <a:pt x="9651" y="76453"/>
                </a:lnTo>
                <a:lnTo>
                  <a:pt x="10540" y="76708"/>
                </a:lnTo>
                <a:lnTo>
                  <a:pt x="12700" y="76708"/>
                </a:lnTo>
                <a:lnTo>
                  <a:pt x="14350" y="76200"/>
                </a:lnTo>
                <a:lnTo>
                  <a:pt x="16382" y="75184"/>
                </a:lnTo>
                <a:lnTo>
                  <a:pt x="18414" y="74040"/>
                </a:lnTo>
                <a:lnTo>
                  <a:pt x="20954" y="72898"/>
                </a:lnTo>
                <a:lnTo>
                  <a:pt x="27050" y="70358"/>
                </a:lnTo>
                <a:lnTo>
                  <a:pt x="30606" y="69214"/>
                </a:lnTo>
                <a:lnTo>
                  <a:pt x="38607" y="67183"/>
                </a:lnTo>
                <a:lnTo>
                  <a:pt x="43052" y="66675"/>
                </a:lnTo>
                <a:lnTo>
                  <a:pt x="95542" y="66675"/>
                </a:lnTo>
                <a:lnTo>
                  <a:pt x="93852" y="61849"/>
                </a:lnTo>
                <a:lnTo>
                  <a:pt x="66420" y="46100"/>
                </a:lnTo>
                <a:lnTo>
                  <a:pt x="59181" y="45338"/>
                </a:lnTo>
                <a:close/>
              </a:path>
              <a:path w="363220" h="158115">
                <a:moveTo>
                  <a:pt x="144144" y="47244"/>
                </a:moveTo>
                <a:lnTo>
                  <a:pt x="139064" y="47244"/>
                </a:lnTo>
                <a:lnTo>
                  <a:pt x="137032" y="47371"/>
                </a:lnTo>
                <a:lnTo>
                  <a:pt x="128777" y="50291"/>
                </a:lnTo>
                <a:lnTo>
                  <a:pt x="128777" y="152653"/>
                </a:lnTo>
                <a:lnTo>
                  <a:pt x="129285" y="153162"/>
                </a:lnTo>
                <a:lnTo>
                  <a:pt x="129793" y="153797"/>
                </a:lnTo>
                <a:lnTo>
                  <a:pt x="130682" y="154304"/>
                </a:lnTo>
                <a:lnTo>
                  <a:pt x="131825" y="154559"/>
                </a:lnTo>
                <a:lnTo>
                  <a:pt x="132968" y="154939"/>
                </a:lnTo>
                <a:lnTo>
                  <a:pt x="134492" y="155321"/>
                </a:lnTo>
                <a:lnTo>
                  <a:pt x="136397" y="155448"/>
                </a:lnTo>
                <a:lnTo>
                  <a:pt x="138302" y="155701"/>
                </a:lnTo>
                <a:lnTo>
                  <a:pt x="149225" y="155701"/>
                </a:lnTo>
                <a:lnTo>
                  <a:pt x="151129" y="155448"/>
                </a:lnTo>
                <a:lnTo>
                  <a:pt x="153034" y="155321"/>
                </a:lnTo>
                <a:lnTo>
                  <a:pt x="154558" y="154939"/>
                </a:lnTo>
                <a:lnTo>
                  <a:pt x="155828" y="154559"/>
                </a:lnTo>
                <a:lnTo>
                  <a:pt x="156971" y="154304"/>
                </a:lnTo>
                <a:lnTo>
                  <a:pt x="157733" y="153797"/>
                </a:lnTo>
                <a:lnTo>
                  <a:pt x="158241" y="153162"/>
                </a:lnTo>
                <a:lnTo>
                  <a:pt x="158750" y="152653"/>
                </a:lnTo>
                <a:lnTo>
                  <a:pt x="159003" y="152019"/>
                </a:lnTo>
                <a:lnTo>
                  <a:pt x="159003" y="85089"/>
                </a:lnTo>
                <a:lnTo>
                  <a:pt x="163194" y="80137"/>
                </a:lnTo>
                <a:lnTo>
                  <a:pt x="167385" y="76326"/>
                </a:lnTo>
                <a:lnTo>
                  <a:pt x="171322" y="73660"/>
                </a:lnTo>
                <a:lnTo>
                  <a:pt x="175259" y="71120"/>
                </a:lnTo>
                <a:lnTo>
                  <a:pt x="179069" y="69850"/>
                </a:lnTo>
                <a:lnTo>
                  <a:pt x="228850" y="69850"/>
                </a:lnTo>
                <a:lnTo>
                  <a:pt x="227837" y="66166"/>
                </a:lnTo>
                <a:lnTo>
                  <a:pt x="226458" y="63246"/>
                </a:lnTo>
                <a:lnTo>
                  <a:pt x="154558" y="63246"/>
                </a:lnTo>
                <a:lnTo>
                  <a:pt x="154558" y="50926"/>
                </a:lnTo>
                <a:lnTo>
                  <a:pt x="154304" y="50291"/>
                </a:lnTo>
                <a:lnTo>
                  <a:pt x="153924" y="49784"/>
                </a:lnTo>
                <a:lnTo>
                  <a:pt x="153542" y="49149"/>
                </a:lnTo>
                <a:lnTo>
                  <a:pt x="152907" y="48767"/>
                </a:lnTo>
                <a:lnTo>
                  <a:pt x="151891" y="48387"/>
                </a:lnTo>
                <a:lnTo>
                  <a:pt x="151002" y="48005"/>
                </a:lnTo>
                <a:lnTo>
                  <a:pt x="149732" y="47751"/>
                </a:lnTo>
                <a:lnTo>
                  <a:pt x="147954" y="47498"/>
                </a:lnTo>
                <a:lnTo>
                  <a:pt x="146303" y="47371"/>
                </a:lnTo>
                <a:lnTo>
                  <a:pt x="144144" y="47244"/>
                </a:lnTo>
                <a:close/>
              </a:path>
              <a:path w="363220" h="158115">
                <a:moveTo>
                  <a:pt x="228850" y="69850"/>
                </a:moveTo>
                <a:lnTo>
                  <a:pt x="186054" y="69850"/>
                </a:lnTo>
                <a:lnTo>
                  <a:pt x="188721" y="70358"/>
                </a:lnTo>
                <a:lnTo>
                  <a:pt x="191007" y="71374"/>
                </a:lnTo>
                <a:lnTo>
                  <a:pt x="201040" y="89662"/>
                </a:lnTo>
                <a:lnTo>
                  <a:pt x="201040" y="152019"/>
                </a:lnTo>
                <a:lnTo>
                  <a:pt x="201294" y="152653"/>
                </a:lnTo>
                <a:lnTo>
                  <a:pt x="201802" y="153162"/>
                </a:lnTo>
                <a:lnTo>
                  <a:pt x="202310" y="153797"/>
                </a:lnTo>
                <a:lnTo>
                  <a:pt x="203072" y="154304"/>
                </a:lnTo>
                <a:lnTo>
                  <a:pt x="204215" y="154559"/>
                </a:lnTo>
                <a:lnTo>
                  <a:pt x="205358" y="154939"/>
                </a:lnTo>
                <a:lnTo>
                  <a:pt x="206882" y="155321"/>
                </a:lnTo>
                <a:lnTo>
                  <a:pt x="208787" y="155448"/>
                </a:lnTo>
                <a:lnTo>
                  <a:pt x="210819" y="155701"/>
                </a:lnTo>
                <a:lnTo>
                  <a:pt x="221614" y="155701"/>
                </a:lnTo>
                <a:lnTo>
                  <a:pt x="223519" y="155448"/>
                </a:lnTo>
                <a:lnTo>
                  <a:pt x="225551" y="155321"/>
                </a:lnTo>
                <a:lnTo>
                  <a:pt x="227075" y="154939"/>
                </a:lnTo>
                <a:lnTo>
                  <a:pt x="228218" y="154559"/>
                </a:lnTo>
                <a:lnTo>
                  <a:pt x="229362" y="154304"/>
                </a:lnTo>
                <a:lnTo>
                  <a:pt x="230124" y="153797"/>
                </a:lnTo>
                <a:lnTo>
                  <a:pt x="231012" y="152653"/>
                </a:lnTo>
                <a:lnTo>
                  <a:pt x="231266" y="152019"/>
                </a:lnTo>
                <a:lnTo>
                  <a:pt x="231266" y="82550"/>
                </a:lnTo>
                <a:lnTo>
                  <a:pt x="230631" y="76326"/>
                </a:lnTo>
                <a:lnTo>
                  <a:pt x="228850" y="69850"/>
                </a:lnTo>
                <a:close/>
              </a:path>
              <a:path w="363220" h="158115">
                <a:moveTo>
                  <a:pt x="199262" y="45338"/>
                </a:moveTo>
                <a:lnTo>
                  <a:pt x="185165" y="45338"/>
                </a:lnTo>
                <a:lnTo>
                  <a:pt x="178815" y="46862"/>
                </a:lnTo>
                <a:lnTo>
                  <a:pt x="172719" y="49784"/>
                </a:lnTo>
                <a:lnTo>
                  <a:pt x="166496" y="52832"/>
                </a:lnTo>
                <a:lnTo>
                  <a:pt x="160527" y="57276"/>
                </a:lnTo>
                <a:lnTo>
                  <a:pt x="154558" y="63246"/>
                </a:lnTo>
                <a:lnTo>
                  <a:pt x="226458" y="63246"/>
                </a:lnTo>
                <a:lnTo>
                  <a:pt x="199262" y="45338"/>
                </a:lnTo>
                <a:close/>
              </a:path>
              <a:path w="363220" h="158115">
                <a:moveTo>
                  <a:pt x="308101" y="45338"/>
                </a:moveTo>
                <a:lnTo>
                  <a:pt x="294385" y="45338"/>
                </a:lnTo>
                <a:lnTo>
                  <a:pt x="287654" y="46736"/>
                </a:lnTo>
                <a:lnTo>
                  <a:pt x="258027" y="79121"/>
                </a:lnTo>
                <a:lnTo>
                  <a:pt x="255015" y="110236"/>
                </a:lnTo>
                <a:lnTo>
                  <a:pt x="255904" y="117221"/>
                </a:lnTo>
                <a:lnTo>
                  <a:pt x="279145" y="153162"/>
                </a:lnTo>
                <a:lnTo>
                  <a:pt x="284733" y="156210"/>
                </a:lnTo>
                <a:lnTo>
                  <a:pt x="291718" y="157607"/>
                </a:lnTo>
                <a:lnTo>
                  <a:pt x="307339" y="157607"/>
                </a:lnTo>
                <a:lnTo>
                  <a:pt x="314070" y="156083"/>
                </a:lnTo>
                <a:lnTo>
                  <a:pt x="320039" y="153035"/>
                </a:lnTo>
                <a:lnTo>
                  <a:pt x="326135" y="149987"/>
                </a:lnTo>
                <a:lnTo>
                  <a:pt x="331977" y="145669"/>
                </a:lnTo>
                <a:lnTo>
                  <a:pt x="337438" y="140208"/>
                </a:lnTo>
                <a:lnTo>
                  <a:pt x="363219" y="140208"/>
                </a:lnTo>
                <a:lnTo>
                  <a:pt x="363219" y="133858"/>
                </a:lnTo>
                <a:lnTo>
                  <a:pt x="303275" y="133858"/>
                </a:lnTo>
                <a:lnTo>
                  <a:pt x="299846" y="132969"/>
                </a:lnTo>
                <a:lnTo>
                  <a:pt x="287019" y="113157"/>
                </a:lnTo>
                <a:lnTo>
                  <a:pt x="286257" y="109092"/>
                </a:lnTo>
                <a:lnTo>
                  <a:pt x="285876" y="105155"/>
                </a:lnTo>
                <a:lnTo>
                  <a:pt x="285876" y="97027"/>
                </a:lnTo>
                <a:lnTo>
                  <a:pt x="291152" y="78994"/>
                </a:lnTo>
                <a:lnTo>
                  <a:pt x="292734" y="76073"/>
                </a:lnTo>
                <a:lnTo>
                  <a:pt x="295020" y="73660"/>
                </a:lnTo>
                <a:lnTo>
                  <a:pt x="297941" y="71882"/>
                </a:lnTo>
                <a:lnTo>
                  <a:pt x="300735" y="69976"/>
                </a:lnTo>
                <a:lnTo>
                  <a:pt x="304164" y="69087"/>
                </a:lnTo>
                <a:lnTo>
                  <a:pt x="363219" y="69087"/>
                </a:lnTo>
                <a:lnTo>
                  <a:pt x="363219" y="58800"/>
                </a:lnTo>
                <a:lnTo>
                  <a:pt x="332993" y="58800"/>
                </a:lnTo>
                <a:lnTo>
                  <a:pt x="328167" y="54355"/>
                </a:lnTo>
                <a:lnTo>
                  <a:pt x="323341" y="51053"/>
                </a:lnTo>
                <a:lnTo>
                  <a:pt x="318388" y="48767"/>
                </a:lnTo>
                <a:lnTo>
                  <a:pt x="313563" y="46482"/>
                </a:lnTo>
                <a:lnTo>
                  <a:pt x="308101" y="45338"/>
                </a:lnTo>
                <a:close/>
              </a:path>
              <a:path w="363220" h="158115">
                <a:moveTo>
                  <a:pt x="363219" y="140208"/>
                </a:moveTo>
                <a:lnTo>
                  <a:pt x="337438" y="140208"/>
                </a:lnTo>
                <a:lnTo>
                  <a:pt x="337438" y="152146"/>
                </a:lnTo>
                <a:lnTo>
                  <a:pt x="337692" y="152780"/>
                </a:lnTo>
                <a:lnTo>
                  <a:pt x="338200" y="153288"/>
                </a:lnTo>
                <a:lnTo>
                  <a:pt x="338581" y="153924"/>
                </a:lnTo>
                <a:lnTo>
                  <a:pt x="345820" y="155701"/>
                </a:lnTo>
                <a:lnTo>
                  <a:pt x="354964" y="155701"/>
                </a:lnTo>
                <a:lnTo>
                  <a:pt x="362584" y="153288"/>
                </a:lnTo>
                <a:lnTo>
                  <a:pt x="362965" y="152780"/>
                </a:lnTo>
                <a:lnTo>
                  <a:pt x="363219" y="152146"/>
                </a:lnTo>
                <a:lnTo>
                  <a:pt x="363219" y="140208"/>
                </a:lnTo>
                <a:close/>
              </a:path>
              <a:path w="363220" h="158115">
                <a:moveTo>
                  <a:pt x="363219" y="69087"/>
                </a:moveTo>
                <a:lnTo>
                  <a:pt x="312419" y="69087"/>
                </a:lnTo>
                <a:lnTo>
                  <a:pt x="316610" y="70485"/>
                </a:lnTo>
                <a:lnTo>
                  <a:pt x="324484" y="75819"/>
                </a:lnTo>
                <a:lnTo>
                  <a:pt x="328675" y="79628"/>
                </a:lnTo>
                <a:lnTo>
                  <a:pt x="332993" y="84709"/>
                </a:lnTo>
                <a:lnTo>
                  <a:pt x="332993" y="117728"/>
                </a:lnTo>
                <a:lnTo>
                  <a:pt x="319531" y="130301"/>
                </a:lnTo>
                <a:lnTo>
                  <a:pt x="317500" y="131572"/>
                </a:lnTo>
                <a:lnTo>
                  <a:pt x="315594" y="132461"/>
                </a:lnTo>
                <a:lnTo>
                  <a:pt x="313563" y="132969"/>
                </a:lnTo>
                <a:lnTo>
                  <a:pt x="311657" y="133603"/>
                </a:lnTo>
                <a:lnTo>
                  <a:pt x="309625" y="133858"/>
                </a:lnTo>
                <a:lnTo>
                  <a:pt x="363219" y="133858"/>
                </a:lnTo>
                <a:lnTo>
                  <a:pt x="363219" y="69087"/>
                </a:lnTo>
                <a:close/>
              </a:path>
              <a:path w="363220" h="158115">
                <a:moveTo>
                  <a:pt x="351027" y="0"/>
                </a:moveTo>
                <a:lnTo>
                  <a:pt x="345185" y="0"/>
                </a:lnTo>
                <a:lnTo>
                  <a:pt x="342645" y="126"/>
                </a:lnTo>
                <a:lnTo>
                  <a:pt x="333755" y="2794"/>
                </a:lnTo>
                <a:lnTo>
                  <a:pt x="333247" y="3428"/>
                </a:lnTo>
                <a:lnTo>
                  <a:pt x="332993" y="4063"/>
                </a:lnTo>
                <a:lnTo>
                  <a:pt x="332993" y="58800"/>
                </a:lnTo>
                <a:lnTo>
                  <a:pt x="363219" y="58800"/>
                </a:lnTo>
                <a:lnTo>
                  <a:pt x="363219" y="4063"/>
                </a:lnTo>
                <a:lnTo>
                  <a:pt x="353567" y="126"/>
                </a:lnTo>
                <a:lnTo>
                  <a:pt x="351027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5859" y="1190371"/>
            <a:ext cx="726254" cy="19608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82690" y="1194053"/>
            <a:ext cx="165862" cy="15227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542658" y="1190371"/>
            <a:ext cx="453390" cy="158115"/>
          </a:xfrm>
          <a:custGeom>
            <a:avLst/>
            <a:gdLst/>
            <a:ahLst/>
            <a:cxnLst/>
            <a:rect l="l" t="t" r="r" b="b"/>
            <a:pathLst>
              <a:path w="453390" h="158115">
                <a:moveTo>
                  <a:pt x="97197" y="140715"/>
                </a:moveTo>
                <a:lnTo>
                  <a:pt x="25781" y="140715"/>
                </a:lnTo>
                <a:lnTo>
                  <a:pt x="28575" y="143763"/>
                </a:lnTo>
                <a:lnTo>
                  <a:pt x="31496" y="146303"/>
                </a:lnTo>
                <a:lnTo>
                  <a:pt x="34290" y="148462"/>
                </a:lnTo>
                <a:lnTo>
                  <a:pt x="36957" y="150621"/>
                </a:lnTo>
                <a:lnTo>
                  <a:pt x="58166" y="157861"/>
                </a:lnTo>
                <a:lnTo>
                  <a:pt x="69088" y="157861"/>
                </a:lnTo>
                <a:lnTo>
                  <a:pt x="75692" y="156590"/>
                </a:lnTo>
                <a:lnTo>
                  <a:pt x="81407" y="153924"/>
                </a:lnTo>
                <a:lnTo>
                  <a:pt x="87122" y="151129"/>
                </a:lnTo>
                <a:lnTo>
                  <a:pt x="91948" y="147319"/>
                </a:lnTo>
                <a:lnTo>
                  <a:pt x="97197" y="140715"/>
                </a:lnTo>
                <a:close/>
              </a:path>
              <a:path w="453390" h="158115">
                <a:moveTo>
                  <a:pt x="20447" y="0"/>
                </a:moveTo>
                <a:lnTo>
                  <a:pt x="9525" y="0"/>
                </a:lnTo>
                <a:lnTo>
                  <a:pt x="5715" y="507"/>
                </a:lnTo>
                <a:lnTo>
                  <a:pt x="4191" y="762"/>
                </a:lnTo>
                <a:lnTo>
                  <a:pt x="3048" y="1269"/>
                </a:lnTo>
                <a:lnTo>
                  <a:pt x="1905" y="1650"/>
                </a:lnTo>
                <a:lnTo>
                  <a:pt x="1016" y="2158"/>
                </a:lnTo>
                <a:lnTo>
                  <a:pt x="508" y="2793"/>
                </a:lnTo>
                <a:lnTo>
                  <a:pt x="0" y="3301"/>
                </a:lnTo>
                <a:lnTo>
                  <a:pt x="0" y="153034"/>
                </a:lnTo>
                <a:lnTo>
                  <a:pt x="889" y="154177"/>
                </a:lnTo>
                <a:lnTo>
                  <a:pt x="8127" y="155955"/>
                </a:lnTo>
                <a:lnTo>
                  <a:pt x="17145" y="155955"/>
                </a:lnTo>
                <a:lnTo>
                  <a:pt x="25019" y="153542"/>
                </a:lnTo>
                <a:lnTo>
                  <a:pt x="25526" y="153034"/>
                </a:lnTo>
                <a:lnTo>
                  <a:pt x="25781" y="152400"/>
                </a:lnTo>
                <a:lnTo>
                  <a:pt x="25781" y="140715"/>
                </a:lnTo>
                <a:lnTo>
                  <a:pt x="97197" y="140715"/>
                </a:lnTo>
                <a:lnTo>
                  <a:pt x="99822" y="137413"/>
                </a:lnTo>
                <a:lnTo>
                  <a:pt x="101536" y="133984"/>
                </a:lnTo>
                <a:lnTo>
                  <a:pt x="50419" y="133984"/>
                </a:lnTo>
                <a:lnTo>
                  <a:pt x="46355" y="132714"/>
                </a:lnTo>
                <a:lnTo>
                  <a:pt x="38481" y="127380"/>
                </a:lnTo>
                <a:lnTo>
                  <a:pt x="34417" y="123570"/>
                </a:lnTo>
                <a:lnTo>
                  <a:pt x="30225" y="118490"/>
                </a:lnTo>
                <a:lnTo>
                  <a:pt x="30225" y="85470"/>
                </a:lnTo>
                <a:lnTo>
                  <a:pt x="53213" y="69595"/>
                </a:lnTo>
                <a:lnTo>
                  <a:pt x="102658" y="69595"/>
                </a:lnTo>
                <a:lnTo>
                  <a:pt x="101473" y="66928"/>
                </a:lnTo>
                <a:lnTo>
                  <a:pt x="98044" y="61849"/>
                </a:lnTo>
                <a:lnTo>
                  <a:pt x="96585" y="59816"/>
                </a:lnTo>
                <a:lnTo>
                  <a:pt x="30225" y="59816"/>
                </a:lnTo>
                <a:lnTo>
                  <a:pt x="30225" y="3937"/>
                </a:lnTo>
                <a:lnTo>
                  <a:pt x="29972" y="3301"/>
                </a:lnTo>
                <a:lnTo>
                  <a:pt x="29464" y="2793"/>
                </a:lnTo>
                <a:lnTo>
                  <a:pt x="28956" y="2158"/>
                </a:lnTo>
                <a:lnTo>
                  <a:pt x="28194" y="1650"/>
                </a:lnTo>
                <a:lnTo>
                  <a:pt x="27050" y="1269"/>
                </a:lnTo>
                <a:lnTo>
                  <a:pt x="25781" y="762"/>
                </a:lnTo>
                <a:lnTo>
                  <a:pt x="24257" y="507"/>
                </a:lnTo>
                <a:lnTo>
                  <a:pt x="20447" y="0"/>
                </a:lnTo>
                <a:close/>
              </a:path>
              <a:path w="453390" h="158115">
                <a:moveTo>
                  <a:pt x="102658" y="69595"/>
                </a:moveTo>
                <a:lnTo>
                  <a:pt x="59436" y="69595"/>
                </a:lnTo>
                <a:lnTo>
                  <a:pt x="62738" y="70484"/>
                </a:lnTo>
                <a:lnTo>
                  <a:pt x="65405" y="72389"/>
                </a:lnTo>
                <a:lnTo>
                  <a:pt x="75565" y="90169"/>
                </a:lnTo>
                <a:lnTo>
                  <a:pt x="76326" y="94106"/>
                </a:lnTo>
                <a:lnTo>
                  <a:pt x="76581" y="98170"/>
                </a:lnTo>
                <a:lnTo>
                  <a:pt x="76581" y="106171"/>
                </a:lnTo>
                <a:lnTo>
                  <a:pt x="64643" y="131190"/>
                </a:lnTo>
                <a:lnTo>
                  <a:pt x="61975" y="133095"/>
                </a:lnTo>
                <a:lnTo>
                  <a:pt x="58547" y="133984"/>
                </a:lnTo>
                <a:lnTo>
                  <a:pt x="101536" y="133984"/>
                </a:lnTo>
                <a:lnTo>
                  <a:pt x="102870" y="131317"/>
                </a:lnTo>
                <a:lnTo>
                  <a:pt x="104901" y="124332"/>
                </a:lnTo>
                <a:lnTo>
                  <a:pt x="107061" y="117220"/>
                </a:lnTo>
                <a:lnTo>
                  <a:pt x="107980" y="109981"/>
                </a:lnTo>
                <a:lnTo>
                  <a:pt x="108076" y="93090"/>
                </a:lnTo>
                <a:lnTo>
                  <a:pt x="107315" y="85978"/>
                </a:lnTo>
                <a:lnTo>
                  <a:pt x="105664" y="79375"/>
                </a:lnTo>
                <a:lnTo>
                  <a:pt x="104013" y="72643"/>
                </a:lnTo>
                <a:lnTo>
                  <a:pt x="102658" y="69595"/>
                </a:lnTo>
                <a:close/>
              </a:path>
              <a:path w="453390" h="158115">
                <a:moveTo>
                  <a:pt x="72136" y="45592"/>
                </a:moveTo>
                <a:lnTo>
                  <a:pt x="60960" y="45592"/>
                </a:lnTo>
                <a:lnTo>
                  <a:pt x="57912" y="45846"/>
                </a:lnTo>
                <a:lnTo>
                  <a:pt x="52197" y="46862"/>
                </a:lnTo>
                <a:lnTo>
                  <a:pt x="49275" y="47751"/>
                </a:lnTo>
                <a:lnTo>
                  <a:pt x="46609" y="48894"/>
                </a:lnTo>
                <a:lnTo>
                  <a:pt x="43815" y="50037"/>
                </a:lnTo>
                <a:lnTo>
                  <a:pt x="30225" y="59816"/>
                </a:lnTo>
                <a:lnTo>
                  <a:pt x="96585" y="59816"/>
                </a:lnTo>
                <a:lnTo>
                  <a:pt x="94488" y="56895"/>
                </a:lnTo>
                <a:lnTo>
                  <a:pt x="90043" y="52958"/>
                </a:lnTo>
                <a:lnTo>
                  <a:pt x="78867" y="47116"/>
                </a:lnTo>
                <a:lnTo>
                  <a:pt x="72136" y="45592"/>
                </a:lnTo>
                <a:close/>
              </a:path>
              <a:path w="453390" h="158115">
                <a:moveTo>
                  <a:pt x="194437" y="45592"/>
                </a:moveTo>
                <a:lnTo>
                  <a:pt x="184912" y="45592"/>
                </a:lnTo>
                <a:lnTo>
                  <a:pt x="177720" y="45854"/>
                </a:lnTo>
                <a:lnTo>
                  <a:pt x="140589" y="61340"/>
                </a:lnTo>
                <a:lnTo>
                  <a:pt x="125857" y="94233"/>
                </a:lnTo>
                <a:lnTo>
                  <a:pt x="125912" y="111887"/>
                </a:lnTo>
                <a:lnTo>
                  <a:pt x="139700" y="143509"/>
                </a:lnTo>
                <a:lnTo>
                  <a:pt x="144272" y="148208"/>
                </a:lnTo>
                <a:lnTo>
                  <a:pt x="150114" y="151764"/>
                </a:lnTo>
                <a:lnTo>
                  <a:pt x="157225" y="154177"/>
                </a:lnTo>
                <a:lnTo>
                  <a:pt x="164338" y="156717"/>
                </a:lnTo>
                <a:lnTo>
                  <a:pt x="172593" y="157861"/>
                </a:lnTo>
                <a:lnTo>
                  <a:pt x="182245" y="157861"/>
                </a:lnTo>
                <a:lnTo>
                  <a:pt x="221615" y="147065"/>
                </a:lnTo>
                <a:lnTo>
                  <a:pt x="226568" y="141986"/>
                </a:lnTo>
                <a:lnTo>
                  <a:pt x="231521" y="137032"/>
                </a:lnTo>
                <a:lnTo>
                  <a:pt x="232410" y="135508"/>
                </a:lnTo>
                <a:lnTo>
                  <a:pt x="178308" y="135508"/>
                </a:lnTo>
                <a:lnTo>
                  <a:pt x="174117" y="134619"/>
                </a:lnTo>
                <a:lnTo>
                  <a:pt x="157099" y="96265"/>
                </a:lnTo>
                <a:lnTo>
                  <a:pt x="157607" y="91566"/>
                </a:lnTo>
                <a:lnTo>
                  <a:pt x="179324" y="67817"/>
                </a:lnTo>
                <a:lnTo>
                  <a:pt x="233967" y="67817"/>
                </a:lnTo>
                <a:lnTo>
                  <a:pt x="232029" y="64515"/>
                </a:lnTo>
                <a:lnTo>
                  <a:pt x="227457" y="59943"/>
                </a:lnTo>
                <a:lnTo>
                  <a:pt x="222885" y="55244"/>
                </a:lnTo>
                <a:lnTo>
                  <a:pt x="217043" y="51688"/>
                </a:lnTo>
                <a:lnTo>
                  <a:pt x="202819" y="46862"/>
                </a:lnTo>
                <a:lnTo>
                  <a:pt x="194437" y="45592"/>
                </a:lnTo>
                <a:close/>
              </a:path>
              <a:path w="453390" h="158115">
                <a:moveTo>
                  <a:pt x="233967" y="67817"/>
                </a:moveTo>
                <a:lnTo>
                  <a:pt x="188849" y="67817"/>
                </a:lnTo>
                <a:lnTo>
                  <a:pt x="193040" y="68706"/>
                </a:lnTo>
                <a:lnTo>
                  <a:pt x="196342" y="70357"/>
                </a:lnTo>
                <a:lnTo>
                  <a:pt x="209931" y="107187"/>
                </a:lnTo>
                <a:lnTo>
                  <a:pt x="209423" y="111887"/>
                </a:lnTo>
                <a:lnTo>
                  <a:pt x="195199" y="133223"/>
                </a:lnTo>
                <a:lnTo>
                  <a:pt x="191897" y="134746"/>
                </a:lnTo>
                <a:lnTo>
                  <a:pt x="187833" y="135508"/>
                </a:lnTo>
                <a:lnTo>
                  <a:pt x="232410" y="135508"/>
                </a:lnTo>
                <a:lnTo>
                  <a:pt x="235076" y="130937"/>
                </a:lnTo>
                <a:lnTo>
                  <a:pt x="239902" y="116966"/>
                </a:lnTo>
                <a:lnTo>
                  <a:pt x="241173" y="109219"/>
                </a:lnTo>
                <a:lnTo>
                  <a:pt x="241135" y="91566"/>
                </a:lnTo>
                <a:lnTo>
                  <a:pt x="240030" y="84074"/>
                </a:lnTo>
                <a:lnTo>
                  <a:pt x="235458" y="70357"/>
                </a:lnTo>
                <a:lnTo>
                  <a:pt x="233967" y="67817"/>
                </a:lnTo>
                <a:close/>
              </a:path>
              <a:path w="453390" h="158115">
                <a:moveTo>
                  <a:pt x="300482" y="70992"/>
                </a:moveTo>
                <a:lnTo>
                  <a:pt x="270129" y="70992"/>
                </a:lnTo>
                <a:lnTo>
                  <a:pt x="270129" y="128015"/>
                </a:lnTo>
                <a:lnTo>
                  <a:pt x="270891" y="133350"/>
                </a:lnTo>
                <a:lnTo>
                  <a:pt x="272324" y="137921"/>
                </a:lnTo>
                <a:lnTo>
                  <a:pt x="273558" y="142239"/>
                </a:lnTo>
                <a:lnTo>
                  <a:pt x="275717" y="145923"/>
                </a:lnTo>
                <a:lnTo>
                  <a:pt x="278638" y="148843"/>
                </a:lnTo>
                <a:lnTo>
                  <a:pt x="281559" y="151891"/>
                </a:lnTo>
                <a:lnTo>
                  <a:pt x="285115" y="154050"/>
                </a:lnTo>
                <a:lnTo>
                  <a:pt x="294005" y="156844"/>
                </a:lnTo>
                <a:lnTo>
                  <a:pt x="299212" y="157606"/>
                </a:lnTo>
                <a:lnTo>
                  <a:pt x="307467" y="157606"/>
                </a:lnTo>
                <a:lnTo>
                  <a:pt x="309752" y="157479"/>
                </a:lnTo>
                <a:lnTo>
                  <a:pt x="314198" y="156971"/>
                </a:lnTo>
                <a:lnTo>
                  <a:pt x="316230" y="156717"/>
                </a:lnTo>
                <a:lnTo>
                  <a:pt x="318135" y="156209"/>
                </a:lnTo>
                <a:lnTo>
                  <a:pt x="320040" y="155828"/>
                </a:lnTo>
                <a:lnTo>
                  <a:pt x="328582" y="145923"/>
                </a:lnTo>
                <a:lnTo>
                  <a:pt x="328525" y="137794"/>
                </a:lnTo>
                <a:lnTo>
                  <a:pt x="328295" y="136525"/>
                </a:lnTo>
                <a:lnTo>
                  <a:pt x="328168" y="135254"/>
                </a:lnTo>
                <a:lnTo>
                  <a:pt x="327871" y="133984"/>
                </a:lnTo>
                <a:lnTo>
                  <a:pt x="308356" y="133984"/>
                </a:lnTo>
                <a:lnTo>
                  <a:pt x="305054" y="132587"/>
                </a:lnTo>
                <a:lnTo>
                  <a:pt x="303149" y="129920"/>
                </a:lnTo>
                <a:lnTo>
                  <a:pt x="301371" y="127253"/>
                </a:lnTo>
                <a:lnTo>
                  <a:pt x="300482" y="123189"/>
                </a:lnTo>
                <a:lnTo>
                  <a:pt x="300482" y="70992"/>
                </a:lnTo>
                <a:close/>
              </a:path>
              <a:path w="453390" h="158115">
                <a:moveTo>
                  <a:pt x="325755" y="131444"/>
                </a:moveTo>
                <a:lnTo>
                  <a:pt x="324739" y="131444"/>
                </a:lnTo>
                <a:lnTo>
                  <a:pt x="324104" y="131571"/>
                </a:lnTo>
                <a:lnTo>
                  <a:pt x="323342" y="131825"/>
                </a:lnTo>
                <a:lnTo>
                  <a:pt x="322707" y="132079"/>
                </a:lnTo>
                <a:lnTo>
                  <a:pt x="321818" y="132333"/>
                </a:lnTo>
                <a:lnTo>
                  <a:pt x="314706" y="133984"/>
                </a:lnTo>
                <a:lnTo>
                  <a:pt x="327871" y="133984"/>
                </a:lnTo>
                <a:lnTo>
                  <a:pt x="327406" y="132587"/>
                </a:lnTo>
                <a:lnTo>
                  <a:pt x="327151" y="132079"/>
                </a:lnTo>
                <a:lnTo>
                  <a:pt x="326644" y="131825"/>
                </a:lnTo>
                <a:lnTo>
                  <a:pt x="326263" y="131571"/>
                </a:lnTo>
                <a:lnTo>
                  <a:pt x="325755" y="131444"/>
                </a:lnTo>
                <a:close/>
              </a:path>
              <a:path w="453390" h="158115">
                <a:moveTo>
                  <a:pt x="324612" y="48132"/>
                </a:moveTo>
                <a:lnTo>
                  <a:pt x="256540" y="48132"/>
                </a:lnTo>
                <a:lnTo>
                  <a:pt x="255905" y="48387"/>
                </a:lnTo>
                <a:lnTo>
                  <a:pt x="252602" y="57403"/>
                </a:lnTo>
                <a:lnTo>
                  <a:pt x="252602" y="63626"/>
                </a:lnTo>
                <a:lnTo>
                  <a:pt x="252984" y="66548"/>
                </a:lnTo>
                <a:lnTo>
                  <a:pt x="253746" y="68325"/>
                </a:lnTo>
                <a:lnTo>
                  <a:pt x="254635" y="70103"/>
                </a:lnTo>
                <a:lnTo>
                  <a:pt x="255777" y="70992"/>
                </a:lnTo>
                <a:lnTo>
                  <a:pt x="325500" y="70992"/>
                </a:lnTo>
                <a:lnTo>
                  <a:pt x="326644" y="70103"/>
                </a:lnTo>
                <a:lnTo>
                  <a:pt x="327406" y="68325"/>
                </a:lnTo>
                <a:lnTo>
                  <a:pt x="328295" y="66548"/>
                </a:lnTo>
                <a:lnTo>
                  <a:pt x="328675" y="63626"/>
                </a:lnTo>
                <a:lnTo>
                  <a:pt x="328549" y="55625"/>
                </a:lnTo>
                <a:lnTo>
                  <a:pt x="328295" y="54101"/>
                </a:lnTo>
                <a:lnTo>
                  <a:pt x="328168" y="52577"/>
                </a:lnTo>
                <a:lnTo>
                  <a:pt x="327787" y="51434"/>
                </a:lnTo>
                <a:lnTo>
                  <a:pt x="327025" y="49656"/>
                </a:lnTo>
                <a:lnTo>
                  <a:pt x="326517" y="49149"/>
                </a:lnTo>
                <a:lnTo>
                  <a:pt x="325882" y="48767"/>
                </a:lnTo>
                <a:lnTo>
                  <a:pt x="325374" y="48387"/>
                </a:lnTo>
                <a:lnTo>
                  <a:pt x="324612" y="48132"/>
                </a:lnTo>
                <a:close/>
              </a:path>
              <a:path w="453390" h="158115">
                <a:moveTo>
                  <a:pt x="288163" y="21208"/>
                </a:moveTo>
                <a:lnTo>
                  <a:pt x="282321" y="21208"/>
                </a:lnTo>
                <a:lnTo>
                  <a:pt x="279908" y="21336"/>
                </a:lnTo>
                <a:lnTo>
                  <a:pt x="278002" y="21589"/>
                </a:lnTo>
                <a:lnTo>
                  <a:pt x="275971" y="21716"/>
                </a:lnTo>
                <a:lnTo>
                  <a:pt x="274447" y="21970"/>
                </a:lnTo>
                <a:lnTo>
                  <a:pt x="273304" y="22478"/>
                </a:lnTo>
                <a:lnTo>
                  <a:pt x="272034" y="22859"/>
                </a:lnTo>
                <a:lnTo>
                  <a:pt x="271272" y="23367"/>
                </a:lnTo>
                <a:lnTo>
                  <a:pt x="270891" y="24002"/>
                </a:lnTo>
                <a:lnTo>
                  <a:pt x="270383" y="24511"/>
                </a:lnTo>
                <a:lnTo>
                  <a:pt x="270129" y="25145"/>
                </a:lnTo>
                <a:lnTo>
                  <a:pt x="270129" y="48132"/>
                </a:lnTo>
                <a:lnTo>
                  <a:pt x="300482" y="48132"/>
                </a:lnTo>
                <a:lnTo>
                  <a:pt x="300482" y="25145"/>
                </a:lnTo>
                <a:lnTo>
                  <a:pt x="300227" y="24511"/>
                </a:lnTo>
                <a:lnTo>
                  <a:pt x="299720" y="24002"/>
                </a:lnTo>
                <a:lnTo>
                  <a:pt x="299212" y="23367"/>
                </a:lnTo>
                <a:lnTo>
                  <a:pt x="298450" y="22859"/>
                </a:lnTo>
                <a:lnTo>
                  <a:pt x="297307" y="22478"/>
                </a:lnTo>
                <a:lnTo>
                  <a:pt x="296164" y="21970"/>
                </a:lnTo>
                <a:lnTo>
                  <a:pt x="294640" y="21716"/>
                </a:lnTo>
                <a:lnTo>
                  <a:pt x="292608" y="21589"/>
                </a:lnTo>
                <a:lnTo>
                  <a:pt x="290702" y="21336"/>
                </a:lnTo>
                <a:lnTo>
                  <a:pt x="288163" y="21208"/>
                </a:lnTo>
                <a:close/>
              </a:path>
              <a:path w="453390" h="158115">
                <a:moveTo>
                  <a:pt x="370967" y="0"/>
                </a:moveTo>
                <a:lnTo>
                  <a:pt x="360045" y="0"/>
                </a:lnTo>
                <a:lnTo>
                  <a:pt x="356235" y="507"/>
                </a:lnTo>
                <a:lnTo>
                  <a:pt x="354711" y="762"/>
                </a:lnTo>
                <a:lnTo>
                  <a:pt x="353568" y="1269"/>
                </a:lnTo>
                <a:lnTo>
                  <a:pt x="352425" y="1650"/>
                </a:lnTo>
                <a:lnTo>
                  <a:pt x="351536" y="2158"/>
                </a:lnTo>
                <a:lnTo>
                  <a:pt x="351027" y="2793"/>
                </a:lnTo>
                <a:lnTo>
                  <a:pt x="350520" y="3301"/>
                </a:lnTo>
                <a:lnTo>
                  <a:pt x="350520" y="152907"/>
                </a:lnTo>
                <a:lnTo>
                  <a:pt x="351027" y="153415"/>
                </a:lnTo>
                <a:lnTo>
                  <a:pt x="351536" y="154050"/>
                </a:lnTo>
                <a:lnTo>
                  <a:pt x="352425" y="154558"/>
                </a:lnTo>
                <a:lnTo>
                  <a:pt x="353568" y="154812"/>
                </a:lnTo>
                <a:lnTo>
                  <a:pt x="354711" y="155193"/>
                </a:lnTo>
                <a:lnTo>
                  <a:pt x="356235" y="155575"/>
                </a:lnTo>
                <a:lnTo>
                  <a:pt x="358140" y="155701"/>
                </a:lnTo>
                <a:lnTo>
                  <a:pt x="360045" y="155955"/>
                </a:lnTo>
                <a:lnTo>
                  <a:pt x="370967" y="155955"/>
                </a:lnTo>
                <a:lnTo>
                  <a:pt x="372872" y="155701"/>
                </a:lnTo>
                <a:lnTo>
                  <a:pt x="374776" y="155575"/>
                </a:lnTo>
                <a:lnTo>
                  <a:pt x="376300" y="155193"/>
                </a:lnTo>
                <a:lnTo>
                  <a:pt x="377571" y="154812"/>
                </a:lnTo>
                <a:lnTo>
                  <a:pt x="378714" y="154558"/>
                </a:lnTo>
                <a:lnTo>
                  <a:pt x="379475" y="154050"/>
                </a:lnTo>
                <a:lnTo>
                  <a:pt x="379984" y="153415"/>
                </a:lnTo>
                <a:lnTo>
                  <a:pt x="380492" y="152907"/>
                </a:lnTo>
                <a:lnTo>
                  <a:pt x="380746" y="152273"/>
                </a:lnTo>
                <a:lnTo>
                  <a:pt x="380746" y="85343"/>
                </a:lnTo>
                <a:lnTo>
                  <a:pt x="384937" y="80390"/>
                </a:lnTo>
                <a:lnTo>
                  <a:pt x="389127" y="76580"/>
                </a:lnTo>
                <a:lnTo>
                  <a:pt x="393065" y="73913"/>
                </a:lnTo>
                <a:lnTo>
                  <a:pt x="397001" y="71374"/>
                </a:lnTo>
                <a:lnTo>
                  <a:pt x="400812" y="70103"/>
                </a:lnTo>
                <a:lnTo>
                  <a:pt x="450557" y="70103"/>
                </a:lnTo>
                <a:lnTo>
                  <a:pt x="449580" y="66548"/>
                </a:lnTo>
                <a:lnTo>
                  <a:pt x="447421" y="61975"/>
                </a:lnTo>
                <a:lnTo>
                  <a:pt x="445749" y="59816"/>
                </a:lnTo>
                <a:lnTo>
                  <a:pt x="380746" y="59816"/>
                </a:lnTo>
                <a:lnTo>
                  <a:pt x="380746" y="3937"/>
                </a:lnTo>
                <a:lnTo>
                  <a:pt x="380492" y="3301"/>
                </a:lnTo>
                <a:lnTo>
                  <a:pt x="379984" y="2793"/>
                </a:lnTo>
                <a:lnTo>
                  <a:pt x="379475" y="2158"/>
                </a:lnTo>
                <a:lnTo>
                  <a:pt x="378714" y="1650"/>
                </a:lnTo>
                <a:lnTo>
                  <a:pt x="377571" y="1269"/>
                </a:lnTo>
                <a:lnTo>
                  <a:pt x="376300" y="762"/>
                </a:lnTo>
                <a:lnTo>
                  <a:pt x="374776" y="507"/>
                </a:lnTo>
                <a:lnTo>
                  <a:pt x="370967" y="0"/>
                </a:lnTo>
                <a:close/>
              </a:path>
              <a:path w="453390" h="158115">
                <a:moveTo>
                  <a:pt x="450557" y="70103"/>
                </a:moveTo>
                <a:lnTo>
                  <a:pt x="407797" y="70103"/>
                </a:lnTo>
                <a:lnTo>
                  <a:pt x="410464" y="70612"/>
                </a:lnTo>
                <a:lnTo>
                  <a:pt x="412750" y="71627"/>
                </a:lnTo>
                <a:lnTo>
                  <a:pt x="422783" y="89915"/>
                </a:lnTo>
                <a:lnTo>
                  <a:pt x="422783" y="152273"/>
                </a:lnTo>
                <a:lnTo>
                  <a:pt x="423037" y="152907"/>
                </a:lnTo>
                <a:lnTo>
                  <a:pt x="423545" y="153415"/>
                </a:lnTo>
                <a:lnTo>
                  <a:pt x="424052" y="154050"/>
                </a:lnTo>
                <a:lnTo>
                  <a:pt x="424815" y="154558"/>
                </a:lnTo>
                <a:lnTo>
                  <a:pt x="425958" y="154812"/>
                </a:lnTo>
                <a:lnTo>
                  <a:pt x="427100" y="155193"/>
                </a:lnTo>
                <a:lnTo>
                  <a:pt x="428625" y="155575"/>
                </a:lnTo>
                <a:lnTo>
                  <a:pt x="430530" y="155701"/>
                </a:lnTo>
                <a:lnTo>
                  <a:pt x="432562" y="155955"/>
                </a:lnTo>
                <a:lnTo>
                  <a:pt x="443357" y="155955"/>
                </a:lnTo>
                <a:lnTo>
                  <a:pt x="445262" y="155701"/>
                </a:lnTo>
                <a:lnTo>
                  <a:pt x="447294" y="155575"/>
                </a:lnTo>
                <a:lnTo>
                  <a:pt x="448818" y="155193"/>
                </a:lnTo>
                <a:lnTo>
                  <a:pt x="449961" y="154812"/>
                </a:lnTo>
                <a:lnTo>
                  <a:pt x="451104" y="154558"/>
                </a:lnTo>
                <a:lnTo>
                  <a:pt x="451866" y="154050"/>
                </a:lnTo>
                <a:lnTo>
                  <a:pt x="452755" y="152907"/>
                </a:lnTo>
                <a:lnTo>
                  <a:pt x="453009" y="152273"/>
                </a:lnTo>
                <a:lnTo>
                  <a:pt x="453009" y="83057"/>
                </a:lnTo>
                <a:lnTo>
                  <a:pt x="452374" y="76834"/>
                </a:lnTo>
                <a:lnTo>
                  <a:pt x="450557" y="70103"/>
                </a:lnTo>
                <a:close/>
              </a:path>
              <a:path w="453390" h="158115">
                <a:moveTo>
                  <a:pt x="421005" y="45592"/>
                </a:moveTo>
                <a:lnTo>
                  <a:pt x="407797" y="45592"/>
                </a:lnTo>
                <a:lnTo>
                  <a:pt x="402082" y="46736"/>
                </a:lnTo>
                <a:lnTo>
                  <a:pt x="396748" y="49149"/>
                </a:lnTo>
                <a:lnTo>
                  <a:pt x="391287" y="51434"/>
                </a:lnTo>
                <a:lnTo>
                  <a:pt x="385952" y="54990"/>
                </a:lnTo>
                <a:lnTo>
                  <a:pt x="380746" y="59816"/>
                </a:lnTo>
                <a:lnTo>
                  <a:pt x="445749" y="59816"/>
                </a:lnTo>
                <a:lnTo>
                  <a:pt x="427100" y="46736"/>
                </a:lnTo>
                <a:lnTo>
                  <a:pt x="421005" y="45592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83043" y="1190371"/>
            <a:ext cx="688789" cy="15786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2363" y="544194"/>
            <a:ext cx="3188106" cy="52247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984625" y="573405"/>
            <a:ext cx="1229360" cy="392430"/>
          </a:xfrm>
          <a:custGeom>
            <a:avLst/>
            <a:gdLst/>
            <a:ahLst/>
            <a:cxnLst/>
            <a:rect l="l" t="t" r="r" b="b"/>
            <a:pathLst>
              <a:path w="1229360" h="392430">
                <a:moveTo>
                  <a:pt x="135382" y="0"/>
                </a:moveTo>
                <a:lnTo>
                  <a:pt x="18541" y="0"/>
                </a:lnTo>
                <a:lnTo>
                  <a:pt x="12319" y="1905"/>
                </a:lnTo>
                <a:lnTo>
                  <a:pt x="7365" y="5842"/>
                </a:lnTo>
                <a:lnTo>
                  <a:pt x="2412" y="9652"/>
                </a:lnTo>
                <a:lnTo>
                  <a:pt x="0" y="16002"/>
                </a:lnTo>
                <a:lnTo>
                  <a:pt x="0" y="369189"/>
                </a:lnTo>
                <a:lnTo>
                  <a:pt x="2412" y="375539"/>
                </a:lnTo>
                <a:lnTo>
                  <a:pt x="7365" y="379349"/>
                </a:lnTo>
                <a:lnTo>
                  <a:pt x="12319" y="383286"/>
                </a:lnTo>
                <a:lnTo>
                  <a:pt x="18541" y="385191"/>
                </a:lnTo>
                <a:lnTo>
                  <a:pt x="127888" y="385191"/>
                </a:lnTo>
                <a:lnTo>
                  <a:pt x="180752" y="382412"/>
                </a:lnTo>
                <a:lnTo>
                  <a:pt x="225805" y="374015"/>
                </a:lnTo>
                <a:lnTo>
                  <a:pt x="263826" y="359743"/>
                </a:lnTo>
                <a:lnTo>
                  <a:pt x="309205" y="326306"/>
                </a:lnTo>
                <a:lnTo>
                  <a:pt x="311735" y="323215"/>
                </a:lnTo>
                <a:lnTo>
                  <a:pt x="86487" y="323215"/>
                </a:lnTo>
                <a:lnTo>
                  <a:pt x="86487" y="61341"/>
                </a:lnTo>
                <a:lnTo>
                  <a:pt x="313089" y="61341"/>
                </a:lnTo>
                <a:lnTo>
                  <a:pt x="312277" y="60328"/>
                </a:lnTo>
                <a:lnTo>
                  <a:pt x="269081" y="27003"/>
                </a:lnTo>
                <a:lnTo>
                  <a:pt x="232410" y="12065"/>
                </a:lnTo>
                <a:lnTo>
                  <a:pt x="188277" y="3032"/>
                </a:lnTo>
                <a:lnTo>
                  <a:pt x="162937" y="760"/>
                </a:lnTo>
                <a:lnTo>
                  <a:pt x="135382" y="0"/>
                </a:lnTo>
                <a:close/>
              </a:path>
              <a:path w="1229360" h="392430">
                <a:moveTo>
                  <a:pt x="313089" y="61341"/>
                </a:moveTo>
                <a:lnTo>
                  <a:pt x="130428" y="61341"/>
                </a:lnTo>
                <a:lnTo>
                  <a:pt x="149477" y="61938"/>
                </a:lnTo>
                <a:lnTo>
                  <a:pt x="166608" y="63738"/>
                </a:lnTo>
                <a:lnTo>
                  <a:pt x="206809" y="76325"/>
                </a:lnTo>
                <a:lnTo>
                  <a:pt x="242689" y="106965"/>
                </a:lnTo>
                <a:lnTo>
                  <a:pt x="261284" y="150713"/>
                </a:lnTo>
                <a:lnTo>
                  <a:pt x="265302" y="189611"/>
                </a:lnTo>
                <a:lnTo>
                  <a:pt x="264800" y="205757"/>
                </a:lnTo>
                <a:lnTo>
                  <a:pt x="257175" y="248031"/>
                </a:lnTo>
                <a:lnTo>
                  <a:pt x="232790" y="289814"/>
                </a:lnTo>
                <a:lnTo>
                  <a:pt x="191897" y="314960"/>
                </a:lnTo>
                <a:lnTo>
                  <a:pt x="148945" y="322710"/>
                </a:lnTo>
                <a:lnTo>
                  <a:pt x="131825" y="323215"/>
                </a:lnTo>
                <a:lnTo>
                  <a:pt x="311735" y="323215"/>
                </a:lnTo>
                <a:lnTo>
                  <a:pt x="339851" y="277622"/>
                </a:lnTo>
                <a:lnTo>
                  <a:pt x="351345" y="236093"/>
                </a:lnTo>
                <a:lnTo>
                  <a:pt x="355219" y="186944"/>
                </a:lnTo>
                <a:lnTo>
                  <a:pt x="354318" y="164699"/>
                </a:lnTo>
                <a:lnTo>
                  <a:pt x="347182" y="124400"/>
                </a:lnTo>
                <a:lnTo>
                  <a:pt x="323469" y="74263"/>
                </a:lnTo>
                <a:lnTo>
                  <a:pt x="313089" y="61341"/>
                </a:lnTo>
                <a:close/>
              </a:path>
              <a:path w="1229360" h="392430">
                <a:moveTo>
                  <a:pt x="663859" y="149479"/>
                </a:moveTo>
                <a:lnTo>
                  <a:pt x="533908" y="149479"/>
                </a:lnTo>
                <a:lnTo>
                  <a:pt x="541502" y="149667"/>
                </a:lnTo>
                <a:lnTo>
                  <a:pt x="548465" y="150225"/>
                </a:lnTo>
                <a:lnTo>
                  <a:pt x="577596" y="161671"/>
                </a:lnTo>
                <a:lnTo>
                  <a:pt x="581913" y="165862"/>
                </a:lnTo>
                <a:lnTo>
                  <a:pt x="585088" y="171069"/>
                </a:lnTo>
                <a:lnTo>
                  <a:pt x="586866" y="177292"/>
                </a:lnTo>
                <a:lnTo>
                  <a:pt x="588772" y="183515"/>
                </a:lnTo>
                <a:lnTo>
                  <a:pt x="589661" y="190881"/>
                </a:lnTo>
                <a:lnTo>
                  <a:pt x="589661" y="215265"/>
                </a:lnTo>
                <a:lnTo>
                  <a:pt x="560959" y="215265"/>
                </a:lnTo>
                <a:lnTo>
                  <a:pt x="541912" y="215598"/>
                </a:lnTo>
                <a:lnTo>
                  <a:pt x="491871" y="220599"/>
                </a:lnTo>
                <a:lnTo>
                  <a:pt x="452812" y="231868"/>
                </a:lnTo>
                <a:lnTo>
                  <a:pt x="417782" y="257236"/>
                </a:lnTo>
                <a:lnTo>
                  <a:pt x="402703" y="294451"/>
                </a:lnTo>
                <a:lnTo>
                  <a:pt x="402167" y="307467"/>
                </a:lnTo>
                <a:lnTo>
                  <a:pt x="402580" y="316099"/>
                </a:lnTo>
                <a:lnTo>
                  <a:pt x="419512" y="358028"/>
                </a:lnTo>
                <a:lnTo>
                  <a:pt x="456846" y="383492"/>
                </a:lnTo>
                <a:lnTo>
                  <a:pt x="497919" y="391695"/>
                </a:lnTo>
                <a:lnTo>
                  <a:pt x="509397" y="392049"/>
                </a:lnTo>
                <a:lnTo>
                  <a:pt x="523277" y="391431"/>
                </a:lnTo>
                <a:lnTo>
                  <a:pt x="561086" y="382270"/>
                </a:lnTo>
                <a:lnTo>
                  <a:pt x="602614" y="354838"/>
                </a:lnTo>
                <a:lnTo>
                  <a:pt x="671322" y="354838"/>
                </a:lnTo>
                <a:lnTo>
                  <a:pt x="671322" y="339090"/>
                </a:lnTo>
                <a:lnTo>
                  <a:pt x="527558" y="339090"/>
                </a:lnTo>
                <a:lnTo>
                  <a:pt x="517745" y="338494"/>
                </a:lnTo>
                <a:lnTo>
                  <a:pt x="484080" y="311205"/>
                </a:lnTo>
                <a:lnTo>
                  <a:pt x="483362" y="303275"/>
                </a:lnTo>
                <a:lnTo>
                  <a:pt x="483362" y="296799"/>
                </a:lnTo>
                <a:lnTo>
                  <a:pt x="514223" y="266700"/>
                </a:lnTo>
                <a:lnTo>
                  <a:pt x="558038" y="262255"/>
                </a:lnTo>
                <a:lnTo>
                  <a:pt x="671322" y="262255"/>
                </a:lnTo>
                <a:lnTo>
                  <a:pt x="671322" y="197358"/>
                </a:lnTo>
                <a:lnTo>
                  <a:pt x="670869" y="184116"/>
                </a:lnTo>
                <a:lnTo>
                  <a:pt x="669512" y="171815"/>
                </a:lnTo>
                <a:lnTo>
                  <a:pt x="667227" y="160367"/>
                </a:lnTo>
                <a:lnTo>
                  <a:pt x="664083" y="149987"/>
                </a:lnTo>
                <a:lnTo>
                  <a:pt x="663859" y="149479"/>
                </a:lnTo>
                <a:close/>
              </a:path>
              <a:path w="1229360" h="392430">
                <a:moveTo>
                  <a:pt x="671322" y="354838"/>
                </a:moveTo>
                <a:lnTo>
                  <a:pt x="602614" y="354838"/>
                </a:lnTo>
                <a:lnTo>
                  <a:pt x="602614" y="378714"/>
                </a:lnTo>
                <a:lnTo>
                  <a:pt x="626745" y="386969"/>
                </a:lnTo>
                <a:lnTo>
                  <a:pt x="645922" y="386969"/>
                </a:lnTo>
                <a:lnTo>
                  <a:pt x="671322" y="378714"/>
                </a:lnTo>
                <a:lnTo>
                  <a:pt x="671322" y="354838"/>
                </a:lnTo>
                <a:close/>
              </a:path>
              <a:path w="1229360" h="392430">
                <a:moveTo>
                  <a:pt x="671322" y="262255"/>
                </a:moveTo>
                <a:lnTo>
                  <a:pt x="589661" y="262255"/>
                </a:lnTo>
                <a:lnTo>
                  <a:pt x="589661" y="307467"/>
                </a:lnTo>
                <a:lnTo>
                  <a:pt x="582140" y="314781"/>
                </a:lnTo>
                <a:lnTo>
                  <a:pt x="544401" y="337073"/>
                </a:lnTo>
                <a:lnTo>
                  <a:pt x="527558" y="339090"/>
                </a:lnTo>
                <a:lnTo>
                  <a:pt x="671322" y="339090"/>
                </a:lnTo>
                <a:lnTo>
                  <a:pt x="671322" y="262255"/>
                </a:lnTo>
                <a:close/>
              </a:path>
              <a:path w="1229360" h="392430">
                <a:moveTo>
                  <a:pt x="541147" y="92583"/>
                </a:moveTo>
                <a:lnTo>
                  <a:pt x="494323" y="96902"/>
                </a:lnTo>
                <a:lnTo>
                  <a:pt x="454913" y="107378"/>
                </a:lnTo>
                <a:lnTo>
                  <a:pt x="426212" y="121920"/>
                </a:lnTo>
                <a:lnTo>
                  <a:pt x="423037" y="124841"/>
                </a:lnTo>
                <a:lnTo>
                  <a:pt x="421004" y="128016"/>
                </a:lnTo>
                <a:lnTo>
                  <a:pt x="419762" y="131921"/>
                </a:lnTo>
                <a:lnTo>
                  <a:pt x="418846" y="135128"/>
                </a:lnTo>
                <a:lnTo>
                  <a:pt x="418211" y="140081"/>
                </a:lnTo>
                <a:lnTo>
                  <a:pt x="418246" y="151139"/>
                </a:lnTo>
                <a:lnTo>
                  <a:pt x="426720" y="174117"/>
                </a:lnTo>
                <a:lnTo>
                  <a:pt x="428498" y="175514"/>
                </a:lnTo>
                <a:lnTo>
                  <a:pt x="430657" y="176275"/>
                </a:lnTo>
                <a:lnTo>
                  <a:pt x="436625" y="176275"/>
                </a:lnTo>
                <a:lnTo>
                  <a:pt x="441198" y="174879"/>
                </a:lnTo>
                <a:lnTo>
                  <a:pt x="452374" y="169291"/>
                </a:lnTo>
                <a:lnTo>
                  <a:pt x="459486" y="166243"/>
                </a:lnTo>
                <a:lnTo>
                  <a:pt x="496697" y="153670"/>
                </a:lnTo>
                <a:lnTo>
                  <a:pt x="533908" y="149479"/>
                </a:lnTo>
                <a:lnTo>
                  <a:pt x="663859" y="149479"/>
                </a:lnTo>
                <a:lnTo>
                  <a:pt x="659917" y="140513"/>
                </a:lnTo>
                <a:lnTo>
                  <a:pt x="632442" y="111519"/>
                </a:lnTo>
                <a:lnTo>
                  <a:pt x="587527" y="96012"/>
                </a:lnTo>
                <a:lnTo>
                  <a:pt x="557861" y="92964"/>
                </a:lnTo>
                <a:lnTo>
                  <a:pt x="541147" y="92583"/>
                </a:lnTo>
                <a:close/>
              </a:path>
              <a:path w="1229360" h="392430">
                <a:moveTo>
                  <a:pt x="846582" y="160147"/>
                </a:moveTo>
                <a:lnTo>
                  <a:pt x="763651" y="160147"/>
                </a:lnTo>
                <a:lnTo>
                  <a:pt x="763651" y="296164"/>
                </a:lnTo>
                <a:lnTo>
                  <a:pt x="769238" y="338455"/>
                </a:lnTo>
                <a:lnTo>
                  <a:pt x="793075" y="373568"/>
                </a:lnTo>
                <a:lnTo>
                  <a:pt x="836660" y="389731"/>
                </a:lnTo>
                <a:lnTo>
                  <a:pt x="859789" y="391160"/>
                </a:lnTo>
                <a:lnTo>
                  <a:pt x="865886" y="391160"/>
                </a:lnTo>
                <a:lnTo>
                  <a:pt x="904621" y="385318"/>
                </a:lnTo>
                <a:lnTo>
                  <a:pt x="908430" y="383794"/>
                </a:lnTo>
                <a:lnTo>
                  <a:pt x="912367" y="382397"/>
                </a:lnTo>
                <a:lnTo>
                  <a:pt x="915288" y="380619"/>
                </a:lnTo>
                <a:lnTo>
                  <a:pt x="919226" y="376936"/>
                </a:lnTo>
                <a:lnTo>
                  <a:pt x="920876" y="373634"/>
                </a:lnTo>
                <a:lnTo>
                  <a:pt x="922020" y="368935"/>
                </a:lnTo>
                <a:lnTo>
                  <a:pt x="923289" y="364363"/>
                </a:lnTo>
                <a:lnTo>
                  <a:pt x="923798" y="357632"/>
                </a:lnTo>
                <a:lnTo>
                  <a:pt x="923798" y="343281"/>
                </a:lnTo>
                <a:lnTo>
                  <a:pt x="923544" y="338709"/>
                </a:lnTo>
                <a:lnTo>
                  <a:pt x="922527" y="331597"/>
                </a:lnTo>
                <a:lnTo>
                  <a:pt x="921892" y="328803"/>
                </a:lnTo>
                <a:lnTo>
                  <a:pt x="921743" y="328295"/>
                </a:lnTo>
                <a:lnTo>
                  <a:pt x="881252" y="328295"/>
                </a:lnTo>
                <a:lnTo>
                  <a:pt x="872202" y="327626"/>
                </a:lnTo>
                <a:lnTo>
                  <a:pt x="847056" y="295050"/>
                </a:lnTo>
                <a:lnTo>
                  <a:pt x="846582" y="284861"/>
                </a:lnTo>
                <a:lnTo>
                  <a:pt x="846582" y="160147"/>
                </a:lnTo>
                <a:close/>
              </a:path>
              <a:path w="1229360" h="392430">
                <a:moveTo>
                  <a:pt x="915924" y="321437"/>
                </a:moveTo>
                <a:lnTo>
                  <a:pt x="913002" y="321437"/>
                </a:lnTo>
                <a:lnTo>
                  <a:pt x="911351" y="321818"/>
                </a:lnTo>
                <a:lnTo>
                  <a:pt x="909447" y="322580"/>
                </a:lnTo>
                <a:lnTo>
                  <a:pt x="907669" y="323215"/>
                </a:lnTo>
                <a:lnTo>
                  <a:pt x="905255" y="323977"/>
                </a:lnTo>
                <a:lnTo>
                  <a:pt x="902588" y="324866"/>
                </a:lnTo>
                <a:lnTo>
                  <a:pt x="899795" y="325755"/>
                </a:lnTo>
                <a:lnTo>
                  <a:pt x="896620" y="326644"/>
                </a:lnTo>
                <a:lnTo>
                  <a:pt x="893063" y="327279"/>
                </a:lnTo>
                <a:lnTo>
                  <a:pt x="889635" y="328041"/>
                </a:lnTo>
                <a:lnTo>
                  <a:pt x="885698" y="328295"/>
                </a:lnTo>
                <a:lnTo>
                  <a:pt x="921743" y="328295"/>
                </a:lnTo>
                <a:lnTo>
                  <a:pt x="921258" y="326644"/>
                </a:lnTo>
                <a:lnTo>
                  <a:pt x="920496" y="324612"/>
                </a:lnTo>
                <a:lnTo>
                  <a:pt x="919607" y="323215"/>
                </a:lnTo>
                <a:lnTo>
                  <a:pt x="918337" y="322580"/>
                </a:lnTo>
                <a:lnTo>
                  <a:pt x="917194" y="321818"/>
                </a:lnTo>
                <a:lnTo>
                  <a:pt x="915924" y="321437"/>
                </a:lnTo>
                <a:close/>
              </a:path>
              <a:path w="1229360" h="392430">
                <a:moveTo>
                  <a:pt x="912876" y="99441"/>
                </a:moveTo>
                <a:lnTo>
                  <a:pt x="726439" y="99441"/>
                </a:lnTo>
                <a:lnTo>
                  <a:pt x="724408" y="99949"/>
                </a:lnTo>
                <a:lnTo>
                  <a:pt x="715390" y="124079"/>
                </a:lnTo>
                <a:lnTo>
                  <a:pt x="715390" y="140716"/>
                </a:lnTo>
                <a:lnTo>
                  <a:pt x="716534" y="148462"/>
                </a:lnTo>
                <a:lnTo>
                  <a:pt x="720851" y="157861"/>
                </a:lnTo>
                <a:lnTo>
                  <a:pt x="724026" y="160147"/>
                </a:lnTo>
                <a:lnTo>
                  <a:pt x="915162" y="160147"/>
                </a:lnTo>
                <a:lnTo>
                  <a:pt x="918337" y="157861"/>
                </a:lnTo>
                <a:lnTo>
                  <a:pt x="920496" y="153162"/>
                </a:lnTo>
                <a:lnTo>
                  <a:pt x="922782" y="148462"/>
                </a:lnTo>
                <a:lnTo>
                  <a:pt x="923798" y="140716"/>
                </a:lnTo>
                <a:lnTo>
                  <a:pt x="923798" y="124079"/>
                </a:lnTo>
                <a:lnTo>
                  <a:pt x="923544" y="119125"/>
                </a:lnTo>
                <a:lnTo>
                  <a:pt x="922527" y="111252"/>
                </a:lnTo>
                <a:lnTo>
                  <a:pt x="921638" y="108077"/>
                </a:lnTo>
                <a:lnTo>
                  <a:pt x="920496" y="105791"/>
                </a:lnTo>
                <a:lnTo>
                  <a:pt x="919479" y="103505"/>
                </a:lnTo>
                <a:lnTo>
                  <a:pt x="918083" y="101981"/>
                </a:lnTo>
                <a:lnTo>
                  <a:pt x="914780" y="99949"/>
                </a:lnTo>
                <a:lnTo>
                  <a:pt x="912876" y="99441"/>
                </a:lnTo>
                <a:close/>
              </a:path>
              <a:path w="1229360" h="392430">
                <a:moveTo>
                  <a:pt x="813053" y="27686"/>
                </a:moveTo>
                <a:lnTo>
                  <a:pt x="796925" y="27686"/>
                </a:lnTo>
                <a:lnTo>
                  <a:pt x="790321" y="27940"/>
                </a:lnTo>
                <a:lnTo>
                  <a:pt x="779526" y="28956"/>
                </a:lnTo>
                <a:lnTo>
                  <a:pt x="775208" y="29718"/>
                </a:lnTo>
                <a:lnTo>
                  <a:pt x="772033" y="30861"/>
                </a:lnTo>
                <a:lnTo>
                  <a:pt x="768858" y="31877"/>
                </a:lnTo>
                <a:lnTo>
                  <a:pt x="766699" y="33274"/>
                </a:lnTo>
                <a:lnTo>
                  <a:pt x="765428" y="34798"/>
                </a:lnTo>
                <a:lnTo>
                  <a:pt x="764159" y="36449"/>
                </a:lnTo>
                <a:lnTo>
                  <a:pt x="763651" y="38227"/>
                </a:lnTo>
                <a:lnTo>
                  <a:pt x="763651" y="99441"/>
                </a:lnTo>
                <a:lnTo>
                  <a:pt x="846582" y="99441"/>
                </a:lnTo>
                <a:lnTo>
                  <a:pt x="846582" y="38227"/>
                </a:lnTo>
                <a:lnTo>
                  <a:pt x="837946" y="30861"/>
                </a:lnTo>
                <a:lnTo>
                  <a:pt x="834898" y="29718"/>
                </a:lnTo>
                <a:lnTo>
                  <a:pt x="830579" y="28956"/>
                </a:lnTo>
                <a:lnTo>
                  <a:pt x="819785" y="27940"/>
                </a:lnTo>
                <a:lnTo>
                  <a:pt x="813053" y="27686"/>
                </a:lnTo>
                <a:close/>
              </a:path>
              <a:path w="1229360" h="392430">
                <a:moveTo>
                  <a:pt x="1221643" y="149479"/>
                </a:moveTo>
                <a:lnTo>
                  <a:pt x="1091691" y="149479"/>
                </a:lnTo>
                <a:lnTo>
                  <a:pt x="1099286" y="149667"/>
                </a:lnTo>
                <a:lnTo>
                  <a:pt x="1106249" y="150225"/>
                </a:lnTo>
                <a:lnTo>
                  <a:pt x="1135379" y="161671"/>
                </a:lnTo>
                <a:lnTo>
                  <a:pt x="1139698" y="165862"/>
                </a:lnTo>
                <a:lnTo>
                  <a:pt x="1142873" y="171069"/>
                </a:lnTo>
                <a:lnTo>
                  <a:pt x="1144651" y="177292"/>
                </a:lnTo>
                <a:lnTo>
                  <a:pt x="1146555" y="183515"/>
                </a:lnTo>
                <a:lnTo>
                  <a:pt x="1147445" y="190881"/>
                </a:lnTo>
                <a:lnTo>
                  <a:pt x="1147445" y="215265"/>
                </a:lnTo>
                <a:lnTo>
                  <a:pt x="1118742" y="215265"/>
                </a:lnTo>
                <a:lnTo>
                  <a:pt x="1099696" y="215598"/>
                </a:lnTo>
                <a:lnTo>
                  <a:pt x="1049654" y="220599"/>
                </a:lnTo>
                <a:lnTo>
                  <a:pt x="1010596" y="231868"/>
                </a:lnTo>
                <a:lnTo>
                  <a:pt x="975566" y="257236"/>
                </a:lnTo>
                <a:lnTo>
                  <a:pt x="960487" y="294451"/>
                </a:lnTo>
                <a:lnTo>
                  <a:pt x="959951" y="307467"/>
                </a:lnTo>
                <a:lnTo>
                  <a:pt x="960364" y="316099"/>
                </a:lnTo>
                <a:lnTo>
                  <a:pt x="977296" y="358028"/>
                </a:lnTo>
                <a:lnTo>
                  <a:pt x="1014630" y="383492"/>
                </a:lnTo>
                <a:lnTo>
                  <a:pt x="1055703" y="391695"/>
                </a:lnTo>
                <a:lnTo>
                  <a:pt x="1067180" y="392049"/>
                </a:lnTo>
                <a:lnTo>
                  <a:pt x="1081061" y="391431"/>
                </a:lnTo>
                <a:lnTo>
                  <a:pt x="1118870" y="382270"/>
                </a:lnTo>
                <a:lnTo>
                  <a:pt x="1160399" y="354838"/>
                </a:lnTo>
                <a:lnTo>
                  <a:pt x="1229105" y="354838"/>
                </a:lnTo>
                <a:lnTo>
                  <a:pt x="1229105" y="339090"/>
                </a:lnTo>
                <a:lnTo>
                  <a:pt x="1085341" y="339090"/>
                </a:lnTo>
                <a:lnTo>
                  <a:pt x="1075529" y="338494"/>
                </a:lnTo>
                <a:lnTo>
                  <a:pt x="1041864" y="311205"/>
                </a:lnTo>
                <a:lnTo>
                  <a:pt x="1041146" y="303275"/>
                </a:lnTo>
                <a:lnTo>
                  <a:pt x="1041146" y="296799"/>
                </a:lnTo>
                <a:lnTo>
                  <a:pt x="1072007" y="266700"/>
                </a:lnTo>
                <a:lnTo>
                  <a:pt x="1115822" y="262255"/>
                </a:lnTo>
                <a:lnTo>
                  <a:pt x="1229105" y="262255"/>
                </a:lnTo>
                <a:lnTo>
                  <a:pt x="1229105" y="197358"/>
                </a:lnTo>
                <a:lnTo>
                  <a:pt x="1228653" y="184116"/>
                </a:lnTo>
                <a:lnTo>
                  <a:pt x="1227296" y="171815"/>
                </a:lnTo>
                <a:lnTo>
                  <a:pt x="1225011" y="160367"/>
                </a:lnTo>
                <a:lnTo>
                  <a:pt x="1221866" y="149987"/>
                </a:lnTo>
                <a:lnTo>
                  <a:pt x="1221643" y="149479"/>
                </a:lnTo>
                <a:close/>
              </a:path>
              <a:path w="1229360" h="392430">
                <a:moveTo>
                  <a:pt x="1229105" y="354838"/>
                </a:moveTo>
                <a:lnTo>
                  <a:pt x="1160399" y="354838"/>
                </a:lnTo>
                <a:lnTo>
                  <a:pt x="1160399" y="378714"/>
                </a:lnTo>
                <a:lnTo>
                  <a:pt x="1184528" y="386969"/>
                </a:lnTo>
                <a:lnTo>
                  <a:pt x="1203705" y="386969"/>
                </a:lnTo>
                <a:lnTo>
                  <a:pt x="1229105" y="378714"/>
                </a:lnTo>
                <a:lnTo>
                  <a:pt x="1229105" y="354838"/>
                </a:lnTo>
                <a:close/>
              </a:path>
              <a:path w="1229360" h="392430">
                <a:moveTo>
                  <a:pt x="1229105" y="262255"/>
                </a:moveTo>
                <a:lnTo>
                  <a:pt x="1147445" y="262255"/>
                </a:lnTo>
                <a:lnTo>
                  <a:pt x="1147445" y="307467"/>
                </a:lnTo>
                <a:lnTo>
                  <a:pt x="1139924" y="314781"/>
                </a:lnTo>
                <a:lnTo>
                  <a:pt x="1102185" y="337073"/>
                </a:lnTo>
                <a:lnTo>
                  <a:pt x="1085341" y="339090"/>
                </a:lnTo>
                <a:lnTo>
                  <a:pt x="1229105" y="339090"/>
                </a:lnTo>
                <a:lnTo>
                  <a:pt x="1229105" y="262255"/>
                </a:lnTo>
                <a:close/>
              </a:path>
              <a:path w="1229360" h="392430">
                <a:moveTo>
                  <a:pt x="1098930" y="92583"/>
                </a:moveTo>
                <a:lnTo>
                  <a:pt x="1052107" y="96902"/>
                </a:lnTo>
                <a:lnTo>
                  <a:pt x="1012698" y="107378"/>
                </a:lnTo>
                <a:lnTo>
                  <a:pt x="983996" y="121920"/>
                </a:lnTo>
                <a:lnTo>
                  <a:pt x="980821" y="124841"/>
                </a:lnTo>
                <a:lnTo>
                  <a:pt x="978788" y="128016"/>
                </a:lnTo>
                <a:lnTo>
                  <a:pt x="977546" y="131921"/>
                </a:lnTo>
                <a:lnTo>
                  <a:pt x="976629" y="135128"/>
                </a:lnTo>
                <a:lnTo>
                  <a:pt x="975995" y="140081"/>
                </a:lnTo>
                <a:lnTo>
                  <a:pt x="976030" y="151139"/>
                </a:lnTo>
                <a:lnTo>
                  <a:pt x="984503" y="174117"/>
                </a:lnTo>
                <a:lnTo>
                  <a:pt x="986282" y="175514"/>
                </a:lnTo>
                <a:lnTo>
                  <a:pt x="988440" y="176275"/>
                </a:lnTo>
                <a:lnTo>
                  <a:pt x="994410" y="176275"/>
                </a:lnTo>
                <a:lnTo>
                  <a:pt x="998982" y="174879"/>
                </a:lnTo>
                <a:lnTo>
                  <a:pt x="1010158" y="169291"/>
                </a:lnTo>
                <a:lnTo>
                  <a:pt x="1017270" y="166243"/>
                </a:lnTo>
                <a:lnTo>
                  <a:pt x="1054480" y="153670"/>
                </a:lnTo>
                <a:lnTo>
                  <a:pt x="1091691" y="149479"/>
                </a:lnTo>
                <a:lnTo>
                  <a:pt x="1221643" y="149479"/>
                </a:lnTo>
                <a:lnTo>
                  <a:pt x="1217701" y="140513"/>
                </a:lnTo>
                <a:lnTo>
                  <a:pt x="1190226" y="111519"/>
                </a:lnTo>
                <a:lnTo>
                  <a:pt x="1145311" y="96012"/>
                </a:lnTo>
                <a:lnTo>
                  <a:pt x="1115645" y="92964"/>
                </a:lnTo>
                <a:lnTo>
                  <a:pt x="1098930" y="92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33314" y="544194"/>
            <a:ext cx="2265171" cy="52247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142961" y="5420867"/>
            <a:ext cx="974090" cy="147320"/>
            <a:chOff x="1142961" y="5420867"/>
            <a:chExt cx="974090" cy="14732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2961" y="5420867"/>
              <a:ext cx="243370" cy="14693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09192" y="5421248"/>
              <a:ext cx="707390" cy="146685"/>
            </a:xfrm>
            <a:custGeom>
              <a:avLst/>
              <a:gdLst/>
              <a:ahLst/>
              <a:cxnLst/>
              <a:rect l="l" t="t" r="r" b="b"/>
              <a:pathLst>
                <a:path w="707389" h="146685">
                  <a:moveTo>
                    <a:pt x="82931" y="88011"/>
                  </a:moveTo>
                  <a:lnTo>
                    <a:pt x="77978" y="80391"/>
                  </a:lnTo>
                  <a:lnTo>
                    <a:pt x="4064" y="80391"/>
                  </a:lnTo>
                  <a:lnTo>
                    <a:pt x="2540" y="81026"/>
                  </a:lnTo>
                  <a:lnTo>
                    <a:pt x="508" y="83185"/>
                  </a:lnTo>
                  <a:lnTo>
                    <a:pt x="0" y="85217"/>
                  </a:lnTo>
                  <a:lnTo>
                    <a:pt x="0" y="90805"/>
                  </a:lnTo>
                  <a:lnTo>
                    <a:pt x="508" y="92837"/>
                  </a:lnTo>
                  <a:lnTo>
                    <a:pt x="2540" y="95123"/>
                  </a:lnTo>
                  <a:lnTo>
                    <a:pt x="4064" y="95758"/>
                  </a:lnTo>
                  <a:lnTo>
                    <a:pt x="78994" y="95758"/>
                  </a:lnTo>
                  <a:lnTo>
                    <a:pt x="80391" y="95123"/>
                  </a:lnTo>
                  <a:lnTo>
                    <a:pt x="82423" y="92964"/>
                  </a:lnTo>
                  <a:lnTo>
                    <a:pt x="82931" y="90932"/>
                  </a:lnTo>
                  <a:lnTo>
                    <a:pt x="82931" y="88011"/>
                  </a:lnTo>
                  <a:close/>
                </a:path>
                <a:path w="707389" h="146685">
                  <a:moveTo>
                    <a:pt x="191516" y="6858"/>
                  </a:moveTo>
                  <a:lnTo>
                    <a:pt x="191135" y="3429"/>
                  </a:lnTo>
                  <a:lnTo>
                    <a:pt x="190881" y="2540"/>
                  </a:lnTo>
                  <a:lnTo>
                    <a:pt x="190500" y="1905"/>
                  </a:lnTo>
                  <a:lnTo>
                    <a:pt x="190119" y="1143"/>
                  </a:lnTo>
                  <a:lnTo>
                    <a:pt x="189738" y="762"/>
                  </a:lnTo>
                  <a:lnTo>
                    <a:pt x="189230" y="381"/>
                  </a:lnTo>
                  <a:lnTo>
                    <a:pt x="188722" y="127"/>
                  </a:lnTo>
                  <a:lnTo>
                    <a:pt x="188087" y="0"/>
                  </a:lnTo>
                  <a:lnTo>
                    <a:pt x="80391" y="0"/>
                  </a:lnTo>
                  <a:lnTo>
                    <a:pt x="76962" y="6858"/>
                  </a:lnTo>
                  <a:lnTo>
                    <a:pt x="76962" y="9652"/>
                  </a:lnTo>
                  <a:lnTo>
                    <a:pt x="79248" y="15748"/>
                  </a:lnTo>
                  <a:lnTo>
                    <a:pt x="79756" y="16129"/>
                  </a:lnTo>
                  <a:lnTo>
                    <a:pt x="80391" y="16256"/>
                  </a:lnTo>
                  <a:lnTo>
                    <a:pt x="124079" y="16256"/>
                  </a:lnTo>
                  <a:lnTo>
                    <a:pt x="124206" y="142621"/>
                  </a:lnTo>
                  <a:lnTo>
                    <a:pt x="124460" y="143002"/>
                  </a:lnTo>
                  <a:lnTo>
                    <a:pt x="124841" y="143510"/>
                  </a:lnTo>
                  <a:lnTo>
                    <a:pt x="125349" y="143891"/>
                  </a:lnTo>
                  <a:lnTo>
                    <a:pt x="126238" y="144145"/>
                  </a:lnTo>
                  <a:lnTo>
                    <a:pt x="127000" y="144399"/>
                  </a:lnTo>
                  <a:lnTo>
                    <a:pt x="128016" y="144653"/>
                  </a:lnTo>
                  <a:lnTo>
                    <a:pt x="129413" y="144780"/>
                  </a:lnTo>
                  <a:lnTo>
                    <a:pt x="130683" y="145034"/>
                  </a:lnTo>
                  <a:lnTo>
                    <a:pt x="137795" y="145034"/>
                  </a:lnTo>
                  <a:lnTo>
                    <a:pt x="139192" y="144780"/>
                  </a:lnTo>
                  <a:lnTo>
                    <a:pt x="140462" y="144653"/>
                  </a:lnTo>
                  <a:lnTo>
                    <a:pt x="141478" y="144399"/>
                  </a:lnTo>
                  <a:lnTo>
                    <a:pt x="143002" y="143891"/>
                  </a:lnTo>
                  <a:lnTo>
                    <a:pt x="143637" y="143510"/>
                  </a:lnTo>
                  <a:lnTo>
                    <a:pt x="143891" y="143002"/>
                  </a:lnTo>
                  <a:lnTo>
                    <a:pt x="144272" y="142621"/>
                  </a:lnTo>
                  <a:lnTo>
                    <a:pt x="144399" y="142113"/>
                  </a:lnTo>
                  <a:lnTo>
                    <a:pt x="144399" y="16256"/>
                  </a:lnTo>
                  <a:lnTo>
                    <a:pt x="188087" y="16256"/>
                  </a:lnTo>
                  <a:lnTo>
                    <a:pt x="188722" y="16129"/>
                  </a:lnTo>
                  <a:lnTo>
                    <a:pt x="189230" y="15748"/>
                  </a:lnTo>
                  <a:lnTo>
                    <a:pt x="189738" y="15494"/>
                  </a:lnTo>
                  <a:lnTo>
                    <a:pt x="191516" y="9652"/>
                  </a:lnTo>
                  <a:lnTo>
                    <a:pt x="191516" y="6858"/>
                  </a:lnTo>
                  <a:close/>
                </a:path>
                <a:path w="707389" h="146685">
                  <a:moveTo>
                    <a:pt x="286639" y="40513"/>
                  </a:moveTo>
                  <a:lnTo>
                    <a:pt x="280289" y="37719"/>
                  </a:lnTo>
                  <a:lnTo>
                    <a:pt x="273177" y="37719"/>
                  </a:lnTo>
                  <a:lnTo>
                    <a:pt x="266954" y="40513"/>
                  </a:lnTo>
                  <a:lnTo>
                    <a:pt x="266954" y="111379"/>
                  </a:lnTo>
                  <a:lnTo>
                    <a:pt x="261493" y="117729"/>
                  </a:lnTo>
                  <a:lnTo>
                    <a:pt x="256413" y="122428"/>
                  </a:lnTo>
                  <a:lnTo>
                    <a:pt x="251587" y="125730"/>
                  </a:lnTo>
                  <a:lnTo>
                    <a:pt x="246634" y="129032"/>
                  </a:lnTo>
                  <a:lnTo>
                    <a:pt x="241808" y="130683"/>
                  </a:lnTo>
                  <a:lnTo>
                    <a:pt x="233172" y="130683"/>
                  </a:lnTo>
                  <a:lnTo>
                    <a:pt x="219964" y="122809"/>
                  </a:lnTo>
                  <a:lnTo>
                    <a:pt x="218059" y="120269"/>
                  </a:lnTo>
                  <a:lnTo>
                    <a:pt x="216662" y="117348"/>
                  </a:lnTo>
                  <a:lnTo>
                    <a:pt x="214884" y="110236"/>
                  </a:lnTo>
                  <a:lnTo>
                    <a:pt x="214503" y="105537"/>
                  </a:lnTo>
                  <a:lnTo>
                    <a:pt x="214503" y="40513"/>
                  </a:lnTo>
                  <a:lnTo>
                    <a:pt x="214249" y="40005"/>
                  </a:lnTo>
                  <a:lnTo>
                    <a:pt x="208153" y="37719"/>
                  </a:lnTo>
                  <a:lnTo>
                    <a:pt x="201168" y="37719"/>
                  </a:lnTo>
                  <a:lnTo>
                    <a:pt x="194906" y="110236"/>
                  </a:lnTo>
                  <a:lnTo>
                    <a:pt x="195453" y="115570"/>
                  </a:lnTo>
                  <a:lnTo>
                    <a:pt x="215011" y="143129"/>
                  </a:lnTo>
                  <a:lnTo>
                    <a:pt x="219837" y="145415"/>
                  </a:lnTo>
                  <a:lnTo>
                    <a:pt x="225806" y="146558"/>
                  </a:lnTo>
                  <a:lnTo>
                    <a:pt x="239014" y="146558"/>
                  </a:lnTo>
                  <a:lnTo>
                    <a:pt x="244983" y="145034"/>
                  </a:lnTo>
                  <a:lnTo>
                    <a:pt x="250825" y="142113"/>
                  </a:lnTo>
                  <a:lnTo>
                    <a:pt x="256794" y="139319"/>
                  </a:lnTo>
                  <a:lnTo>
                    <a:pt x="262763" y="134620"/>
                  </a:lnTo>
                  <a:lnTo>
                    <a:pt x="266534" y="130683"/>
                  </a:lnTo>
                  <a:lnTo>
                    <a:pt x="268859" y="128270"/>
                  </a:lnTo>
                  <a:lnTo>
                    <a:pt x="268986" y="142748"/>
                  </a:lnTo>
                  <a:lnTo>
                    <a:pt x="269494" y="143510"/>
                  </a:lnTo>
                  <a:lnTo>
                    <a:pt x="269875" y="143891"/>
                  </a:lnTo>
                  <a:lnTo>
                    <a:pt x="270637" y="144145"/>
                  </a:lnTo>
                  <a:lnTo>
                    <a:pt x="271272" y="144526"/>
                  </a:lnTo>
                  <a:lnTo>
                    <a:pt x="272161" y="144653"/>
                  </a:lnTo>
                  <a:lnTo>
                    <a:pt x="273304" y="144907"/>
                  </a:lnTo>
                  <a:lnTo>
                    <a:pt x="274447" y="145034"/>
                  </a:lnTo>
                  <a:lnTo>
                    <a:pt x="280797" y="145034"/>
                  </a:lnTo>
                  <a:lnTo>
                    <a:pt x="281940" y="144907"/>
                  </a:lnTo>
                  <a:lnTo>
                    <a:pt x="283083" y="144653"/>
                  </a:lnTo>
                  <a:lnTo>
                    <a:pt x="283972" y="144526"/>
                  </a:lnTo>
                  <a:lnTo>
                    <a:pt x="284734" y="144145"/>
                  </a:lnTo>
                  <a:lnTo>
                    <a:pt x="285496" y="143891"/>
                  </a:lnTo>
                  <a:lnTo>
                    <a:pt x="286258" y="143129"/>
                  </a:lnTo>
                  <a:lnTo>
                    <a:pt x="286512" y="142748"/>
                  </a:lnTo>
                  <a:lnTo>
                    <a:pt x="286639" y="128270"/>
                  </a:lnTo>
                  <a:lnTo>
                    <a:pt x="286639" y="40513"/>
                  </a:lnTo>
                  <a:close/>
                </a:path>
                <a:path w="707389" h="146685">
                  <a:moveTo>
                    <a:pt x="481330" y="142240"/>
                  </a:moveTo>
                  <a:lnTo>
                    <a:pt x="481203" y="71374"/>
                  </a:lnTo>
                  <a:lnTo>
                    <a:pt x="475957" y="52070"/>
                  </a:lnTo>
                  <a:lnTo>
                    <a:pt x="473329" y="48641"/>
                  </a:lnTo>
                  <a:lnTo>
                    <a:pt x="470535" y="44831"/>
                  </a:lnTo>
                  <a:lnTo>
                    <a:pt x="466725" y="41783"/>
                  </a:lnTo>
                  <a:lnTo>
                    <a:pt x="462026" y="39497"/>
                  </a:lnTo>
                  <a:lnTo>
                    <a:pt x="457454" y="37211"/>
                  </a:lnTo>
                  <a:lnTo>
                    <a:pt x="451612" y="36068"/>
                  </a:lnTo>
                  <a:lnTo>
                    <a:pt x="441960" y="36068"/>
                  </a:lnTo>
                  <a:lnTo>
                    <a:pt x="439166" y="36449"/>
                  </a:lnTo>
                  <a:lnTo>
                    <a:pt x="436372" y="37211"/>
                  </a:lnTo>
                  <a:lnTo>
                    <a:pt x="433578" y="37846"/>
                  </a:lnTo>
                  <a:lnTo>
                    <a:pt x="430657" y="38989"/>
                  </a:lnTo>
                  <a:lnTo>
                    <a:pt x="427736" y="40640"/>
                  </a:lnTo>
                  <a:lnTo>
                    <a:pt x="424688" y="42164"/>
                  </a:lnTo>
                  <a:lnTo>
                    <a:pt x="421640" y="44196"/>
                  </a:lnTo>
                  <a:lnTo>
                    <a:pt x="415290" y="49276"/>
                  </a:lnTo>
                  <a:lnTo>
                    <a:pt x="411861" y="52324"/>
                  </a:lnTo>
                  <a:lnTo>
                    <a:pt x="408305" y="56007"/>
                  </a:lnTo>
                  <a:lnTo>
                    <a:pt x="407162" y="52959"/>
                  </a:lnTo>
                  <a:lnTo>
                    <a:pt x="406603" y="52070"/>
                  </a:lnTo>
                  <a:lnTo>
                    <a:pt x="405511" y="50292"/>
                  </a:lnTo>
                  <a:lnTo>
                    <a:pt x="401701" y="45466"/>
                  </a:lnTo>
                  <a:lnTo>
                    <a:pt x="379984" y="36068"/>
                  </a:lnTo>
                  <a:lnTo>
                    <a:pt x="369824" y="36068"/>
                  </a:lnTo>
                  <a:lnTo>
                    <a:pt x="364109" y="37592"/>
                  </a:lnTo>
                  <a:lnTo>
                    <a:pt x="358521" y="40513"/>
                  </a:lnTo>
                  <a:lnTo>
                    <a:pt x="352806" y="43434"/>
                  </a:lnTo>
                  <a:lnTo>
                    <a:pt x="347091" y="48133"/>
                  </a:lnTo>
                  <a:lnTo>
                    <a:pt x="340995" y="54483"/>
                  </a:lnTo>
                  <a:lnTo>
                    <a:pt x="340868" y="40005"/>
                  </a:lnTo>
                  <a:lnTo>
                    <a:pt x="335407" y="37719"/>
                  </a:lnTo>
                  <a:lnTo>
                    <a:pt x="329057" y="37719"/>
                  </a:lnTo>
                  <a:lnTo>
                    <a:pt x="323545" y="39878"/>
                  </a:lnTo>
                  <a:lnTo>
                    <a:pt x="323596" y="142748"/>
                  </a:lnTo>
                  <a:lnTo>
                    <a:pt x="324104" y="143510"/>
                  </a:lnTo>
                  <a:lnTo>
                    <a:pt x="324612" y="143891"/>
                  </a:lnTo>
                  <a:lnTo>
                    <a:pt x="325374" y="144145"/>
                  </a:lnTo>
                  <a:lnTo>
                    <a:pt x="326136" y="144526"/>
                  </a:lnTo>
                  <a:lnTo>
                    <a:pt x="327152" y="144653"/>
                  </a:lnTo>
                  <a:lnTo>
                    <a:pt x="328422" y="144907"/>
                  </a:lnTo>
                  <a:lnTo>
                    <a:pt x="329692" y="145034"/>
                  </a:lnTo>
                  <a:lnTo>
                    <a:pt x="336677" y="145034"/>
                  </a:lnTo>
                  <a:lnTo>
                    <a:pt x="337947" y="144907"/>
                  </a:lnTo>
                  <a:lnTo>
                    <a:pt x="339217" y="144653"/>
                  </a:lnTo>
                  <a:lnTo>
                    <a:pt x="340233" y="144526"/>
                  </a:lnTo>
                  <a:lnTo>
                    <a:pt x="340868" y="144145"/>
                  </a:lnTo>
                  <a:lnTo>
                    <a:pt x="341630" y="143891"/>
                  </a:lnTo>
                  <a:lnTo>
                    <a:pt x="342138" y="143510"/>
                  </a:lnTo>
                  <a:lnTo>
                    <a:pt x="342519" y="143129"/>
                  </a:lnTo>
                  <a:lnTo>
                    <a:pt x="342773" y="142748"/>
                  </a:lnTo>
                  <a:lnTo>
                    <a:pt x="342900" y="142240"/>
                  </a:lnTo>
                  <a:lnTo>
                    <a:pt x="342900" y="71374"/>
                  </a:lnTo>
                  <a:lnTo>
                    <a:pt x="348234" y="65024"/>
                  </a:lnTo>
                  <a:lnTo>
                    <a:pt x="353314" y="60325"/>
                  </a:lnTo>
                  <a:lnTo>
                    <a:pt x="361391" y="54483"/>
                  </a:lnTo>
                  <a:lnTo>
                    <a:pt x="362458" y="53721"/>
                  </a:lnTo>
                  <a:lnTo>
                    <a:pt x="366903" y="52070"/>
                  </a:lnTo>
                  <a:lnTo>
                    <a:pt x="375031" y="52070"/>
                  </a:lnTo>
                  <a:lnTo>
                    <a:pt x="391287" y="68961"/>
                  </a:lnTo>
                  <a:lnTo>
                    <a:pt x="392176" y="72390"/>
                  </a:lnTo>
                  <a:lnTo>
                    <a:pt x="392684" y="76327"/>
                  </a:lnTo>
                  <a:lnTo>
                    <a:pt x="392811" y="142748"/>
                  </a:lnTo>
                  <a:lnTo>
                    <a:pt x="393319" y="143510"/>
                  </a:lnTo>
                  <a:lnTo>
                    <a:pt x="393827" y="143891"/>
                  </a:lnTo>
                  <a:lnTo>
                    <a:pt x="394589" y="144145"/>
                  </a:lnTo>
                  <a:lnTo>
                    <a:pt x="395351" y="144526"/>
                  </a:lnTo>
                  <a:lnTo>
                    <a:pt x="396367" y="144653"/>
                  </a:lnTo>
                  <a:lnTo>
                    <a:pt x="397637" y="144907"/>
                  </a:lnTo>
                  <a:lnTo>
                    <a:pt x="398907" y="145034"/>
                  </a:lnTo>
                  <a:lnTo>
                    <a:pt x="405765" y="145034"/>
                  </a:lnTo>
                  <a:lnTo>
                    <a:pt x="407035" y="144907"/>
                  </a:lnTo>
                  <a:lnTo>
                    <a:pt x="408305" y="144653"/>
                  </a:lnTo>
                  <a:lnTo>
                    <a:pt x="409321" y="144526"/>
                  </a:lnTo>
                  <a:lnTo>
                    <a:pt x="410083" y="144145"/>
                  </a:lnTo>
                  <a:lnTo>
                    <a:pt x="410845" y="143891"/>
                  </a:lnTo>
                  <a:lnTo>
                    <a:pt x="411353" y="143510"/>
                  </a:lnTo>
                  <a:lnTo>
                    <a:pt x="411734" y="143129"/>
                  </a:lnTo>
                  <a:lnTo>
                    <a:pt x="411988" y="142748"/>
                  </a:lnTo>
                  <a:lnTo>
                    <a:pt x="412115" y="71374"/>
                  </a:lnTo>
                  <a:lnTo>
                    <a:pt x="417576" y="65024"/>
                  </a:lnTo>
                  <a:lnTo>
                    <a:pt x="422529" y="60325"/>
                  </a:lnTo>
                  <a:lnTo>
                    <a:pt x="428498" y="56007"/>
                  </a:lnTo>
                  <a:lnTo>
                    <a:pt x="431673" y="53721"/>
                  </a:lnTo>
                  <a:lnTo>
                    <a:pt x="436118" y="52070"/>
                  </a:lnTo>
                  <a:lnTo>
                    <a:pt x="444246" y="52070"/>
                  </a:lnTo>
                  <a:lnTo>
                    <a:pt x="460502" y="68961"/>
                  </a:lnTo>
                  <a:lnTo>
                    <a:pt x="461391" y="72390"/>
                  </a:lnTo>
                  <a:lnTo>
                    <a:pt x="461772" y="76327"/>
                  </a:lnTo>
                  <a:lnTo>
                    <a:pt x="461772" y="142240"/>
                  </a:lnTo>
                  <a:lnTo>
                    <a:pt x="461899" y="142748"/>
                  </a:lnTo>
                  <a:lnTo>
                    <a:pt x="462153" y="143129"/>
                  </a:lnTo>
                  <a:lnTo>
                    <a:pt x="462534" y="143510"/>
                  </a:lnTo>
                  <a:lnTo>
                    <a:pt x="463042" y="143891"/>
                  </a:lnTo>
                  <a:lnTo>
                    <a:pt x="463804" y="144145"/>
                  </a:lnTo>
                  <a:lnTo>
                    <a:pt x="464566" y="144526"/>
                  </a:lnTo>
                  <a:lnTo>
                    <a:pt x="465582" y="144653"/>
                  </a:lnTo>
                  <a:lnTo>
                    <a:pt x="466852" y="144907"/>
                  </a:lnTo>
                  <a:lnTo>
                    <a:pt x="468122" y="145034"/>
                  </a:lnTo>
                  <a:lnTo>
                    <a:pt x="475107" y="145034"/>
                  </a:lnTo>
                  <a:lnTo>
                    <a:pt x="476377" y="144907"/>
                  </a:lnTo>
                  <a:lnTo>
                    <a:pt x="477647" y="144653"/>
                  </a:lnTo>
                  <a:lnTo>
                    <a:pt x="478663" y="144526"/>
                  </a:lnTo>
                  <a:lnTo>
                    <a:pt x="479298" y="144145"/>
                  </a:lnTo>
                  <a:lnTo>
                    <a:pt x="480060" y="143891"/>
                  </a:lnTo>
                  <a:lnTo>
                    <a:pt x="480568" y="143510"/>
                  </a:lnTo>
                  <a:lnTo>
                    <a:pt x="480949" y="143129"/>
                  </a:lnTo>
                  <a:lnTo>
                    <a:pt x="481203" y="142748"/>
                  </a:lnTo>
                  <a:lnTo>
                    <a:pt x="481330" y="142240"/>
                  </a:lnTo>
                  <a:close/>
                </a:path>
                <a:path w="707389" h="146685">
                  <a:moveTo>
                    <a:pt x="615950" y="81915"/>
                  </a:moveTo>
                  <a:lnTo>
                    <a:pt x="603923" y="51562"/>
                  </a:lnTo>
                  <a:lnTo>
                    <a:pt x="598678" y="45847"/>
                  </a:lnTo>
                  <a:lnTo>
                    <a:pt x="595757" y="43954"/>
                  </a:lnTo>
                  <a:lnTo>
                    <a:pt x="595757" y="97282"/>
                  </a:lnTo>
                  <a:lnTo>
                    <a:pt x="595122" y="102616"/>
                  </a:lnTo>
                  <a:lnTo>
                    <a:pt x="568325" y="131064"/>
                  </a:lnTo>
                  <a:lnTo>
                    <a:pt x="556260" y="131064"/>
                  </a:lnTo>
                  <a:lnTo>
                    <a:pt x="551053" y="129921"/>
                  </a:lnTo>
                  <a:lnTo>
                    <a:pt x="546862" y="127762"/>
                  </a:lnTo>
                  <a:lnTo>
                    <a:pt x="542544" y="125730"/>
                  </a:lnTo>
                  <a:lnTo>
                    <a:pt x="531241" y="106045"/>
                  </a:lnTo>
                  <a:lnTo>
                    <a:pt x="530225" y="101727"/>
                  </a:lnTo>
                  <a:lnTo>
                    <a:pt x="529780" y="97282"/>
                  </a:lnTo>
                  <a:lnTo>
                    <a:pt x="529717" y="85344"/>
                  </a:lnTo>
                  <a:lnTo>
                    <a:pt x="530352" y="80010"/>
                  </a:lnTo>
                  <a:lnTo>
                    <a:pt x="531749" y="75184"/>
                  </a:lnTo>
                  <a:lnTo>
                    <a:pt x="533019" y="70358"/>
                  </a:lnTo>
                  <a:lnTo>
                    <a:pt x="535051" y="66167"/>
                  </a:lnTo>
                  <a:lnTo>
                    <a:pt x="540385" y="59055"/>
                  </a:lnTo>
                  <a:lnTo>
                    <a:pt x="543941" y="56388"/>
                  </a:lnTo>
                  <a:lnTo>
                    <a:pt x="548005" y="54483"/>
                  </a:lnTo>
                  <a:lnTo>
                    <a:pt x="552196" y="52451"/>
                  </a:lnTo>
                  <a:lnTo>
                    <a:pt x="557276" y="51562"/>
                  </a:lnTo>
                  <a:lnTo>
                    <a:pt x="569341" y="51562"/>
                  </a:lnTo>
                  <a:lnTo>
                    <a:pt x="574548" y="52578"/>
                  </a:lnTo>
                  <a:lnTo>
                    <a:pt x="578866" y="54737"/>
                  </a:lnTo>
                  <a:lnTo>
                    <a:pt x="583057" y="56769"/>
                  </a:lnTo>
                  <a:lnTo>
                    <a:pt x="586359" y="59690"/>
                  </a:lnTo>
                  <a:lnTo>
                    <a:pt x="588772" y="63373"/>
                  </a:lnTo>
                  <a:lnTo>
                    <a:pt x="591312" y="67056"/>
                  </a:lnTo>
                  <a:lnTo>
                    <a:pt x="593090" y="71247"/>
                  </a:lnTo>
                  <a:lnTo>
                    <a:pt x="594220" y="76581"/>
                  </a:lnTo>
                  <a:lnTo>
                    <a:pt x="595249" y="80899"/>
                  </a:lnTo>
                  <a:lnTo>
                    <a:pt x="595680" y="85344"/>
                  </a:lnTo>
                  <a:lnTo>
                    <a:pt x="595757" y="97282"/>
                  </a:lnTo>
                  <a:lnTo>
                    <a:pt x="595757" y="43954"/>
                  </a:lnTo>
                  <a:lnTo>
                    <a:pt x="593217" y="42291"/>
                  </a:lnTo>
                  <a:lnTo>
                    <a:pt x="586740" y="39751"/>
                  </a:lnTo>
                  <a:lnTo>
                    <a:pt x="580263" y="37338"/>
                  </a:lnTo>
                  <a:lnTo>
                    <a:pt x="572516" y="36068"/>
                  </a:lnTo>
                  <a:lnTo>
                    <a:pt x="554736" y="36068"/>
                  </a:lnTo>
                  <a:lnTo>
                    <a:pt x="518541" y="56896"/>
                  </a:lnTo>
                  <a:lnTo>
                    <a:pt x="509524" y="84074"/>
                  </a:lnTo>
                  <a:lnTo>
                    <a:pt x="509524" y="100711"/>
                  </a:lnTo>
                  <a:lnTo>
                    <a:pt x="526796" y="136779"/>
                  </a:lnTo>
                  <a:lnTo>
                    <a:pt x="552831" y="146558"/>
                  </a:lnTo>
                  <a:lnTo>
                    <a:pt x="570611" y="146558"/>
                  </a:lnTo>
                  <a:lnTo>
                    <a:pt x="606806" y="125730"/>
                  </a:lnTo>
                  <a:lnTo>
                    <a:pt x="615950" y="98425"/>
                  </a:lnTo>
                  <a:lnTo>
                    <a:pt x="615950" y="81915"/>
                  </a:lnTo>
                  <a:close/>
                </a:path>
                <a:path w="707389" h="146685">
                  <a:moveTo>
                    <a:pt x="707263" y="45974"/>
                  </a:moveTo>
                  <a:lnTo>
                    <a:pt x="707136" y="44704"/>
                  </a:lnTo>
                  <a:lnTo>
                    <a:pt x="707009" y="41910"/>
                  </a:lnTo>
                  <a:lnTo>
                    <a:pt x="706628" y="40386"/>
                  </a:lnTo>
                  <a:lnTo>
                    <a:pt x="706501" y="40132"/>
                  </a:lnTo>
                  <a:lnTo>
                    <a:pt x="706374" y="39751"/>
                  </a:lnTo>
                  <a:lnTo>
                    <a:pt x="705612" y="38989"/>
                  </a:lnTo>
                  <a:lnTo>
                    <a:pt x="705104" y="38608"/>
                  </a:lnTo>
                  <a:lnTo>
                    <a:pt x="704215" y="38227"/>
                  </a:lnTo>
                  <a:lnTo>
                    <a:pt x="703072" y="37973"/>
                  </a:lnTo>
                  <a:lnTo>
                    <a:pt x="701929" y="37592"/>
                  </a:lnTo>
                  <a:lnTo>
                    <a:pt x="700659" y="37211"/>
                  </a:lnTo>
                  <a:lnTo>
                    <a:pt x="699262" y="36957"/>
                  </a:lnTo>
                  <a:lnTo>
                    <a:pt x="697865" y="36576"/>
                  </a:lnTo>
                  <a:lnTo>
                    <a:pt x="692785" y="36068"/>
                  </a:lnTo>
                  <a:lnTo>
                    <a:pt x="689483" y="36068"/>
                  </a:lnTo>
                  <a:lnTo>
                    <a:pt x="687197" y="36449"/>
                  </a:lnTo>
                  <a:lnTo>
                    <a:pt x="682625" y="37465"/>
                  </a:lnTo>
                  <a:lnTo>
                    <a:pt x="680339" y="38481"/>
                  </a:lnTo>
                  <a:lnTo>
                    <a:pt x="678053" y="40005"/>
                  </a:lnTo>
                  <a:lnTo>
                    <a:pt x="675767" y="41402"/>
                  </a:lnTo>
                  <a:lnTo>
                    <a:pt x="673354" y="43434"/>
                  </a:lnTo>
                  <a:lnTo>
                    <a:pt x="668274" y="48514"/>
                  </a:lnTo>
                  <a:lnTo>
                    <a:pt x="665480" y="51816"/>
                  </a:lnTo>
                  <a:lnTo>
                    <a:pt x="662559" y="55753"/>
                  </a:lnTo>
                  <a:lnTo>
                    <a:pt x="662432" y="40005"/>
                  </a:lnTo>
                  <a:lnTo>
                    <a:pt x="656971" y="37719"/>
                  </a:lnTo>
                  <a:lnTo>
                    <a:pt x="650621" y="37719"/>
                  </a:lnTo>
                  <a:lnTo>
                    <a:pt x="645160" y="142748"/>
                  </a:lnTo>
                  <a:lnTo>
                    <a:pt x="645668" y="143510"/>
                  </a:lnTo>
                  <a:lnTo>
                    <a:pt x="646176" y="143891"/>
                  </a:lnTo>
                  <a:lnTo>
                    <a:pt x="646938" y="144145"/>
                  </a:lnTo>
                  <a:lnTo>
                    <a:pt x="647700" y="144526"/>
                  </a:lnTo>
                  <a:lnTo>
                    <a:pt x="648716" y="144653"/>
                  </a:lnTo>
                  <a:lnTo>
                    <a:pt x="649986" y="144907"/>
                  </a:lnTo>
                  <a:lnTo>
                    <a:pt x="651256" y="145034"/>
                  </a:lnTo>
                  <a:lnTo>
                    <a:pt x="658241" y="145034"/>
                  </a:lnTo>
                  <a:lnTo>
                    <a:pt x="659511" y="144907"/>
                  </a:lnTo>
                  <a:lnTo>
                    <a:pt x="660781" y="144653"/>
                  </a:lnTo>
                  <a:lnTo>
                    <a:pt x="661797" y="144526"/>
                  </a:lnTo>
                  <a:lnTo>
                    <a:pt x="662432" y="144145"/>
                  </a:lnTo>
                  <a:lnTo>
                    <a:pt x="663194" y="143891"/>
                  </a:lnTo>
                  <a:lnTo>
                    <a:pt x="663702" y="143510"/>
                  </a:lnTo>
                  <a:lnTo>
                    <a:pt x="664083" y="143129"/>
                  </a:lnTo>
                  <a:lnTo>
                    <a:pt x="664337" y="142748"/>
                  </a:lnTo>
                  <a:lnTo>
                    <a:pt x="664464" y="75565"/>
                  </a:lnTo>
                  <a:lnTo>
                    <a:pt x="667258" y="71374"/>
                  </a:lnTo>
                  <a:lnTo>
                    <a:pt x="682142" y="55753"/>
                  </a:lnTo>
                  <a:lnTo>
                    <a:pt x="682752" y="55372"/>
                  </a:lnTo>
                  <a:lnTo>
                    <a:pt x="686562" y="53848"/>
                  </a:lnTo>
                  <a:lnTo>
                    <a:pt x="688467" y="53594"/>
                  </a:lnTo>
                  <a:lnTo>
                    <a:pt x="692023" y="53594"/>
                  </a:lnTo>
                  <a:lnTo>
                    <a:pt x="693547" y="53721"/>
                  </a:lnTo>
                  <a:lnTo>
                    <a:pt x="696468" y="54229"/>
                  </a:lnTo>
                  <a:lnTo>
                    <a:pt x="697738" y="54610"/>
                  </a:lnTo>
                  <a:lnTo>
                    <a:pt x="698881" y="54991"/>
                  </a:lnTo>
                  <a:lnTo>
                    <a:pt x="700024" y="55245"/>
                  </a:lnTo>
                  <a:lnTo>
                    <a:pt x="701040" y="55626"/>
                  </a:lnTo>
                  <a:lnTo>
                    <a:pt x="701929" y="55880"/>
                  </a:lnTo>
                  <a:lnTo>
                    <a:pt x="702818" y="56261"/>
                  </a:lnTo>
                  <a:lnTo>
                    <a:pt x="703580" y="56388"/>
                  </a:lnTo>
                  <a:lnTo>
                    <a:pt x="704850" y="56388"/>
                  </a:lnTo>
                  <a:lnTo>
                    <a:pt x="705358" y="56261"/>
                  </a:lnTo>
                  <a:lnTo>
                    <a:pt x="705739" y="55880"/>
                  </a:lnTo>
                  <a:lnTo>
                    <a:pt x="706120" y="55626"/>
                  </a:lnTo>
                  <a:lnTo>
                    <a:pt x="706424" y="54991"/>
                  </a:lnTo>
                  <a:lnTo>
                    <a:pt x="706882" y="53848"/>
                  </a:lnTo>
                  <a:lnTo>
                    <a:pt x="706907" y="53594"/>
                  </a:lnTo>
                  <a:lnTo>
                    <a:pt x="707009" y="52959"/>
                  </a:lnTo>
                  <a:lnTo>
                    <a:pt x="707136" y="50800"/>
                  </a:lnTo>
                  <a:lnTo>
                    <a:pt x="707263" y="49403"/>
                  </a:lnTo>
                  <a:lnTo>
                    <a:pt x="707263" y="45974"/>
                  </a:lnTo>
                  <a:close/>
                </a:path>
              </a:pathLst>
            </a:custGeom>
            <a:solidFill>
              <a:srgbClr val="30A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99639" y="5417565"/>
            <a:ext cx="666623" cy="18882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63926" y="5409438"/>
            <a:ext cx="659891" cy="19192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23004" y="5409438"/>
            <a:ext cx="656971" cy="19695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78146" y="5410200"/>
            <a:ext cx="1112012" cy="15760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33222" y="1821688"/>
            <a:ext cx="5214366" cy="331825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44411" y="1821688"/>
            <a:ext cx="5149595" cy="330072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94956" y="5421248"/>
            <a:ext cx="630047" cy="14655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608316" y="5417565"/>
            <a:ext cx="666623" cy="18882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372602" y="5409438"/>
            <a:ext cx="659892" cy="1919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128759" y="5409438"/>
            <a:ext cx="658368" cy="19695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885298" y="5410200"/>
            <a:ext cx="1112011" cy="1576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431991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1616" y="629157"/>
            <a:ext cx="431482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15">
              <a:lnSpc>
                <a:spcPct val="109800"/>
              </a:lnSpc>
              <a:spcBef>
                <a:spcPts val="100"/>
              </a:spcBef>
            </a:pPr>
            <a:r>
              <a:rPr spc="-20" dirty="0"/>
              <a:t>Exploratory</a:t>
            </a:r>
            <a:r>
              <a:rPr spc="-60" dirty="0"/>
              <a:t> </a:t>
            </a:r>
            <a:r>
              <a:rPr spc="-30" dirty="0"/>
              <a:t>Data </a:t>
            </a:r>
            <a:r>
              <a:rPr spc="-1070" dirty="0"/>
              <a:t> </a:t>
            </a:r>
            <a:r>
              <a:rPr spc="-5" dirty="0"/>
              <a:t>Analysis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177" y="5002148"/>
            <a:ext cx="640715" cy="1465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5981" y="4998465"/>
            <a:ext cx="680212" cy="18884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24600" y="0"/>
            <a:ext cx="5867400" cy="6857365"/>
            <a:chOff x="6324600" y="0"/>
            <a:chExt cx="5867400" cy="6857365"/>
          </a:xfrm>
        </p:grpSpPr>
        <p:sp>
          <p:nvSpPr>
            <p:cNvPr id="8" name="object 8"/>
            <p:cNvSpPr/>
            <p:nvPr/>
          </p:nvSpPr>
          <p:spPr>
            <a:xfrm>
              <a:off x="8580882" y="0"/>
              <a:ext cx="3611245" cy="6857365"/>
            </a:xfrm>
            <a:custGeom>
              <a:avLst/>
              <a:gdLst/>
              <a:ahLst/>
              <a:cxnLst/>
              <a:rect l="l" t="t" r="r" b="b"/>
              <a:pathLst>
                <a:path w="3611245" h="6857365">
                  <a:moveTo>
                    <a:pt x="3611118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202" y="1257"/>
                  </a:lnTo>
                  <a:lnTo>
                    <a:pt x="144068" y="2832"/>
                  </a:lnTo>
                  <a:lnTo>
                    <a:pt x="191782" y="5016"/>
                  </a:lnTo>
                  <a:lnTo>
                    <a:pt x="239331" y="7810"/>
                  </a:lnTo>
                  <a:lnTo>
                    <a:pt x="286715" y="11226"/>
                  </a:lnTo>
                  <a:lnTo>
                    <a:pt x="333921" y="15240"/>
                  </a:lnTo>
                  <a:lnTo>
                    <a:pt x="380961" y="19862"/>
                  </a:lnTo>
                  <a:lnTo>
                    <a:pt x="427812" y="25082"/>
                  </a:lnTo>
                  <a:lnTo>
                    <a:pt x="474497" y="30899"/>
                  </a:lnTo>
                  <a:lnTo>
                    <a:pt x="520979" y="37299"/>
                  </a:lnTo>
                  <a:lnTo>
                    <a:pt x="567283" y="44297"/>
                  </a:lnTo>
                  <a:lnTo>
                    <a:pt x="613384" y="51879"/>
                  </a:lnTo>
                  <a:lnTo>
                    <a:pt x="659295" y="60045"/>
                  </a:lnTo>
                  <a:lnTo>
                    <a:pt x="705002" y="68783"/>
                  </a:lnTo>
                  <a:lnTo>
                    <a:pt x="750493" y="78092"/>
                  </a:lnTo>
                  <a:lnTo>
                    <a:pt x="795782" y="87972"/>
                  </a:lnTo>
                  <a:lnTo>
                    <a:pt x="840854" y="98412"/>
                  </a:lnTo>
                  <a:lnTo>
                    <a:pt x="885723" y="109410"/>
                  </a:lnTo>
                  <a:lnTo>
                    <a:pt x="930351" y="120967"/>
                  </a:lnTo>
                  <a:lnTo>
                    <a:pt x="974763" y="133083"/>
                  </a:lnTo>
                  <a:lnTo>
                    <a:pt x="1018946" y="145745"/>
                  </a:lnTo>
                  <a:lnTo>
                    <a:pt x="1062901" y="158953"/>
                  </a:lnTo>
                  <a:lnTo>
                    <a:pt x="1106601" y="172694"/>
                  </a:lnTo>
                  <a:lnTo>
                    <a:pt x="1150073" y="186982"/>
                  </a:lnTo>
                  <a:lnTo>
                    <a:pt x="1193304" y="201803"/>
                  </a:lnTo>
                  <a:lnTo>
                    <a:pt x="1236281" y="217144"/>
                  </a:lnTo>
                  <a:lnTo>
                    <a:pt x="1279004" y="233019"/>
                  </a:lnTo>
                  <a:lnTo>
                    <a:pt x="1321473" y="249415"/>
                  </a:lnTo>
                  <a:lnTo>
                    <a:pt x="1363675" y="266331"/>
                  </a:lnTo>
                  <a:lnTo>
                    <a:pt x="1405623" y="283756"/>
                  </a:lnTo>
                  <a:lnTo>
                    <a:pt x="1447292" y="301688"/>
                  </a:lnTo>
                  <a:lnTo>
                    <a:pt x="1488694" y="320128"/>
                  </a:lnTo>
                  <a:lnTo>
                    <a:pt x="1529829" y="339077"/>
                  </a:lnTo>
                  <a:lnTo>
                    <a:pt x="1570672" y="358521"/>
                  </a:lnTo>
                  <a:lnTo>
                    <a:pt x="1611236" y="378460"/>
                  </a:lnTo>
                  <a:lnTo>
                    <a:pt x="1651508" y="398881"/>
                  </a:lnTo>
                  <a:lnTo>
                    <a:pt x="1691487" y="419798"/>
                  </a:lnTo>
                  <a:lnTo>
                    <a:pt x="1731175" y="441198"/>
                  </a:lnTo>
                  <a:lnTo>
                    <a:pt x="1770570" y="463067"/>
                  </a:lnTo>
                  <a:lnTo>
                    <a:pt x="1809648" y="485419"/>
                  </a:lnTo>
                  <a:lnTo>
                    <a:pt x="1848434" y="508241"/>
                  </a:lnTo>
                  <a:lnTo>
                    <a:pt x="1886902" y="531533"/>
                  </a:lnTo>
                  <a:lnTo>
                    <a:pt x="1925053" y="555282"/>
                  </a:lnTo>
                  <a:lnTo>
                    <a:pt x="1962886" y="579501"/>
                  </a:lnTo>
                  <a:lnTo>
                    <a:pt x="2000389" y="604164"/>
                  </a:lnTo>
                  <a:lnTo>
                    <a:pt x="2037575" y="629285"/>
                  </a:lnTo>
                  <a:lnTo>
                    <a:pt x="2074430" y="654850"/>
                  </a:lnTo>
                  <a:lnTo>
                    <a:pt x="2110943" y="680847"/>
                  </a:lnTo>
                  <a:lnTo>
                    <a:pt x="2147125" y="707301"/>
                  </a:lnTo>
                  <a:lnTo>
                    <a:pt x="2182965" y="734187"/>
                  </a:lnTo>
                  <a:lnTo>
                    <a:pt x="2218448" y="761504"/>
                  </a:lnTo>
                  <a:lnTo>
                    <a:pt x="2253589" y="789241"/>
                  </a:lnTo>
                  <a:lnTo>
                    <a:pt x="2288375" y="817410"/>
                  </a:lnTo>
                  <a:lnTo>
                    <a:pt x="2322804" y="846010"/>
                  </a:lnTo>
                  <a:lnTo>
                    <a:pt x="2356866" y="875004"/>
                  </a:lnTo>
                  <a:lnTo>
                    <a:pt x="2390571" y="904430"/>
                  </a:lnTo>
                  <a:lnTo>
                    <a:pt x="2423909" y="934250"/>
                  </a:lnTo>
                  <a:lnTo>
                    <a:pt x="2456865" y="964488"/>
                  </a:lnTo>
                  <a:lnTo>
                    <a:pt x="2489441" y="995121"/>
                  </a:lnTo>
                  <a:lnTo>
                    <a:pt x="2521635" y="1026147"/>
                  </a:lnTo>
                  <a:lnTo>
                    <a:pt x="2553462" y="1057567"/>
                  </a:lnTo>
                  <a:lnTo>
                    <a:pt x="2584881" y="1089380"/>
                  </a:lnTo>
                  <a:lnTo>
                    <a:pt x="2615908" y="1121575"/>
                  </a:lnTo>
                  <a:lnTo>
                    <a:pt x="2646553" y="1154150"/>
                  </a:lnTo>
                  <a:lnTo>
                    <a:pt x="2676779" y="1187107"/>
                  </a:lnTo>
                  <a:lnTo>
                    <a:pt x="2706611" y="1220431"/>
                  </a:lnTo>
                  <a:lnTo>
                    <a:pt x="2736024" y="1254125"/>
                  </a:lnTo>
                  <a:lnTo>
                    <a:pt x="2765044" y="1288199"/>
                  </a:lnTo>
                  <a:lnTo>
                    <a:pt x="2793631" y="1322616"/>
                  </a:lnTo>
                  <a:lnTo>
                    <a:pt x="2821800" y="1357401"/>
                  </a:lnTo>
                  <a:lnTo>
                    <a:pt x="2849549" y="1392542"/>
                  </a:lnTo>
                  <a:lnTo>
                    <a:pt x="2876867" y="1428026"/>
                  </a:lnTo>
                  <a:lnTo>
                    <a:pt x="2903753" y="1463865"/>
                  </a:lnTo>
                  <a:lnTo>
                    <a:pt x="2930207" y="1500035"/>
                  </a:lnTo>
                  <a:lnTo>
                    <a:pt x="2956217" y="1536547"/>
                  </a:lnTo>
                  <a:lnTo>
                    <a:pt x="2981782" y="1573403"/>
                  </a:lnTo>
                  <a:lnTo>
                    <a:pt x="3006902" y="1610575"/>
                  </a:lnTo>
                  <a:lnTo>
                    <a:pt x="3031579" y="1648079"/>
                  </a:lnTo>
                  <a:lnTo>
                    <a:pt x="3055785" y="1685912"/>
                  </a:lnTo>
                  <a:lnTo>
                    <a:pt x="3079534" y="1724063"/>
                  </a:lnTo>
                  <a:lnTo>
                    <a:pt x="3102826" y="1762518"/>
                  </a:lnTo>
                  <a:lnTo>
                    <a:pt x="3125647" y="1801291"/>
                  </a:lnTo>
                  <a:lnTo>
                    <a:pt x="3147999" y="1840369"/>
                  </a:lnTo>
                  <a:lnTo>
                    <a:pt x="3169882" y="1879765"/>
                  </a:lnTo>
                  <a:lnTo>
                    <a:pt x="3191281" y="1919439"/>
                  </a:lnTo>
                  <a:lnTo>
                    <a:pt x="3212198" y="1959419"/>
                  </a:lnTo>
                  <a:lnTo>
                    <a:pt x="3232632" y="1999691"/>
                  </a:lnTo>
                  <a:lnTo>
                    <a:pt x="3252571" y="2040255"/>
                  </a:lnTo>
                  <a:lnTo>
                    <a:pt x="3272015" y="2081098"/>
                  </a:lnTo>
                  <a:lnTo>
                    <a:pt x="3290951" y="2122208"/>
                  </a:lnTo>
                  <a:lnTo>
                    <a:pt x="3309404" y="2163610"/>
                  </a:lnTo>
                  <a:lnTo>
                    <a:pt x="3327336" y="2205278"/>
                  </a:lnTo>
                  <a:lnTo>
                    <a:pt x="3344761" y="2247214"/>
                  </a:lnTo>
                  <a:lnTo>
                    <a:pt x="3361677" y="2289429"/>
                  </a:lnTo>
                  <a:lnTo>
                    <a:pt x="3378073" y="2331885"/>
                  </a:lnTo>
                  <a:lnTo>
                    <a:pt x="3393948" y="2374608"/>
                  </a:lnTo>
                  <a:lnTo>
                    <a:pt x="3409302" y="2417572"/>
                  </a:lnTo>
                  <a:lnTo>
                    <a:pt x="3424123" y="2460802"/>
                  </a:lnTo>
                  <a:lnTo>
                    <a:pt x="3438410" y="2504262"/>
                  </a:lnTo>
                  <a:lnTo>
                    <a:pt x="3452152" y="2547975"/>
                  </a:lnTo>
                  <a:lnTo>
                    <a:pt x="3465360" y="2591917"/>
                  </a:lnTo>
                  <a:lnTo>
                    <a:pt x="3478022" y="2636088"/>
                  </a:lnTo>
                  <a:lnTo>
                    <a:pt x="3490137" y="2680500"/>
                  </a:lnTo>
                  <a:lnTo>
                    <a:pt x="3501694" y="2725128"/>
                  </a:lnTo>
                  <a:lnTo>
                    <a:pt x="3512705" y="2769984"/>
                  </a:lnTo>
                  <a:lnTo>
                    <a:pt x="3523145" y="2815044"/>
                  </a:lnTo>
                  <a:lnTo>
                    <a:pt x="3533025" y="2860332"/>
                  </a:lnTo>
                  <a:lnTo>
                    <a:pt x="3542334" y="2905823"/>
                  </a:lnTo>
                  <a:lnTo>
                    <a:pt x="3551072" y="2951530"/>
                  </a:lnTo>
                  <a:lnTo>
                    <a:pt x="3559225" y="2997428"/>
                  </a:lnTo>
                  <a:lnTo>
                    <a:pt x="3566807" y="3043529"/>
                  </a:lnTo>
                  <a:lnTo>
                    <a:pt x="3573805" y="3089821"/>
                  </a:lnTo>
                  <a:lnTo>
                    <a:pt x="3580219" y="3136303"/>
                  </a:lnTo>
                  <a:lnTo>
                    <a:pt x="3586035" y="3182975"/>
                  </a:lnTo>
                  <a:lnTo>
                    <a:pt x="3591255" y="3229826"/>
                  </a:lnTo>
                  <a:lnTo>
                    <a:pt x="3595878" y="3276854"/>
                  </a:lnTo>
                  <a:lnTo>
                    <a:pt x="3599891" y="3324060"/>
                  </a:lnTo>
                  <a:lnTo>
                    <a:pt x="3603307" y="3371443"/>
                  </a:lnTo>
                  <a:lnTo>
                    <a:pt x="3606101" y="3418979"/>
                  </a:lnTo>
                  <a:lnTo>
                    <a:pt x="3606533" y="3428669"/>
                  </a:lnTo>
                  <a:lnTo>
                    <a:pt x="3606012" y="3440188"/>
                  </a:lnTo>
                  <a:lnTo>
                    <a:pt x="3603155" y="3488182"/>
                  </a:lnTo>
                  <a:lnTo>
                    <a:pt x="3599688" y="3535997"/>
                  </a:lnTo>
                  <a:lnTo>
                    <a:pt x="3595586" y="3583635"/>
                  </a:lnTo>
                  <a:lnTo>
                    <a:pt x="3590887" y="3631095"/>
                  </a:lnTo>
                  <a:lnTo>
                    <a:pt x="3585565" y="3678377"/>
                  </a:lnTo>
                  <a:lnTo>
                    <a:pt x="3579634" y="3725468"/>
                  </a:lnTo>
                  <a:lnTo>
                    <a:pt x="3573107" y="3772370"/>
                  </a:lnTo>
                  <a:lnTo>
                    <a:pt x="3565982" y="3819080"/>
                  </a:lnTo>
                  <a:lnTo>
                    <a:pt x="3558260" y="3865588"/>
                  </a:lnTo>
                  <a:lnTo>
                    <a:pt x="3549942" y="3911904"/>
                  </a:lnTo>
                  <a:lnTo>
                    <a:pt x="3541039" y="3958005"/>
                  </a:lnTo>
                  <a:lnTo>
                    <a:pt x="3531565" y="4003891"/>
                  </a:lnTo>
                  <a:lnTo>
                    <a:pt x="3521506" y="4049572"/>
                  </a:lnTo>
                  <a:lnTo>
                    <a:pt x="3510864" y="4095038"/>
                  </a:lnTo>
                  <a:lnTo>
                    <a:pt x="3499662" y="4140276"/>
                  </a:lnTo>
                  <a:lnTo>
                    <a:pt x="3487890" y="4185285"/>
                  </a:lnTo>
                  <a:lnTo>
                    <a:pt x="3475545" y="4230065"/>
                  </a:lnTo>
                  <a:lnTo>
                    <a:pt x="3462655" y="4274604"/>
                  </a:lnTo>
                  <a:lnTo>
                    <a:pt x="3449205" y="4318914"/>
                  </a:lnTo>
                  <a:lnTo>
                    <a:pt x="3435210" y="4362983"/>
                  </a:lnTo>
                  <a:lnTo>
                    <a:pt x="3420656" y="4406798"/>
                  </a:lnTo>
                  <a:lnTo>
                    <a:pt x="3405568" y="4450372"/>
                  </a:lnTo>
                  <a:lnTo>
                    <a:pt x="3389947" y="4493679"/>
                  </a:lnTo>
                  <a:lnTo>
                    <a:pt x="3373780" y="4536745"/>
                  </a:lnTo>
                  <a:lnTo>
                    <a:pt x="3357092" y="4579531"/>
                  </a:lnTo>
                  <a:lnTo>
                    <a:pt x="3339871" y="4622063"/>
                  </a:lnTo>
                  <a:lnTo>
                    <a:pt x="3322129" y="4664316"/>
                  </a:lnTo>
                  <a:lnTo>
                    <a:pt x="3303867" y="4706302"/>
                  </a:lnTo>
                  <a:lnTo>
                    <a:pt x="3285096" y="4748009"/>
                  </a:lnTo>
                  <a:lnTo>
                    <a:pt x="3265805" y="4789424"/>
                  </a:lnTo>
                  <a:lnTo>
                    <a:pt x="3246018" y="4830559"/>
                  </a:lnTo>
                  <a:lnTo>
                    <a:pt x="3225723" y="4871402"/>
                  </a:lnTo>
                  <a:lnTo>
                    <a:pt x="3204934" y="4911953"/>
                  </a:lnTo>
                  <a:lnTo>
                    <a:pt x="3183648" y="4952212"/>
                  </a:lnTo>
                  <a:lnTo>
                    <a:pt x="3161868" y="4992154"/>
                  </a:lnTo>
                  <a:lnTo>
                    <a:pt x="3139605" y="5031803"/>
                  </a:lnTo>
                  <a:lnTo>
                    <a:pt x="3116859" y="5071135"/>
                  </a:lnTo>
                  <a:lnTo>
                    <a:pt x="3093631" y="5110150"/>
                  </a:lnTo>
                  <a:lnTo>
                    <a:pt x="3069933" y="5148846"/>
                  </a:lnTo>
                  <a:lnTo>
                    <a:pt x="3045764" y="5187226"/>
                  </a:lnTo>
                  <a:lnTo>
                    <a:pt x="3021126" y="5225275"/>
                  </a:lnTo>
                  <a:lnTo>
                    <a:pt x="2996031" y="5262994"/>
                  </a:lnTo>
                  <a:lnTo>
                    <a:pt x="2970466" y="5300383"/>
                  </a:lnTo>
                  <a:lnTo>
                    <a:pt x="2944457" y="5337429"/>
                  </a:lnTo>
                  <a:lnTo>
                    <a:pt x="2918002" y="5374132"/>
                  </a:lnTo>
                  <a:lnTo>
                    <a:pt x="2891091" y="5410479"/>
                  </a:lnTo>
                  <a:lnTo>
                    <a:pt x="2863735" y="5446484"/>
                  </a:lnTo>
                  <a:lnTo>
                    <a:pt x="2835948" y="5482145"/>
                  </a:lnTo>
                  <a:lnTo>
                    <a:pt x="2807728" y="5517426"/>
                  </a:lnTo>
                  <a:lnTo>
                    <a:pt x="2779077" y="5552364"/>
                  </a:lnTo>
                  <a:lnTo>
                    <a:pt x="2749994" y="5586920"/>
                  </a:lnTo>
                  <a:lnTo>
                    <a:pt x="2720492" y="5621121"/>
                  </a:lnTo>
                  <a:lnTo>
                    <a:pt x="2690571" y="5654929"/>
                  </a:lnTo>
                  <a:lnTo>
                    <a:pt x="2660243" y="5688368"/>
                  </a:lnTo>
                  <a:lnTo>
                    <a:pt x="2629497" y="5721426"/>
                  </a:lnTo>
                  <a:lnTo>
                    <a:pt x="2598343" y="5754103"/>
                  </a:lnTo>
                  <a:lnTo>
                    <a:pt x="2566797" y="5786374"/>
                  </a:lnTo>
                  <a:lnTo>
                    <a:pt x="2534843" y="5818263"/>
                  </a:lnTo>
                  <a:lnTo>
                    <a:pt x="2502497" y="5849747"/>
                  </a:lnTo>
                  <a:lnTo>
                    <a:pt x="2469756" y="5880824"/>
                  </a:lnTo>
                  <a:lnTo>
                    <a:pt x="2436634" y="5911507"/>
                  </a:lnTo>
                  <a:lnTo>
                    <a:pt x="2403132" y="5941771"/>
                  </a:lnTo>
                  <a:lnTo>
                    <a:pt x="2369248" y="5971616"/>
                  </a:lnTo>
                  <a:lnTo>
                    <a:pt x="2334996" y="6001055"/>
                  </a:lnTo>
                  <a:lnTo>
                    <a:pt x="2300376" y="6030061"/>
                  </a:lnTo>
                  <a:lnTo>
                    <a:pt x="2265375" y="6058636"/>
                  </a:lnTo>
                  <a:lnTo>
                    <a:pt x="2230031" y="6086792"/>
                  </a:lnTo>
                  <a:lnTo>
                    <a:pt x="2194318" y="6114504"/>
                  </a:lnTo>
                  <a:lnTo>
                    <a:pt x="2158250" y="6141783"/>
                  </a:lnTo>
                  <a:lnTo>
                    <a:pt x="2121827" y="6168618"/>
                  </a:lnTo>
                  <a:lnTo>
                    <a:pt x="2085073" y="6194996"/>
                  </a:lnTo>
                  <a:lnTo>
                    <a:pt x="2047963" y="6220942"/>
                  </a:lnTo>
                  <a:lnTo>
                    <a:pt x="2010524" y="6246419"/>
                  </a:lnTo>
                  <a:lnTo>
                    <a:pt x="1972741" y="6271438"/>
                  </a:lnTo>
                  <a:lnTo>
                    <a:pt x="1934641" y="6295999"/>
                  </a:lnTo>
                  <a:lnTo>
                    <a:pt x="1896198" y="6320091"/>
                  </a:lnTo>
                  <a:lnTo>
                    <a:pt x="1857451" y="6343713"/>
                  </a:lnTo>
                  <a:lnTo>
                    <a:pt x="1818373" y="6366853"/>
                  </a:lnTo>
                  <a:lnTo>
                    <a:pt x="1778990" y="6389522"/>
                  </a:lnTo>
                  <a:lnTo>
                    <a:pt x="1739290" y="6411709"/>
                  </a:lnTo>
                  <a:lnTo>
                    <a:pt x="1699285" y="6433401"/>
                  </a:lnTo>
                  <a:lnTo>
                    <a:pt x="1658988" y="6454610"/>
                  </a:lnTo>
                  <a:lnTo>
                    <a:pt x="1618386" y="6475323"/>
                  </a:lnTo>
                  <a:lnTo>
                    <a:pt x="1577479" y="6495529"/>
                  </a:lnTo>
                  <a:lnTo>
                    <a:pt x="1536293" y="6515240"/>
                  </a:lnTo>
                  <a:lnTo>
                    <a:pt x="1494828" y="6534442"/>
                  </a:lnTo>
                  <a:lnTo>
                    <a:pt x="1453070" y="6553136"/>
                  </a:lnTo>
                  <a:lnTo>
                    <a:pt x="1411046" y="6571310"/>
                  </a:lnTo>
                  <a:lnTo>
                    <a:pt x="1368729" y="6588963"/>
                  </a:lnTo>
                  <a:lnTo>
                    <a:pt x="1326159" y="6606095"/>
                  </a:lnTo>
                  <a:lnTo>
                    <a:pt x="1283322" y="6622707"/>
                  </a:lnTo>
                  <a:lnTo>
                    <a:pt x="1240218" y="6638785"/>
                  </a:lnTo>
                  <a:lnTo>
                    <a:pt x="1196848" y="6654317"/>
                  </a:lnTo>
                  <a:lnTo>
                    <a:pt x="1153236" y="6669316"/>
                  </a:lnTo>
                  <a:lnTo>
                    <a:pt x="1109370" y="6683781"/>
                  </a:lnTo>
                  <a:lnTo>
                    <a:pt x="1065263" y="6697688"/>
                  </a:lnTo>
                  <a:lnTo>
                    <a:pt x="1020914" y="6711048"/>
                  </a:lnTo>
                  <a:lnTo>
                    <a:pt x="976325" y="6723850"/>
                  </a:lnTo>
                  <a:lnTo>
                    <a:pt x="931494" y="6736093"/>
                  </a:lnTo>
                  <a:lnTo>
                    <a:pt x="886447" y="6747777"/>
                  </a:lnTo>
                  <a:lnTo>
                    <a:pt x="841159" y="6758889"/>
                  </a:lnTo>
                  <a:lnTo>
                    <a:pt x="795667" y="6769430"/>
                  </a:lnTo>
                  <a:lnTo>
                    <a:pt x="749947" y="6779400"/>
                  </a:lnTo>
                  <a:lnTo>
                    <a:pt x="704011" y="6788785"/>
                  </a:lnTo>
                  <a:lnTo>
                    <a:pt x="657872" y="6797586"/>
                  </a:lnTo>
                  <a:lnTo>
                    <a:pt x="611517" y="6805803"/>
                  </a:lnTo>
                  <a:lnTo>
                    <a:pt x="564972" y="6813436"/>
                  </a:lnTo>
                  <a:lnTo>
                    <a:pt x="531279" y="6818503"/>
                  </a:lnTo>
                  <a:lnTo>
                    <a:pt x="561670" y="6808190"/>
                  </a:lnTo>
                  <a:lnTo>
                    <a:pt x="603796" y="6791096"/>
                  </a:lnTo>
                  <a:lnTo>
                    <a:pt x="644652" y="6771691"/>
                  </a:lnTo>
                  <a:lnTo>
                    <a:pt x="684187" y="6750037"/>
                  </a:lnTo>
                  <a:lnTo>
                    <a:pt x="722299" y="6726225"/>
                  </a:lnTo>
                  <a:lnTo>
                    <a:pt x="758913" y="6700342"/>
                  </a:lnTo>
                  <a:lnTo>
                    <a:pt x="793940" y="6672478"/>
                  </a:lnTo>
                  <a:lnTo>
                    <a:pt x="827303" y="6642684"/>
                  </a:lnTo>
                  <a:lnTo>
                    <a:pt x="858926" y="6611074"/>
                  </a:lnTo>
                  <a:lnTo>
                    <a:pt x="888720" y="6577724"/>
                  </a:lnTo>
                  <a:lnTo>
                    <a:pt x="916597" y="6542697"/>
                  </a:lnTo>
                  <a:lnTo>
                    <a:pt x="942479" y="6506096"/>
                  </a:lnTo>
                  <a:lnTo>
                    <a:pt x="966292" y="6467996"/>
                  </a:lnTo>
                  <a:lnTo>
                    <a:pt x="987945" y="6428473"/>
                  </a:lnTo>
                  <a:lnTo>
                    <a:pt x="1007364" y="6387617"/>
                  </a:lnTo>
                  <a:lnTo>
                    <a:pt x="1024458" y="6345517"/>
                  </a:lnTo>
                  <a:lnTo>
                    <a:pt x="1039152" y="6302235"/>
                  </a:lnTo>
                  <a:lnTo>
                    <a:pt x="1051344" y="6257874"/>
                  </a:lnTo>
                  <a:lnTo>
                    <a:pt x="1060983" y="6212510"/>
                  </a:lnTo>
                  <a:lnTo>
                    <a:pt x="1067968" y="6166218"/>
                  </a:lnTo>
                  <a:lnTo>
                    <a:pt x="1072222" y="6119088"/>
                  </a:lnTo>
                  <a:lnTo>
                    <a:pt x="1073658" y="6071184"/>
                  </a:lnTo>
                  <a:lnTo>
                    <a:pt x="1073658" y="5590273"/>
                  </a:lnTo>
                  <a:lnTo>
                    <a:pt x="993267" y="5594337"/>
                  </a:lnTo>
                  <a:lnTo>
                    <a:pt x="946111" y="5600573"/>
                  </a:lnTo>
                  <a:lnTo>
                    <a:pt x="899883" y="5609552"/>
                  </a:lnTo>
                  <a:lnTo>
                    <a:pt x="854659" y="5621172"/>
                  </a:lnTo>
                  <a:lnTo>
                    <a:pt x="810539" y="5635383"/>
                  </a:lnTo>
                  <a:lnTo>
                    <a:pt x="767588" y="5652071"/>
                  </a:lnTo>
                  <a:lnTo>
                    <a:pt x="725893" y="5671159"/>
                  </a:lnTo>
                  <a:lnTo>
                    <a:pt x="685546" y="5692559"/>
                  </a:lnTo>
                  <a:lnTo>
                    <a:pt x="646645" y="5716194"/>
                  </a:lnTo>
                  <a:lnTo>
                    <a:pt x="609257" y="5741975"/>
                  </a:lnTo>
                  <a:lnTo>
                    <a:pt x="573468" y="5769813"/>
                  </a:lnTo>
                  <a:lnTo>
                    <a:pt x="539369" y="5799620"/>
                  </a:lnTo>
                  <a:lnTo>
                    <a:pt x="507047" y="5831319"/>
                  </a:lnTo>
                  <a:lnTo>
                    <a:pt x="476580" y="5864834"/>
                  </a:lnTo>
                  <a:lnTo>
                    <a:pt x="448068" y="5900051"/>
                  </a:lnTo>
                  <a:lnTo>
                    <a:pt x="421589" y="5936907"/>
                  </a:lnTo>
                  <a:lnTo>
                    <a:pt x="397217" y="5975312"/>
                  </a:lnTo>
                  <a:lnTo>
                    <a:pt x="375056" y="6015177"/>
                  </a:lnTo>
                  <a:lnTo>
                    <a:pt x="355180" y="6056414"/>
                  </a:lnTo>
                  <a:lnTo>
                    <a:pt x="337667" y="6098946"/>
                  </a:lnTo>
                  <a:lnTo>
                    <a:pt x="322630" y="6142685"/>
                  </a:lnTo>
                  <a:lnTo>
                    <a:pt x="310121" y="6187541"/>
                  </a:lnTo>
                  <a:lnTo>
                    <a:pt x="300253" y="6233439"/>
                  </a:lnTo>
                  <a:lnTo>
                    <a:pt x="293090" y="6280277"/>
                  </a:lnTo>
                  <a:lnTo>
                    <a:pt x="288734" y="6327991"/>
                  </a:lnTo>
                  <a:lnTo>
                    <a:pt x="287274" y="6376467"/>
                  </a:lnTo>
                  <a:lnTo>
                    <a:pt x="287274" y="6846087"/>
                  </a:lnTo>
                  <a:lnTo>
                    <a:pt x="281660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127" y="6857365"/>
                  </a:lnTo>
                  <a:lnTo>
                    <a:pt x="287274" y="6857365"/>
                  </a:lnTo>
                  <a:lnTo>
                    <a:pt x="3611118" y="6857365"/>
                  </a:lnTo>
                  <a:lnTo>
                    <a:pt x="3611118" y="3610737"/>
                  </a:lnTo>
                  <a:lnTo>
                    <a:pt x="3611118" y="3246628"/>
                  </a:lnTo>
                  <a:lnTo>
                    <a:pt x="3611118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81772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1" y="623946"/>
                  </a:lnTo>
                  <a:lnTo>
                    <a:pt x="22849" y="669839"/>
                  </a:lnTo>
                  <a:lnTo>
                    <a:pt x="35347" y="714697"/>
                  </a:lnTo>
                  <a:lnTo>
                    <a:pt x="50388" y="758435"/>
                  </a:lnTo>
                  <a:lnTo>
                    <a:pt x="67888" y="800966"/>
                  </a:lnTo>
                  <a:lnTo>
                    <a:pt x="87760" y="842207"/>
                  </a:lnTo>
                  <a:lnTo>
                    <a:pt x="109920" y="882070"/>
                  </a:lnTo>
                  <a:lnTo>
                    <a:pt x="134282" y="920472"/>
                  </a:lnTo>
                  <a:lnTo>
                    <a:pt x="160761" y="957327"/>
                  </a:lnTo>
                  <a:lnTo>
                    <a:pt x="189272" y="992549"/>
                  </a:lnTo>
                  <a:lnTo>
                    <a:pt x="219730" y="1026053"/>
                  </a:lnTo>
                  <a:lnTo>
                    <a:pt x="252048" y="1057754"/>
                  </a:lnTo>
                  <a:lnTo>
                    <a:pt x="286143" y="1087566"/>
                  </a:lnTo>
                  <a:lnTo>
                    <a:pt x="321928" y="1115404"/>
                  </a:lnTo>
                  <a:lnTo>
                    <a:pt x="359318" y="1141183"/>
                  </a:lnTo>
                  <a:lnTo>
                    <a:pt x="398228" y="1164817"/>
                  </a:lnTo>
                  <a:lnTo>
                    <a:pt x="438573" y="1186221"/>
                  </a:lnTo>
                  <a:lnTo>
                    <a:pt x="480267" y="1205309"/>
                  </a:lnTo>
                  <a:lnTo>
                    <a:pt x="523225" y="1221997"/>
                  </a:lnTo>
                  <a:lnTo>
                    <a:pt x="567362" y="1236198"/>
                  </a:lnTo>
                  <a:lnTo>
                    <a:pt x="612592" y="1247828"/>
                  </a:lnTo>
                  <a:lnTo>
                    <a:pt x="658831" y="1256801"/>
                  </a:lnTo>
                  <a:lnTo>
                    <a:pt x="705993" y="1263032"/>
                  </a:lnTo>
                  <a:lnTo>
                    <a:pt x="786383" y="1267090"/>
                  </a:lnTo>
                  <a:lnTo>
                    <a:pt x="786383" y="786193"/>
                  </a:lnTo>
                  <a:lnTo>
                    <a:pt x="784912" y="737707"/>
                  </a:lnTo>
                  <a:lnTo>
                    <a:pt x="780555" y="690000"/>
                  </a:lnTo>
                  <a:lnTo>
                    <a:pt x="773398" y="643157"/>
                  </a:lnTo>
                  <a:lnTo>
                    <a:pt x="763525" y="597263"/>
                  </a:lnTo>
                  <a:lnTo>
                    <a:pt x="751024" y="552405"/>
                  </a:lnTo>
                  <a:lnTo>
                    <a:pt x="735978" y="508667"/>
                  </a:lnTo>
                  <a:lnTo>
                    <a:pt x="718474" y="466135"/>
                  </a:lnTo>
                  <a:lnTo>
                    <a:pt x="698596" y="424895"/>
                  </a:lnTo>
                  <a:lnTo>
                    <a:pt x="676431" y="385030"/>
                  </a:lnTo>
                  <a:lnTo>
                    <a:pt x="652064" y="346628"/>
                  </a:lnTo>
                  <a:lnTo>
                    <a:pt x="625580" y="309773"/>
                  </a:lnTo>
                  <a:lnTo>
                    <a:pt x="597065" y="274550"/>
                  </a:lnTo>
                  <a:lnTo>
                    <a:pt x="566604" y="241045"/>
                  </a:lnTo>
                  <a:lnTo>
                    <a:pt x="534282" y="209344"/>
                  </a:lnTo>
                  <a:lnTo>
                    <a:pt x="500185" y="179532"/>
                  </a:lnTo>
                  <a:lnTo>
                    <a:pt x="464399" y="151693"/>
                  </a:lnTo>
                  <a:lnTo>
                    <a:pt x="427009" y="125914"/>
                  </a:lnTo>
                  <a:lnTo>
                    <a:pt x="388100" y="102280"/>
                  </a:lnTo>
                  <a:lnTo>
                    <a:pt x="347758" y="80875"/>
                  </a:lnTo>
                  <a:lnTo>
                    <a:pt x="306067" y="61787"/>
                  </a:lnTo>
                  <a:lnTo>
                    <a:pt x="263115" y="45099"/>
                  </a:lnTo>
                  <a:lnTo>
                    <a:pt x="218986" y="30897"/>
                  </a:lnTo>
                  <a:lnTo>
                    <a:pt x="173765" y="19267"/>
                  </a:lnTo>
                  <a:lnTo>
                    <a:pt x="127538" y="10294"/>
                  </a:lnTo>
                  <a:lnTo>
                    <a:pt x="80391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1672463"/>
              <a:ext cx="3295650" cy="3066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1245" y="4998465"/>
              <a:ext cx="859828" cy="15024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431991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929" y="3991736"/>
            <a:ext cx="253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1A852"/>
                </a:solidFill>
                <a:latin typeface="Calibri"/>
                <a:cs typeface="Calibri"/>
              </a:rPr>
              <a:t>No-Tumor </a:t>
            </a:r>
            <a:r>
              <a:rPr sz="1800" spc="-5" dirty="0">
                <a:solidFill>
                  <a:srgbClr val="31A852"/>
                </a:solidFill>
                <a:latin typeface="Calibri"/>
                <a:cs typeface="Calibri"/>
              </a:rPr>
              <a:t>Images</a:t>
            </a:r>
            <a:r>
              <a:rPr sz="1800" spc="-15" dirty="0">
                <a:solidFill>
                  <a:srgbClr val="31A852"/>
                </a:solidFill>
                <a:latin typeface="Calibri"/>
                <a:cs typeface="Calibri"/>
              </a:rPr>
              <a:t> Statistics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429" y="742823"/>
            <a:ext cx="3314446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3728084"/>
            <a:ext cx="1352550" cy="13242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551" y="994791"/>
            <a:ext cx="725713" cy="1859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6392" y="988313"/>
            <a:ext cx="836168" cy="1924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993" y="414908"/>
            <a:ext cx="1953640" cy="3920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64408" y="395859"/>
            <a:ext cx="3076702" cy="5128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034" y="1514602"/>
            <a:ext cx="445033" cy="1332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268" y="1549908"/>
            <a:ext cx="235572" cy="9791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335913" y="1507997"/>
            <a:ext cx="387350" cy="140335"/>
          </a:xfrm>
          <a:custGeom>
            <a:avLst/>
            <a:gdLst/>
            <a:ahLst/>
            <a:cxnLst/>
            <a:rect l="l" t="t" r="r" b="b"/>
            <a:pathLst>
              <a:path w="387350" h="140335">
                <a:moveTo>
                  <a:pt x="10287" y="0"/>
                </a:moveTo>
                <a:lnTo>
                  <a:pt x="6858" y="0"/>
                </a:lnTo>
                <a:lnTo>
                  <a:pt x="5461" y="126"/>
                </a:lnTo>
                <a:lnTo>
                  <a:pt x="0" y="2286"/>
                </a:lnTo>
                <a:lnTo>
                  <a:pt x="0" y="136398"/>
                </a:lnTo>
                <a:lnTo>
                  <a:pt x="508" y="137160"/>
                </a:lnTo>
                <a:lnTo>
                  <a:pt x="1015" y="137413"/>
                </a:lnTo>
                <a:lnTo>
                  <a:pt x="1650" y="137667"/>
                </a:lnTo>
                <a:lnTo>
                  <a:pt x="2286" y="138049"/>
                </a:lnTo>
                <a:lnTo>
                  <a:pt x="3175" y="138175"/>
                </a:lnTo>
                <a:lnTo>
                  <a:pt x="6858" y="138556"/>
                </a:lnTo>
                <a:lnTo>
                  <a:pt x="10287" y="138556"/>
                </a:lnTo>
                <a:lnTo>
                  <a:pt x="11684" y="138429"/>
                </a:lnTo>
                <a:lnTo>
                  <a:pt x="13970" y="138175"/>
                </a:lnTo>
                <a:lnTo>
                  <a:pt x="14859" y="138049"/>
                </a:lnTo>
                <a:lnTo>
                  <a:pt x="15493" y="137667"/>
                </a:lnTo>
                <a:lnTo>
                  <a:pt x="16128" y="137413"/>
                </a:lnTo>
                <a:lnTo>
                  <a:pt x="16509" y="137160"/>
                </a:lnTo>
                <a:lnTo>
                  <a:pt x="16764" y="136778"/>
                </a:lnTo>
                <a:lnTo>
                  <a:pt x="17145" y="136398"/>
                </a:lnTo>
                <a:lnTo>
                  <a:pt x="17271" y="73151"/>
                </a:lnTo>
                <a:lnTo>
                  <a:pt x="38319" y="56514"/>
                </a:lnTo>
                <a:lnTo>
                  <a:pt x="17271" y="56514"/>
                </a:lnTo>
                <a:lnTo>
                  <a:pt x="17145" y="2286"/>
                </a:lnTo>
                <a:lnTo>
                  <a:pt x="16764" y="1777"/>
                </a:lnTo>
                <a:lnTo>
                  <a:pt x="16509" y="1397"/>
                </a:lnTo>
                <a:lnTo>
                  <a:pt x="16128" y="1142"/>
                </a:lnTo>
                <a:lnTo>
                  <a:pt x="14859" y="635"/>
                </a:lnTo>
                <a:lnTo>
                  <a:pt x="13970" y="380"/>
                </a:lnTo>
                <a:lnTo>
                  <a:pt x="10287" y="0"/>
                </a:lnTo>
                <a:close/>
              </a:path>
              <a:path w="387350" h="140335">
                <a:moveTo>
                  <a:pt x="76256" y="56134"/>
                </a:moveTo>
                <a:lnTo>
                  <a:pt x="47243" y="56134"/>
                </a:lnTo>
                <a:lnTo>
                  <a:pt x="50165" y="56641"/>
                </a:lnTo>
                <a:lnTo>
                  <a:pt x="52705" y="57912"/>
                </a:lnTo>
                <a:lnTo>
                  <a:pt x="55245" y="59054"/>
                </a:lnTo>
                <a:lnTo>
                  <a:pt x="57403" y="60705"/>
                </a:lnTo>
                <a:lnTo>
                  <a:pt x="58928" y="62991"/>
                </a:lnTo>
                <a:lnTo>
                  <a:pt x="60578" y="65277"/>
                </a:lnTo>
                <a:lnTo>
                  <a:pt x="61849" y="67944"/>
                </a:lnTo>
                <a:lnTo>
                  <a:pt x="62611" y="70992"/>
                </a:lnTo>
                <a:lnTo>
                  <a:pt x="63500" y="74167"/>
                </a:lnTo>
                <a:lnTo>
                  <a:pt x="63881" y="78231"/>
                </a:lnTo>
                <a:lnTo>
                  <a:pt x="63881" y="136016"/>
                </a:lnTo>
                <a:lnTo>
                  <a:pt x="64008" y="136398"/>
                </a:lnTo>
                <a:lnTo>
                  <a:pt x="64389" y="136778"/>
                </a:lnTo>
                <a:lnTo>
                  <a:pt x="64643" y="137160"/>
                </a:lnTo>
                <a:lnTo>
                  <a:pt x="65024" y="137413"/>
                </a:lnTo>
                <a:lnTo>
                  <a:pt x="65659" y="137667"/>
                </a:lnTo>
                <a:lnTo>
                  <a:pt x="66293" y="138049"/>
                </a:lnTo>
                <a:lnTo>
                  <a:pt x="67183" y="138175"/>
                </a:lnTo>
                <a:lnTo>
                  <a:pt x="70865" y="138556"/>
                </a:lnTo>
                <a:lnTo>
                  <a:pt x="74295" y="138556"/>
                </a:lnTo>
                <a:lnTo>
                  <a:pt x="75692" y="138429"/>
                </a:lnTo>
                <a:lnTo>
                  <a:pt x="77978" y="138175"/>
                </a:lnTo>
                <a:lnTo>
                  <a:pt x="78867" y="138049"/>
                </a:lnTo>
                <a:lnTo>
                  <a:pt x="79502" y="137667"/>
                </a:lnTo>
                <a:lnTo>
                  <a:pt x="80518" y="137160"/>
                </a:lnTo>
                <a:lnTo>
                  <a:pt x="81280" y="136016"/>
                </a:lnTo>
                <a:lnTo>
                  <a:pt x="81206" y="74167"/>
                </a:lnTo>
                <a:lnTo>
                  <a:pt x="80645" y="69341"/>
                </a:lnTo>
                <a:lnTo>
                  <a:pt x="78359" y="60325"/>
                </a:lnTo>
                <a:lnTo>
                  <a:pt x="76453" y="56387"/>
                </a:lnTo>
                <a:lnTo>
                  <a:pt x="76256" y="56134"/>
                </a:lnTo>
                <a:close/>
              </a:path>
              <a:path w="387350" h="140335">
                <a:moveTo>
                  <a:pt x="53721" y="41910"/>
                </a:moveTo>
                <a:lnTo>
                  <a:pt x="42290" y="41910"/>
                </a:lnTo>
                <a:lnTo>
                  <a:pt x="37211" y="43179"/>
                </a:lnTo>
                <a:lnTo>
                  <a:pt x="32258" y="45592"/>
                </a:lnTo>
                <a:lnTo>
                  <a:pt x="27178" y="47878"/>
                </a:lnTo>
                <a:lnTo>
                  <a:pt x="22225" y="51562"/>
                </a:lnTo>
                <a:lnTo>
                  <a:pt x="17271" y="56514"/>
                </a:lnTo>
                <a:lnTo>
                  <a:pt x="38319" y="56514"/>
                </a:lnTo>
                <a:lnTo>
                  <a:pt x="39496" y="56134"/>
                </a:lnTo>
                <a:lnTo>
                  <a:pt x="76256" y="56134"/>
                </a:lnTo>
                <a:lnTo>
                  <a:pt x="73787" y="52959"/>
                </a:lnTo>
                <a:lnTo>
                  <a:pt x="71120" y="49656"/>
                </a:lnTo>
                <a:lnTo>
                  <a:pt x="67690" y="46989"/>
                </a:lnTo>
                <a:lnTo>
                  <a:pt x="59055" y="42925"/>
                </a:lnTo>
                <a:lnTo>
                  <a:pt x="53721" y="41910"/>
                </a:lnTo>
                <a:close/>
              </a:path>
              <a:path w="387350" h="140335">
                <a:moveTo>
                  <a:pt x="179507" y="55244"/>
                </a:moveTo>
                <a:lnTo>
                  <a:pt x="148971" y="55244"/>
                </a:lnTo>
                <a:lnTo>
                  <a:pt x="152400" y="55625"/>
                </a:lnTo>
                <a:lnTo>
                  <a:pt x="155067" y="56514"/>
                </a:lnTo>
                <a:lnTo>
                  <a:pt x="166624" y="72771"/>
                </a:lnTo>
                <a:lnTo>
                  <a:pt x="166624" y="83057"/>
                </a:lnTo>
                <a:lnTo>
                  <a:pt x="146303" y="83057"/>
                </a:lnTo>
                <a:lnTo>
                  <a:pt x="139700" y="83692"/>
                </a:lnTo>
                <a:lnTo>
                  <a:pt x="133731" y="84962"/>
                </a:lnTo>
                <a:lnTo>
                  <a:pt x="127889" y="86105"/>
                </a:lnTo>
                <a:lnTo>
                  <a:pt x="122936" y="88011"/>
                </a:lnTo>
                <a:lnTo>
                  <a:pt x="106299" y="107696"/>
                </a:lnTo>
                <a:lnTo>
                  <a:pt x="106299" y="116966"/>
                </a:lnTo>
                <a:lnTo>
                  <a:pt x="107061" y="120776"/>
                </a:lnTo>
                <a:lnTo>
                  <a:pt x="108712" y="124205"/>
                </a:lnTo>
                <a:lnTo>
                  <a:pt x="110236" y="127507"/>
                </a:lnTo>
                <a:lnTo>
                  <a:pt x="112395" y="130428"/>
                </a:lnTo>
                <a:lnTo>
                  <a:pt x="115315" y="132714"/>
                </a:lnTo>
                <a:lnTo>
                  <a:pt x="118109" y="135000"/>
                </a:lnTo>
                <a:lnTo>
                  <a:pt x="121539" y="136778"/>
                </a:lnTo>
                <a:lnTo>
                  <a:pt x="125603" y="137922"/>
                </a:lnTo>
                <a:lnTo>
                  <a:pt x="129540" y="139191"/>
                </a:lnTo>
                <a:lnTo>
                  <a:pt x="134112" y="139826"/>
                </a:lnTo>
                <a:lnTo>
                  <a:pt x="144653" y="139826"/>
                </a:lnTo>
                <a:lnTo>
                  <a:pt x="168540" y="127000"/>
                </a:lnTo>
                <a:lnTo>
                  <a:pt x="136144" y="127000"/>
                </a:lnTo>
                <a:lnTo>
                  <a:pt x="131825" y="125602"/>
                </a:lnTo>
                <a:lnTo>
                  <a:pt x="128650" y="122936"/>
                </a:lnTo>
                <a:lnTo>
                  <a:pt x="125603" y="120141"/>
                </a:lnTo>
                <a:lnTo>
                  <a:pt x="124078" y="116459"/>
                </a:lnTo>
                <a:lnTo>
                  <a:pt x="124078" y="109219"/>
                </a:lnTo>
                <a:lnTo>
                  <a:pt x="147065" y="94868"/>
                </a:lnTo>
                <a:lnTo>
                  <a:pt x="183769" y="94868"/>
                </a:lnTo>
                <a:lnTo>
                  <a:pt x="183736" y="69723"/>
                </a:lnTo>
                <a:lnTo>
                  <a:pt x="183134" y="65024"/>
                </a:lnTo>
                <a:lnTo>
                  <a:pt x="181864" y="60960"/>
                </a:lnTo>
                <a:lnTo>
                  <a:pt x="180467" y="56768"/>
                </a:lnTo>
                <a:lnTo>
                  <a:pt x="179507" y="55244"/>
                </a:lnTo>
                <a:close/>
              </a:path>
              <a:path w="387350" h="140335">
                <a:moveTo>
                  <a:pt x="183769" y="126618"/>
                </a:moveTo>
                <a:lnTo>
                  <a:pt x="168909" y="126618"/>
                </a:lnTo>
                <a:lnTo>
                  <a:pt x="168909" y="136398"/>
                </a:lnTo>
                <a:lnTo>
                  <a:pt x="169164" y="136905"/>
                </a:lnTo>
                <a:lnTo>
                  <a:pt x="170180" y="137667"/>
                </a:lnTo>
                <a:lnTo>
                  <a:pt x="170942" y="138049"/>
                </a:lnTo>
                <a:lnTo>
                  <a:pt x="172084" y="138175"/>
                </a:lnTo>
                <a:lnTo>
                  <a:pt x="173100" y="138429"/>
                </a:lnTo>
                <a:lnTo>
                  <a:pt x="174498" y="138556"/>
                </a:lnTo>
                <a:lnTo>
                  <a:pt x="178308" y="138556"/>
                </a:lnTo>
                <a:lnTo>
                  <a:pt x="179705" y="138429"/>
                </a:lnTo>
                <a:lnTo>
                  <a:pt x="180721" y="138175"/>
                </a:lnTo>
                <a:lnTo>
                  <a:pt x="181609" y="138049"/>
                </a:lnTo>
                <a:lnTo>
                  <a:pt x="182372" y="137667"/>
                </a:lnTo>
                <a:lnTo>
                  <a:pt x="183006" y="137287"/>
                </a:lnTo>
                <a:lnTo>
                  <a:pt x="183515" y="136905"/>
                </a:lnTo>
                <a:lnTo>
                  <a:pt x="183769" y="136398"/>
                </a:lnTo>
                <a:lnTo>
                  <a:pt x="183769" y="126618"/>
                </a:lnTo>
                <a:close/>
              </a:path>
              <a:path w="387350" h="140335">
                <a:moveTo>
                  <a:pt x="183769" y="94868"/>
                </a:moveTo>
                <a:lnTo>
                  <a:pt x="166624" y="94868"/>
                </a:lnTo>
                <a:lnTo>
                  <a:pt x="166624" y="113791"/>
                </a:lnTo>
                <a:lnTo>
                  <a:pt x="162306" y="118237"/>
                </a:lnTo>
                <a:lnTo>
                  <a:pt x="158242" y="121538"/>
                </a:lnTo>
                <a:lnTo>
                  <a:pt x="154431" y="123825"/>
                </a:lnTo>
                <a:lnTo>
                  <a:pt x="150495" y="125984"/>
                </a:lnTo>
                <a:lnTo>
                  <a:pt x="146303" y="127000"/>
                </a:lnTo>
                <a:lnTo>
                  <a:pt x="168540" y="127000"/>
                </a:lnTo>
                <a:lnTo>
                  <a:pt x="168909" y="126618"/>
                </a:lnTo>
                <a:lnTo>
                  <a:pt x="183769" y="126618"/>
                </a:lnTo>
                <a:lnTo>
                  <a:pt x="183769" y="94868"/>
                </a:lnTo>
                <a:close/>
              </a:path>
              <a:path w="387350" h="140335">
                <a:moveTo>
                  <a:pt x="153415" y="41910"/>
                </a:moveTo>
                <a:lnTo>
                  <a:pt x="143002" y="41910"/>
                </a:lnTo>
                <a:lnTo>
                  <a:pt x="139319" y="42290"/>
                </a:lnTo>
                <a:lnTo>
                  <a:pt x="110871" y="59054"/>
                </a:lnTo>
                <a:lnTo>
                  <a:pt x="111252" y="61594"/>
                </a:lnTo>
                <a:lnTo>
                  <a:pt x="113792" y="64388"/>
                </a:lnTo>
                <a:lnTo>
                  <a:pt x="115189" y="64388"/>
                </a:lnTo>
                <a:lnTo>
                  <a:pt x="116459" y="63880"/>
                </a:lnTo>
                <a:lnTo>
                  <a:pt x="118237" y="62991"/>
                </a:lnTo>
                <a:lnTo>
                  <a:pt x="119887" y="61975"/>
                </a:lnTo>
                <a:lnTo>
                  <a:pt x="122047" y="60960"/>
                </a:lnTo>
                <a:lnTo>
                  <a:pt x="127127" y="58674"/>
                </a:lnTo>
                <a:lnTo>
                  <a:pt x="130175" y="57530"/>
                </a:lnTo>
                <a:lnTo>
                  <a:pt x="133477" y="56641"/>
                </a:lnTo>
                <a:lnTo>
                  <a:pt x="136906" y="55625"/>
                </a:lnTo>
                <a:lnTo>
                  <a:pt x="140715" y="55244"/>
                </a:lnTo>
                <a:lnTo>
                  <a:pt x="179507" y="55244"/>
                </a:lnTo>
                <a:lnTo>
                  <a:pt x="178308" y="53339"/>
                </a:lnTo>
                <a:lnTo>
                  <a:pt x="159131" y="42672"/>
                </a:lnTo>
                <a:lnTo>
                  <a:pt x="153415" y="41910"/>
                </a:lnTo>
                <a:close/>
              </a:path>
              <a:path w="387350" h="140335">
                <a:moveTo>
                  <a:pt x="211455" y="43306"/>
                </a:moveTo>
                <a:lnTo>
                  <a:pt x="204850" y="43306"/>
                </a:lnTo>
                <a:lnTo>
                  <a:pt x="203708" y="43434"/>
                </a:lnTo>
                <a:lnTo>
                  <a:pt x="202692" y="43434"/>
                </a:lnTo>
                <a:lnTo>
                  <a:pt x="201803" y="43561"/>
                </a:lnTo>
                <a:lnTo>
                  <a:pt x="201168" y="43814"/>
                </a:lnTo>
                <a:lnTo>
                  <a:pt x="200406" y="44068"/>
                </a:lnTo>
                <a:lnTo>
                  <a:pt x="199644" y="44830"/>
                </a:lnTo>
                <a:lnTo>
                  <a:pt x="199390" y="45212"/>
                </a:lnTo>
                <a:lnTo>
                  <a:pt x="199305" y="46989"/>
                </a:lnTo>
                <a:lnTo>
                  <a:pt x="199517" y="47625"/>
                </a:lnTo>
                <a:lnTo>
                  <a:pt x="199771" y="48894"/>
                </a:lnTo>
                <a:lnTo>
                  <a:pt x="200025" y="49529"/>
                </a:lnTo>
                <a:lnTo>
                  <a:pt x="200278" y="50291"/>
                </a:lnTo>
                <a:lnTo>
                  <a:pt x="232664" y="135636"/>
                </a:lnTo>
                <a:lnTo>
                  <a:pt x="233045" y="136143"/>
                </a:lnTo>
                <a:lnTo>
                  <a:pt x="234061" y="137160"/>
                </a:lnTo>
                <a:lnTo>
                  <a:pt x="234696" y="137413"/>
                </a:lnTo>
                <a:lnTo>
                  <a:pt x="235584" y="137667"/>
                </a:lnTo>
                <a:lnTo>
                  <a:pt x="236474" y="138049"/>
                </a:lnTo>
                <a:lnTo>
                  <a:pt x="237617" y="138175"/>
                </a:lnTo>
                <a:lnTo>
                  <a:pt x="240411" y="138429"/>
                </a:lnTo>
                <a:lnTo>
                  <a:pt x="242189" y="138556"/>
                </a:lnTo>
                <a:lnTo>
                  <a:pt x="246380" y="138556"/>
                </a:lnTo>
                <a:lnTo>
                  <a:pt x="248158" y="138429"/>
                </a:lnTo>
                <a:lnTo>
                  <a:pt x="249555" y="138429"/>
                </a:lnTo>
                <a:lnTo>
                  <a:pt x="261398" y="121157"/>
                </a:lnTo>
                <a:lnTo>
                  <a:pt x="244856" y="121157"/>
                </a:lnTo>
                <a:lnTo>
                  <a:pt x="244475" y="119887"/>
                </a:lnTo>
                <a:lnTo>
                  <a:pt x="217703" y="46227"/>
                </a:lnTo>
                <a:lnTo>
                  <a:pt x="217550" y="45847"/>
                </a:lnTo>
                <a:lnTo>
                  <a:pt x="217297" y="45338"/>
                </a:lnTo>
                <a:lnTo>
                  <a:pt x="216915" y="44957"/>
                </a:lnTo>
                <a:lnTo>
                  <a:pt x="216662" y="44576"/>
                </a:lnTo>
                <a:lnTo>
                  <a:pt x="216153" y="44323"/>
                </a:lnTo>
                <a:lnTo>
                  <a:pt x="215519" y="43941"/>
                </a:lnTo>
                <a:lnTo>
                  <a:pt x="214756" y="43687"/>
                </a:lnTo>
                <a:lnTo>
                  <a:pt x="213868" y="43561"/>
                </a:lnTo>
                <a:lnTo>
                  <a:pt x="211455" y="43306"/>
                </a:lnTo>
                <a:close/>
              </a:path>
              <a:path w="387350" h="140335">
                <a:moveTo>
                  <a:pt x="284099" y="43306"/>
                </a:moveTo>
                <a:lnTo>
                  <a:pt x="277749" y="43306"/>
                </a:lnTo>
                <a:lnTo>
                  <a:pt x="275336" y="43561"/>
                </a:lnTo>
                <a:lnTo>
                  <a:pt x="274447" y="43687"/>
                </a:lnTo>
                <a:lnTo>
                  <a:pt x="273812" y="43941"/>
                </a:lnTo>
                <a:lnTo>
                  <a:pt x="273177" y="44323"/>
                </a:lnTo>
                <a:lnTo>
                  <a:pt x="272669" y="44576"/>
                </a:lnTo>
                <a:lnTo>
                  <a:pt x="271906" y="45338"/>
                </a:lnTo>
                <a:lnTo>
                  <a:pt x="271653" y="45847"/>
                </a:lnTo>
                <a:lnTo>
                  <a:pt x="271525" y="46481"/>
                </a:lnTo>
                <a:lnTo>
                  <a:pt x="245237" y="119887"/>
                </a:lnTo>
                <a:lnTo>
                  <a:pt x="244856" y="121157"/>
                </a:lnTo>
                <a:lnTo>
                  <a:pt x="261398" y="121157"/>
                </a:lnTo>
                <a:lnTo>
                  <a:pt x="288290" y="50291"/>
                </a:lnTo>
                <a:lnTo>
                  <a:pt x="288544" y="49911"/>
                </a:lnTo>
                <a:lnTo>
                  <a:pt x="288544" y="49402"/>
                </a:lnTo>
                <a:lnTo>
                  <a:pt x="288925" y="48260"/>
                </a:lnTo>
                <a:lnTo>
                  <a:pt x="288925" y="48005"/>
                </a:lnTo>
                <a:lnTo>
                  <a:pt x="289052" y="47625"/>
                </a:lnTo>
                <a:lnTo>
                  <a:pt x="289052" y="45212"/>
                </a:lnTo>
                <a:lnTo>
                  <a:pt x="288544" y="44450"/>
                </a:lnTo>
                <a:lnTo>
                  <a:pt x="288163" y="44196"/>
                </a:lnTo>
                <a:lnTo>
                  <a:pt x="287528" y="43941"/>
                </a:lnTo>
                <a:lnTo>
                  <a:pt x="287020" y="43687"/>
                </a:lnTo>
                <a:lnTo>
                  <a:pt x="286131" y="43434"/>
                </a:lnTo>
                <a:lnTo>
                  <a:pt x="285115" y="43434"/>
                </a:lnTo>
                <a:lnTo>
                  <a:pt x="284099" y="43306"/>
                </a:lnTo>
                <a:close/>
              </a:path>
              <a:path w="387350" h="140335">
                <a:moveTo>
                  <a:pt x="352679" y="41910"/>
                </a:moveTo>
                <a:lnTo>
                  <a:pt x="338328" y="41910"/>
                </a:lnTo>
                <a:lnTo>
                  <a:pt x="332105" y="43052"/>
                </a:lnTo>
                <a:lnTo>
                  <a:pt x="303149" y="70612"/>
                </a:lnTo>
                <a:lnTo>
                  <a:pt x="300989" y="76835"/>
                </a:lnTo>
                <a:lnTo>
                  <a:pt x="299974" y="83692"/>
                </a:lnTo>
                <a:lnTo>
                  <a:pt x="299974" y="99313"/>
                </a:lnTo>
                <a:lnTo>
                  <a:pt x="300989" y="106425"/>
                </a:lnTo>
                <a:lnTo>
                  <a:pt x="305054" y="118617"/>
                </a:lnTo>
                <a:lnTo>
                  <a:pt x="307975" y="123571"/>
                </a:lnTo>
                <a:lnTo>
                  <a:pt x="312038" y="127635"/>
                </a:lnTo>
                <a:lnTo>
                  <a:pt x="315975" y="131699"/>
                </a:lnTo>
                <a:lnTo>
                  <a:pt x="320929" y="134747"/>
                </a:lnTo>
                <a:lnTo>
                  <a:pt x="332613" y="138811"/>
                </a:lnTo>
                <a:lnTo>
                  <a:pt x="339344" y="139826"/>
                </a:lnTo>
                <a:lnTo>
                  <a:pt x="351663" y="139826"/>
                </a:lnTo>
                <a:lnTo>
                  <a:pt x="382143" y="130937"/>
                </a:lnTo>
                <a:lnTo>
                  <a:pt x="382397" y="130555"/>
                </a:lnTo>
                <a:lnTo>
                  <a:pt x="382524" y="129539"/>
                </a:lnTo>
                <a:lnTo>
                  <a:pt x="382650" y="129031"/>
                </a:lnTo>
                <a:lnTo>
                  <a:pt x="382778" y="128397"/>
                </a:lnTo>
                <a:lnTo>
                  <a:pt x="382778" y="126491"/>
                </a:lnTo>
                <a:lnTo>
                  <a:pt x="343026" y="126491"/>
                </a:lnTo>
                <a:lnTo>
                  <a:pt x="338328" y="125729"/>
                </a:lnTo>
                <a:lnTo>
                  <a:pt x="334391" y="124205"/>
                </a:lnTo>
                <a:lnTo>
                  <a:pt x="330454" y="122809"/>
                </a:lnTo>
                <a:lnTo>
                  <a:pt x="327151" y="120523"/>
                </a:lnTo>
                <a:lnTo>
                  <a:pt x="322325" y="114935"/>
                </a:lnTo>
                <a:lnTo>
                  <a:pt x="320548" y="111505"/>
                </a:lnTo>
                <a:lnTo>
                  <a:pt x="319531" y="107568"/>
                </a:lnTo>
                <a:lnTo>
                  <a:pt x="318388" y="103631"/>
                </a:lnTo>
                <a:lnTo>
                  <a:pt x="317895" y="99313"/>
                </a:lnTo>
                <a:lnTo>
                  <a:pt x="317881" y="94234"/>
                </a:lnTo>
                <a:lnTo>
                  <a:pt x="381888" y="94234"/>
                </a:lnTo>
                <a:lnTo>
                  <a:pt x="383413" y="93599"/>
                </a:lnTo>
                <a:lnTo>
                  <a:pt x="384810" y="92582"/>
                </a:lnTo>
                <a:lnTo>
                  <a:pt x="386080" y="91439"/>
                </a:lnTo>
                <a:lnTo>
                  <a:pt x="386842" y="89662"/>
                </a:lnTo>
                <a:lnTo>
                  <a:pt x="386842" y="82168"/>
                </a:lnTo>
                <a:lnTo>
                  <a:pt x="317881" y="82168"/>
                </a:lnTo>
                <a:lnTo>
                  <a:pt x="318007" y="78612"/>
                </a:lnTo>
                <a:lnTo>
                  <a:pt x="318643" y="75056"/>
                </a:lnTo>
                <a:lnTo>
                  <a:pt x="319913" y="71754"/>
                </a:lnTo>
                <a:lnTo>
                  <a:pt x="321056" y="68452"/>
                </a:lnTo>
                <a:lnTo>
                  <a:pt x="322834" y="65531"/>
                </a:lnTo>
                <a:lnTo>
                  <a:pt x="327151" y="60451"/>
                </a:lnTo>
                <a:lnTo>
                  <a:pt x="329819" y="58419"/>
                </a:lnTo>
                <a:lnTo>
                  <a:pt x="333120" y="57023"/>
                </a:lnTo>
                <a:lnTo>
                  <a:pt x="336295" y="55499"/>
                </a:lnTo>
                <a:lnTo>
                  <a:pt x="340106" y="54737"/>
                </a:lnTo>
                <a:lnTo>
                  <a:pt x="377393" y="54737"/>
                </a:lnTo>
                <a:lnTo>
                  <a:pt x="373761" y="50546"/>
                </a:lnTo>
                <a:lnTo>
                  <a:pt x="369443" y="47498"/>
                </a:lnTo>
                <a:lnTo>
                  <a:pt x="364236" y="45338"/>
                </a:lnTo>
                <a:lnTo>
                  <a:pt x="359029" y="43052"/>
                </a:lnTo>
                <a:lnTo>
                  <a:pt x="352679" y="41910"/>
                </a:lnTo>
                <a:close/>
              </a:path>
              <a:path w="387350" h="140335">
                <a:moveTo>
                  <a:pt x="380492" y="119761"/>
                </a:moveTo>
                <a:lnTo>
                  <a:pt x="379094" y="119761"/>
                </a:lnTo>
                <a:lnTo>
                  <a:pt x="377951" y="120141"/>
                </a:lnTo>
                <a:lnTo>
                  <a:pt x="376300" y="120903"/>
                </a:lnTo>
                <a:lnTo>
                  <a:pt x="374650" y="121538"/>
                </a:lnTo>
                <a:lnTo>
                  <a:pt x="367411" y="124078"/>
                </a:lnTo>
                <a:lnTo>
                  <a:pt x="364363" y="124840"/>
                </a:lnTo>
                <a:lnTo>
                  <a:pt x="360806" y="125475"/>
                </a:lnTo>
                <a:lnTo>
                  <a:pt x="357250" y="126237"/>
                </a:lnTo>
                <a:lnTo>
                  <a:pt x="353313" y="126491"/>
                </a:lnTo>
                <a:lnTo>
                  <a:pt x="382778" y="126491"/>
                </a:lnTo>
                <a:lnTo>
                  <a:pt x="382723" y="123571"/>
                </a:lnTo>
                <a:lnTo>
                  <a:pt x="382397" y="121665"/>
                </a:lnTo>
                <a:lnTo>
                  <a:pt x="382143" y="121157"/>
                </a:lnTo>
                <a:lnTo>
                  <a:pt x="382016" y="120776"/>
                </a:lnTo>
                <a:lnTo>
                  <a:pt x="381635" y="120396"/>
                </a:lnTo>
                <a:lnTo>
                  <a:pt x="380873" y="119887"/>
                </a:lnTo>
                <a:lnTo>
                  <a:pt x="380492" y="119761"/>
                </a:lnTo>
                <a:close/>
              </a:path>
              <a:path w="387350" h="140335">
                <a:moveTo>
                  <a:pt x="377393" y="54737"/>
                </a:moveTo>
                <a:lnTo>
                  <a:pt x="352806" y="54737"/>
                </a:lnTo>
                <a:lnTo>
                  <a:pt x="359029" y="57150"/>
                </a:lnTo>
                <a:lnTo>
                  <a:pt x="363347" y="61975"/>
                </a:lnTo>
                <a:lnTo>
                  <a:pt x="367538" y="66928"/>
                </a:lnTo>
                <a:lnTo>
                  <a:pt x="369569" y="73660"/>
                </a:lnTo>
                <a:lnTo>
                  <a:pt x="369443" y="82168"/>
                </a:lnTo>
                <a:lnTo>
                  <a:pt x="386842" y="82168"/>
                </a:lnTo>
                <a:lnTo>
                  <a:pt x="386842" y="78231"/>
                </a:lnTo>
                <a:lnTo>
                  <a:pt x="386080" y="72771"/>
                </a:lnTo>
                <a:lnTo>
                  <a:pt x="384429" y="67690"/>
                </a:lnTo>
                <a:lnTo>
                  <a:pt x="382905" y="62611"/>
                </a:lnTo>
                <a:lnTo>
                  <a:pt x="380364" y="58165"/>
                </a:lnTo>
                <a:lnTo>
                  <a:pt x="377393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18894" y="1514602"/>
            <a:ext cx="613791" cy="16738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515742" y="1507997"/>
            <a:ext cx="366395" cy="139700"/>
          </a:xfrm>
          <a:custGeom>
            <a:avLst/>
            <a:gdLst/>
            <a:ahLst/>
            <a:cxnLst/>
            <a:rect l="l" t="t" r="r" b="b"/>
            <a:pathLst>
              <a:path w="366394" h="139700">
                <a:moveTo>
                  <a:pt x="11937" y="43306"/>
                </a:moveTo>
                <a:lnTo>
                  <a:pt x="5461" y="43306"/>
                </a:lnTo>
                <a:lnTo>
                  <a:pt x="4318" y="43434"/>
                </a:lnTo>
                <a:lnTo>
                  <a:pt x="3175" y="43434"/>
                </a:lnTo>
                <a:lnTo>
                  <a:pt x="0" y="47878"/>
                </a:lnTo>
                <a:lnTo>
                  <a:pt x="254" y="48513"/>
                </a:lnTo>
                <a:lnTo>
                  <a:pt x="381" y="49402"/>
                </a:lnTo>
                <a:lnTo>
                  <a:pt x="762" y="50291"/>
                </a:lnTo>
                <a:lnTo>
                  <a:pt x="28320" y="135000"/>
                </a:lnTo>
                <a:lnTo>
                  <a:pt x="28575" y="135636"/>
                </a:lnTo>
                <a:lnTo>
                  <a:pt x="29718" y="137160"/>
                </a:lnTo>
                <a:lnTo>
                  <a:pt x="30352" y="137413"/>
                </a:lnTo>
                <a:lnTo>
                  <a:pt x="31242" y="137667"/>
                </a:lnTo>
                <a:lnTo>
                  <a:pt x="32131" y="138049"/>
                </a:lnTo>
                <a:lnTo>
                  <a:pt x="35940" y="138429"/>
                </a:lnTo>
                <a:lnTo>
                  <a:pt x="37718" y="138556"/>
                </a:lnTo>
                <a:lnTo>
                  <a:pt x="42037" y="138556"/>
                </a:lnTo>
                <a:lnTo>
                  <a:pt x="43814" y="138429"/>
                </a:lnTo>
                <a:lnTo>
                  <a:pt x="45212" y="138429"/>
                </a:lnTo>
                <a:lnTo>
                  <a:pt x="55840" y="120776"/>
                </a:lnTo>
                <a:lnTo>
                  <a:pt x="41020" y="120776"/>
                </a:lnTo>
                <a:lnTo>
                  <a:pt x="40767" y="119887"/>
                </a:lnTo>
                <a:lnTo>
                  <a:pt x="18033" y="46481"/>
                </a:lnTo>
                <a:lnTo>
                  <a:pt x="17652" y="45592"/>
                </a:lnTo>
                <a:lnTo>
                  <a:pt x="17525" y="45338"/>
                </a:lnTo>
                <a:lnTo>
                  <a:pt x="17271" y="44957"/>
                </a:lnTo>
                <a:lnTo>
                  <a:pt x="17018" y="44450"/>
                </a:lnTo>
                <a:lnTo>
                  <a:pt x="16509" y="44196"/>
                </a:lnTo>
                <a:lnTo>
                  <a:pt x="15239" y="43687"/>
                </a:lnTo>
                <a:lnTo>
                  <a:pt x="14350" y="43561"/>
                </a:lnTo>
                <a:lnTo>
                  <a:pt x="11937" y="43306"/>
                </a:lnTo>
                <a:close/>
              </a:path>
              <a:path w="366394" h="139700">
                <a:moveTo>
                  <a:pt x="86761" y="69468"/>
                </a:moveTo>
                <a:lnTo>
                  <a:pt x="70357" y="69468"/>
                </a:lnTo>
                <a:lnTo>
                  <a:pt x="70612" y="70357"/>
                </a:lnTo>
                <a:lnTo>
                  <a:pt x="90424" y="135000"/>
                </a:lnTo>
                <a:lnTo>
                  <a:pt x="90550" y="135636"/>
                </a:lnTo>
                <a:lnTo>
                  <a:pt x="91693" y="137160"/>
                </a:lnTo>
                <a:lnTo>
                  <a:pt x="92329" y="137413"/>
                </a:lnTo>
                <a:lnTo>
                  <a:pt x="93218" y="137667"/>
                </a:lnTo>
                <a:lnTo>
                  <a:pt x="94106" y="138049"/>
                </a:lnTo>
                <a:lnTo>
                  <a:pt x="95250" y="138175"/>
                </a:lnTo>
                <a:lnTo>
                  <a:pt x="100075" y="138556"/>
                </a:lnTo>
                <a:lnTo>
                  <a:pt x="104393" y="138556"/>
                </a:lnTo>
                <a:lnTo>
                  <a:pt x="106044" y="138429"/>
                </a:lnTo>
                <a:lnTo>
                  <a:pt x="107442" y="138429"/>
                </a:lnTo>
                <a:lnTo>
                  <a:pt x="108838" y="138302"/>
                </a:lnTo>
                <a:lnTo>
                  <a:pt x="109981" y="138049"/>
                </a:lnTo>
                <a:lnTo>
                  <a:pt x="110743" y="137794"/>
                </a:lnTo>
                <a:lnTo>
                  <a:pt x="111632" y="137540"/>
                </a:lnTo>
                <a:lnTo>
                  <a:pt x="112268" y="137160"/>
                </a:lnTo>
                <a:lnTo>
                  <a:pt x="113156" y="136271"/>
                </a:lnTo>
                <a:lnTo>
                  <a:pt x="113664" y="135000"/>
                </a:lnTo>
                <a:lnTo>
                  <a:pt x="118335" y="120776"/>
                </a:lnTo>
                <a:lnTo>
                  <a:pt x="102488" y="120776"/>
                </a:lnTo>
                <a:lnTo>
                  <a:pt x="102234" y="119887"/>
                </a:lnTo>
                <a:lnTo>
                  <a:pt x="86761" y="69468"/>
                </a:lnTo>
                <a:close/>
              </a:path>
              <a:path w="366394" h="139700">
                <a:moveTo>
                  <a:pt x="74040" y="43306"/>
                </a:moveTo>
                <a:lnTo>
                  <a:pt x="67818" y="43306"/>
                </a:lnTo>
                <a:lnTo>
                  <a:pt x="66675" y="43434"/>
                </a:lnTo>
                <a:lnTo>
                  <a:pt x="64769" y="43687"/>
                </a:lnTo>
                <a:lnTo>
                  <a:pt x="63500" y="44196"/>
                </a:lnTo>
                <a:lnTo>
                  <a:pt x="62992" y="44450"/>
                </a:lnTo>
                <a:lnTo>
                  <a:pt x="62737" y="44957"/>
                </a:lnTo>
                <a:lnTo>
                  <a:pt x="62483" y="45338"/>
                </a:lnTo>
                <a:lnTo>
                  <a:pt x="62230" y="45847"/>
                </a:lnTo>
                <a:lnTo>
                  <a:pt x="62102" y="46481"/>
                </a:lnTo>
                <a:lnTo>
                  <a:pt x="41148" y="119887"/>
                </a:lnTo>
                <a:lnTo>
                  <a:pt x="41020" y="120776"/>
                </a:lnTo>
                <a:lnTo>
                  <a:pt x="55840" y="120776"/>
                </a:lnTo>
                <a:lnTo>
                  <a:pt x="70357" y="69468"/>
                </a:lnTo>
                <a:lnTo>
                  <a:pt x="86761" y="69468"/>
                </a:lnTo>
                <a:lnTo>
                  <a:pt x="79629" y="46227"/>
                </a:lnTo>
                <a:lnTo>
                  <a:pt x="79375" y="45338"/>
                </a:lnTo>
                <a:lnTo>
                  <a:pt x="78993" y="44830"/>
                </a:lnTo>
                <a:lnTo>
                  <a:pt x="78739" y="44450"/>
                </a:lnTo>
                <a:lnTo>
                  <a:pt x="78358" y="44196"/>
                </a:lnTo>
                <a:lnTo>
                  <a:pt x="77088" y="43687"/>
                </a:lnTo>
                <a:lnTo>
                  <a:pt x="76200" y="43561"/>
                </a:lnTo>
                <a:lnTo>
                  <a:pt x="74040" y="43306"/>
                </a:lnTo>
                <a:close/>
              </a:path>
              <a:path w="366394" h="139700">
                <a:moveTo>
                  <a:pt x="137413" y="43306"/>
                </a:moveTo>
                <a:lnTo>
                  <a:pt x="131063" y="43306"/>
                </a:lnTo>
                <a:lnTo>
                  <a:pt x="127762" y="43687"/>
                </a:lnTo>
                <a:lnTo>
                  <a:pt x="126492" y="44196"/>
                </a:lnTo>
                <a:lnTo>
                  <a:pt x="125983" y="44450"/>
                </a:lnTo>
                <a:lnTo>
                  <a:pt x="125730" y="44957"/>
                </a:lnTo>
                <a:lnTo>
                  <a:pt x="125349" y="45338"/>
                </a:lnTo>
                <a:lnTo>
                  <a:pt x="125094" y="45847"/>
                </a:lnTo>
                <a:lnTo>
                  <a:pt x="124968" y="46481"/>
                </a:lnTo>
                <a:lnTo>
                  <a:pt x="102488" y="119887"/>
                </a:lnTo>
                <a:lnTo>
                  <a:pt x="102488" y="120776"/>
                </a:lnTo>
                <a:lnTo>
                  <a:pt x="118335" y="120776"/>
                </a:lnTo>
                <a:lnTo>
                  <a:pt x="141477" y="50291"/>
                </a:lnTo>
                <a:lnTo>
                  <a:pt x="141858" y="49402"/>
                </a:lnTo>
                <a:lnTo>
                  <a:pt x="142112" y="48513"/>
                </a:lnTo>
                <a:lnTo>
                  <a:pt x="142240" y="47878"/>
                </a:lnTo>
                <a:lnTo>
                  <a:pt x="142239" y="45085"/>
                </a:lnTo>
                <a:lnTo>
                  <a:pt x="141986" y="44830"/>
                </a:lnTo>
                <a:lnTo>
                  <a:pt x="141858" y="44450"/>
                </a:lnTo>
                <a:lnTo>
                  <a:pt x="140843" y="43941"/>
                </a:lnTo>
                <a:lnTo>
                  <a:pt x="140207" y="43687"/>
                </a:lnTo>
                <a:lnTo>
                  <a:pt x="139445" y="43434"/>
                </a:lnTo>
                <a:lnTo>
                  <a:pt x="138430" y="43434"/>
                </a:lnTo>
                <a:lnTo>
                  <a:pt x="137413" y="43306"/>
                </a:lnTo>
                <a:close/>
              </a:path>
              <a:path w="366394" h="139700">
                <a:moveTo>
                  <a:pt x="174625" y="43306"/>
                </a:moveTo>
                <a:lnTo>
                  <a:pt x="171195" y="43306"/>
                </a:lnTo>
                <a:lnTo>
                  <a:pt x="169799" y="43434"/>
                </a:lnTo>
                <a:lnTo>
                  <a:pt x="164337" y="45465"/>
                </a:lnTo>
                <a:lnTo>
                  <a:pt x="164337" y="136398"/>
                </a:lnTo>
                <a:lnTo>
                  <a:pt x="164845" y="137160"/>
                </a:lnTo>
                <a:lnTo>
                  <a:pt x="165354" y="137413"/>
                </a:lnTo>
                <a:lnTo>
                  <a:pt x="165988" y="137667"/>
                </a:lnTo>
                <a:lnTo>
                  <a:pt x="166624" y="138049"/>
                </a:lnTo>
                <a:lnTo>
                  <a:pt x="167512" y="138175"/>
                </a:lnTo>
                <a:lnTo>
                  <a:pt x="171195" y="138556"/>
                </a:lnTo>
                <a:lnTo>
                  <a:pt x="174625" y="138556"/>
                </a:lnTo>
                <a:lnTo>
                  <a:pt x="176021" y="138429"/>
                </a:lnTo>
                <a:lnTo>
                  <a:pt x="178307" y="138175"/>
                </a:lnTo>
                <a:lnTo>
                  <a:pt x="179196" y="138049"/>
                </a:lnTo>
                <a:lnTo>
                  <a:pt x="179831" y="137667"/>
                </a:lnTo>
                <a:lnTo>
                  <a:pt x="180467" y="137413"/>
                </a:lnTo>
                <a:lnTo>
                  <a:pt x="180848" y="137160"/>
                </a:lnTo>
                <a:lnTo>
                  <a:pt x="181101" y="136778"/>
                </a:lnTo>
                <a:lnTo>
                  <a:pt x="181482" y="136398"/>
                </a:lnTo>
                <a:lnTo>
                  <a:pt x="181482" y="45465"/>
                </a:lnTo>
                <a:lnTo>
                  <a:pt x="181101" y="45085"/>
                </a:lnTo>
                <a:lnTo>
                  <a:pt x="180848" y="44703"/>
                </a:lnTo>
                <a:lnTo>
                  <a:pt x="180467" y="44323"/>
                </a:lnTo>
                <a:lnTo>
                  <a:pt x="179196" y="43814"/>
                </a:lnTo>
                <a:lnTo>
                  <a:pt x="178307" y="43687"/>
                </a:lnTo>
                <a:lnTo>
                  <a:pt x="174625" y="43306"/>
                </a:lnTo>
                <a:close/>
              </a:path>
              <a:path w="366394" h="139700">
                <a:moveTo>
                  <a:pt x="177037" y="6603"/>
                </a:moveTo>
                <a:lnTo>
                  <a:pt x="168782" y="6603"/>
                </a:lnTo>
                <a:lnTo>
                  <a:pt x="165988" y="7238"/>
                </a:lnTo>
                <a:lnTo>
                  <a:pt x="162940" y="10032"/>
                </a:lnTo>
                <a:lnTo>
                  <a:pt x="162215" y="12573"/>
                </a:lnTo>
                <a:lnTo>
                  <a:pt x="162179" y="20192"/>
                </a:lnTo>
                <a:lnTo>
                  <a:pt x="162940" y="22860"/>
                </a:lnTo>
                <a:lnTo>
                  <a:pt x="164464" y="24129"/>
                </a:lnTo>
                <a:lnTo>
                  <a:pt x="165862" y="25526"/>
                </a:lnTo>
                <a:lnTo>
                  <a:pt x="168656" y="26162"/>
                </a:lnTo>
                <a:lnTo>
                  <a:pt x="176911" y="26162"/>
                </a:lnTo>
                <a:lnTo>
                  <a:pt x="179705" y="25526"/>
                </a:lnTo>
                <a:lnTo>
                  <a:pt x="182752" y="22732"/>
                </a:lnTo>
                <a:lnTo>
                  <a:pt x="183478" y="20192"/>
                </a:lnTo>
                <a:lnTo>
                  <a:pt x="183514" y="12573"/>
                </a:lnTo>
                <a:lnTo>
                  <a:pt x="182752" y="9905"/>
                </a:lnTo>
                <a:lnTo>
                  <a:pt x="179831" y="7238"/>
                </a:lnTo>
                <a:lnTo>
                  <a:pt x="177037" y="6603"/>
                </a:lnTo>
                <a:close/>
              </a:path>
              <a:path w="366394" h="139700">
                <a:moveTo>
                  <a:pt x="234442" y="57403"/>
                </a:moveTo>
                <a:lnTo>
                  <a:pt x="217169" y="57403"/>
                </a:lnTo>
                <a:lnTo>
                  <a:pt x="217169" y="114553"/>
                </a:lnTo>
                <a:lnTo>
                  <a:pt x="217677" y="118999"/>
                </a:lnTo>
                <a:lnTo>
                  <a:pt x="219709" y="126618"/>
                </a:lnTo>
                <a:lnTo>
                  <a:pt x="221233" y="129793"/>
                </a:lnTo>
                <a:lnTo>
                  <a:pt x="223634" y="132334"/>
                </a:lnTo>
                <a:lnTo>
                  <a:pt x="225806" y="134747"/>
                </a:lnTo>
                <a:lnTo>
                  <a:pt x="228600" y="136525"/>
                </a:lnTo>
                <a:lnTo>
                  <a:pt x="232156" y="137794"/>
                </a:lnTo>
                <a:lnTo>
                  <a:pt x="235584" y="138937"/>
                </a:lnTo>
                <a:lnTo>
                  <a:pt x="239775" y="139573"/>
                </a:lnTo>
                <a:lnTo>
                  <a:pt x="246380" y="139573"/>
                </a:lnTo>
                <a:lnTo>
                  <a:pt x="262000" y="132334"/>
                </a:lnTo>
                <a:lnTo>
                  <a:pt x="261981" y="126618"/>
                </a:lnTo>
                <a:lnTo>
                  <a:pt x="261825" y="125602"/>
                </a:lnTo>
                <a:lnTo>
                  <a:pt x="242696" y="125602"/>
                </a:lnTo>
                <a:lnTo>
                  <a:pt x="239268" y="124078"/>
                </a:lnTo>
                <a:lnTo>
                  <a:pt x="237362" y="120903"/>
                </a:lnTo>
                <a:lnTo>
                  <a:pt x="235331" y="117855"/>
                </a:lnTo>
                <a:lnTo>
                  <a:pt x="234442" y="113156"/>
                </a:lnTo>
                <a:lnTo>
                  <a:pt x="234442" y="57403"/>
                </a:lnTo>
                <a:close/>
              </a:path>
              <a:path w="366394" h="139700">
                <a:moveTo>
                  <a:pt x="260350" y="122936"/>
                </a:moveTo>
                <a:lnTo>
                  <a:pt x="259206" y="122936"/>
                </a:lnTo>
                <a:lnTo>
                  <a:pt x="258571" y="123062"/>
                </a:lnTo>
                <a:lnTo>
                  <a:pt x="257809" y="123316"/>
                </a:lnTo>
                <a:lnTo>
                  <a:pt x="256286" y="123951"/>
                </a:lnTo>
                <a:lnTo>
                  <a:pt x="255269" y="124205"/>
                </a:lnTo>
                <a:lnTo>
                  <a:pt x="254381" y="124587"/>
                </a:lnTo>
                <a:lnTo>
                  <a:pt x="253237" y="124967"/>
                </a:lnTo>
                <a:lnTo>
                  <a:pt x="250698" y="125475"/>
                </a:lnTo>
                <a:lnTo>
                  <a:pt x="249300" y="125602"/>
                </a:lnTo>
                <a:lnTo>
                  <a:pt x="261825" y="125602"/>
                </a:lnTo>
                <a:lnTo>
                  <a:pt x="261715" y="124967"/>
                </a:lnTo>
                <a:lnTo>
                  <a:pt x="261493" y="124078"/>
                </a:lnTo>
                <a:lnTo>
                  <a:pt x="261238" y="123571"/>
                </a:lnTo>
                <a:lnTo>
                  <a:pt x="260731" y="123062"/>
                </a:lnTo>
                <a:lnTo>
                  <a:pt x="260350" y="122936"/>
                </a:lnTo>
                <a:close/>
              </a:path>
              <a:path w="366394" h="139700">
                <a:moveTo>
                  <a:pt x="259206" y="43814"/>
                </a:moveTo>
                <a:lnTo>
                  <a:pt x="203454" y="43814"/>
                </a:lnTo>
                <a:lnTo>
                  <a:pt x="202945" y="43941"/>
                </a:lnTo>
                <a:lnTo>
                  <a:pt x="202437" y="44196"/>
                </a:lnTo>
                <a:lnTo>
                  <a:pt x="202056" y="44323"/>
                </a:lnTo>
                <a:lnTo>
                  <a:pt x="201675" y="44830"/>
                </a:lnTo>
                <a:lnTo>
                  <a:pt x="201421" y="45338"/>
                </a:lnTo>
                <a:lnTo>
                  <a:pt x="201040" y="45847"/>
                </a:lnTo>
                <a:lnTo>
                  <a:pt x="200913" y="46609"/>
                </a:lnTo>
                <a:lnTo>
                  <a:pt x="200659" y="47498"/>
                </a:lnTo>
                <a:lnTo>
                  <a:pt x="200532" y="48260"/>
                </a:lnTo>
                <a:lnTo>
                  <a:pt x="200406" y="52959"/>
                </a:lnTo>
                <a:lnTo>
                  <a:pt x="200787" y="54737"/>
                </a:lnTo>
                <a:lnTo>
                  <a:pt x="202056" y="56768"/>
                </a:lnTo>
                <a:lnTo>
                  <a:pt x="202819" y="57403"/>
                </a:lnTo>
                <a:lnTo>
                  <a:pt x="259714" y="57403"/>
                </a:lnTo>
                <a:lnTo>
                  <a:pt x="260604" y="56768"/>
                </a:lnTo>
                <a:lnTo>
                  <a:pt x="261874" y="54737"/>
                </a:lnTo>
                <a:lnTo>
                  <a:pt x="262127" y="52959"/>
                </a:lnTo>
                <a:lnTo>
                  <a:pt x="262000" y="48260"/>
                </a:lnTo>
                <a:lnTo>
                  <a:pt x="261746" y="46609"/>
                </a:lnTo>
                <a:lnTo>
                  <a:pt x="261493" y="45847"/>
                </a:lnTo>
                <a:lnTo>
                  <a:pt x="261238" y="45338"/>
                </a:lnTo>
                <a:lnTo>
                  <a:pt x="260857" y="44830"/>
                </a:lnTo>
                <a:lnTo>
                  <a:pt x="260604" y="44323"/>
                </a:lnTo>
                <a:lnTo>
                  <a:pt x="260095" y="44196"/>
                </a:lnTo>
                <a:lnTo>
                  <a:pt x="259714" y="43941"/>
                </a:lnTo>
                <a:lnTo>
                  <a:pt x="259206" y="43814"/>
                </a:lnTo>
                <a:close/>
              </a:path>
              <a:path w="366394" h="139700">
                <a:moveTo>
                  <a:pt x="227456" y="19430"/>
                </a:moveTo>
                <a:lnTo>
                  <a:pt x="224027" y="19430"/>
                </a:lnTo>
                <a:lnTo>
                  <a:pt x="222631" y="19557"/>
                </a:lnTo>
                <a:lnTo>
                  <a:pt x="220344" y="19812"/>
                </a:lnTo>
                <a:lnTo>
                  <a:pt x="219456" y="19938"/>
                </a:lnTo>
                <a:lnTo>
                  <a:pt x="218820" y="20319"/>
                </a:lnTo>
                <a:lnTo>
                  <a:pt x="218186" y="20574"/>
                </a:lnTo>
                <a:lnTo>
                  <a:pt x="217677" y="20954"/>
                </a:lnTo>
                <a:lnTo>
                  <a:pt x="217424" y="21336"/>
                </a:lnTo>
                <a:lnTo>
                  <a:pt x="217169" y="22098"/>
                </a:lnTo>
                <a:lnTo>
                  <a:pt x="217169" y="43814"/>
                </a:lnTo>
                <a:lnTo>
                  <a:pt x="234442" y="43814"/>
                </a:lnTo>
                <a:lnTo>
                  <a:pt x="234442" y="22098"/>
                </a:lnTo>
                <a:lnTo>
                  <a:pt x="234314" y="21716"/>
                </a:lnTo>
                <a:lnTo>
                  <a:pt x="234061" y="21336"/>
                </a:lnTo>
                <a:lnTo>
                  <a:pt x="233299" y="20574"/>
                </a:lnTo>
                <a:lnTo>
                  <a:pt x="232663" y="20319"/>
                </a:lnTo>
                <a:lnTo>
                  <a:pt x="232029" y="19938"/>
                </a:lnTo>
                <a:lnTo>
                  <a:pt x="231139" y="19812"/>
                </a:lnTo>
                <a:lnTo>
                  <a:pt x="227456" y="19430"/>
                </a:lnTo>
                <a:close/>
              </a:path>
              <a:path w="366394" h="139700">
                <a:moveTo>
                  <a:pt x="295020" y="0"/>
                </a:moveTo>
                <a:lnTo>
                  <a:pt x="291592" y="0"/>
                </a:lnTo>
                <a:lnTo>
                  <a:pt x="290194" y="126"/>
                </a:lnTo>
                <a:lnTo>
                  <a:pt x="284733" y="2286"/>
                </a:lnTo>
                <a:lnTo>
                  <a:pt x="284733" y="136398"/>
                </a:lnTo>
                <a:lnTo>
                  <a:pt x="285242" y="137160"/>
                </a:lnTo>
                <a:lnTo>
                  <a:pt x="285750" y="137413"/>
                </a:lnTo>
                <a:lnTo>
                  <a:pt x="286384" y="137667"/>
                </a:lnTo>
                <a:lnTo>
                  <a:pt x="287019" y="138049"/>
                </a:lnTo>
                <a:lnTo>
                  <a:pt x="287908" y="138175"/>
                </a:lnTo>
                <a:lnTo>
                  <a:pt x="291592" y="138556"/>
                </a:lnTo>
                <a:lnTo>
                  <a:pt x="295020" y="138556"/>
                </a:lnTo>
                <a:lnTo>
                  <a:pt x="296418" y="138429"/>
                </a:lnTo>
                <a:lnTo>
                  <a:pt x="298704" y="138175"/>
                </a:lnTo>
                <a:lnTo>
                  <a:pt x="299593" y="138049"/>
                </a:lnTo>
                <a:lnTo>
                  <a:pt x="300227" y="137667"/>
                </a:lnTo>
                <a:lnTo>
                  <a:pt x="300863" y="137413"/>
                </a:lnTo>
                <a:lnTo>
                  <a:pt x="301244" y="137160"/>
                </a:lnTo>
                <a:lnTo>
                  <a:pt x="301498" y="136778"/>
                </a:lnTo>
                <a:lnTo>
                  <a:pt x="301879" y="136398"/>
                </a:lnTo>
                <a:lnTo>
                  <a:pt x="302006" y="73151"/>
                </a:lnTo>
                <a:lnTo>
                  <a:pt x="323053" y="56514"/>
                </a:lnTo>
                <a:lnTo>
                  <a:pt x="302006" y="56514"/>
                </a:lnTo>
                <a:lnTo>
                  <a:pt x="301879" y="2286"/>
                </a:lnTo>
                <a:lnTo>
                  <a:pt x="301498" y="1777"/>
                </a:lnTo>
                <a:lnTo>
                  <a:pt x="301244" y="1397"/>
                </a:lnTo>
                <a:lnTo>
                  <a:pt x="300863" y="1142"/>
                </a:lnTo>
                <a:lnTo>
                  <a:pt x="299593" y="635"/>
                </a:lnTo>
                <a:lnTo>
                  <a:pt x="298704" y="380"/>
                </a:lnTo>
                <a:lnTo>
                  <a:pt x="295020" y="0"/>
                </a:lnTo>
                <a:close/>
              </a:path>
              <a:path w="366394" h="139700">
                <a:moveTo>
                  <a:pt x="360990" y="56134"/>
                </a:moveTo>
                <a:lnTo>
                  <a:pt x="331977" y="56134"/>
                </a:lnTo>
                <a:lnTo>
                  <a:pt x="334899" y="56641"/>
                </a:lnTo>
                <a:lnTo>
                  <a:pt x="337438" y="57912"/>
                </a:lnTo>
                <a:lnTo>
                  <a:pt x="339979" y="59054"/>
                </a:lnTo>
                <a:lnTo>
                  <a:pt x="342138" y="60705"/>
                </a:lnTo>
                <a:lnTo>
                  <a:pt x="343662" y="62991"/>
                </a:lnTo>
                <a:lnTo>
                  <a:pt x="345313" y="65277"/>
                </a:lnTo>
                <a:lnTo>
                  <a:pt x="346582" y="67944"/>
                </a:lnTo>
                <a:lnTo>
                  <a:pt x="347344" y="70992"/>
                </a:lnTo>
                <a:lnTo>
                  <a:pt x="348233" y="74167"/>
                </a:lnTo>
                <a:lnTo>
                  <a:pt x="348614" y="78231"/>
                </a:lnTo>
                <a:lnTo>
                  <a:pt x="348614" y="136016"/>
                </a:lnTo>
                <a:lnTo>
                  <a:pt x="348742" y="136398"/>
                </a:lnTo>
                <a:lnTo>
                  <a:pt x="349123" y="136778"/>
                </a:lnTo>
                <a:lnTo>
                  <a:pt x="349376" y="137160"/>
                </a:lnTo>
                <a:lnTo>
                  <a:pt x="349757" y="137413"/>
                </a:lnTo>
                <a:lnTo>
                  <a:pt x="350393" y="137667"/>
                </a:lnTo>
                <a:lnTo>
                  <a:pt x="351027" y="138049"/>
                </a:lnTo>
                <a:lnTo>
                  <a:pt x="351917" y="138175"/>
                </a:lnTo>
                <a:lnTo>
                  <a:pt x="355600" y="138556"/>
                </a:lnTo>
                <a:lnTo>
                  <a:pt x="359029" y="138556"/>
                </a:lnTo>
                <a:lnTo>
                  <a:pt x="360425" y="138429"/>
                </a:lnTo>
                <a:lnTo>
                  <a:pt x="362712" y="138175"/>
                </a:lnTo>
                <a:lnTo>
                  <a:pt x="363600" y="138049"/>
                </a:lnTo>
                <a:lnTo>
                  <a:pt x="364236" y="137667"/>
                </a:lnTo>
                <a:lnTo>
                  <a:pt x="365251" y="137160"/>
                </a:lnTo>
                <a:lnTo>
                  <a:pt x="366013" y="136016"/>
                </a:lnTo>
                <a:lnTo>
                  <a:pt x="365940" y="74167"/>
                </a:lnTo>
                <a:lnTo>
                  <a:pt x="365379" y="69341"/>
                </a:lnTo>
                <a:lnTo>
                  <a:pt x="363093" y="60325"/>
                </a:lnTo>
                <a:lnTo>
                  <a:pt x="361188" y="56387"/>
                </a:lnTo>
                <a:lnTo>
                  <a:pt x="360990" y="56134"/>
                </a:lnTo>
                <a:close/>
              </a:path>
              <a:path w="366394" h="139700">
                <a:moveTo>
                  <a:pt x="338455" y="41910"/>
                </a:moveTo>
                <a:lnTo>
                  <a:pt x="327025" y="41910"/>
                </a:lnTo>
                <a:lnTo>
                  <a:pt x="321944" y="43179"/>
                </a:lnTo>
                <a:lnTo>
                  <a:pt x="316992" y="45592"/>
                </a:lnTo>
                <a:lnTo>
                  <a:pt x="311912" y="47878"/>
                </a:lnTo>
                <a:lnTo>
                  <a:pt x="306958" y="51562"/>
                </a:lnTo>
                <a:lnTo>
                  <a:pt x="302006" y="56514"/>
                </a:lnTo>
                <a:lnTo>
                  <a:pt x="323053" y="56514"/>
                </a:lnTo>
                <a:lnTo>
                  <a:pt x="324231" y="56134"/>
                </a:lnTo>
                <a:lnTo>
                  <a:pt x="360990" y="56134"/>
                </a:lnTo>
                <a:lnTo>
                  <a:pt x="358520" y="52959"/>
                </a:lnTo>
                <a:lnTo>
                  <a:pt x="355854" y="49656"/>
                </a:lnTo>
                <a:lnTo>
                  <a:pt x="352425" y="46989"/>
                </a:lnTo>
                <a:lnTo>
                  <a:pt x="343788" y="42925"/>
                </a:lnTo>
                <a:lnTo>
                  <a:pt x="338455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7863" y="1507236"/>
            <a:ext cx="713359" cy="1405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74313" y="1508505"/>
            <a:ext cx="1027049" cy="1661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77689" y="1549908"/>
            <a:ext cx="235585" cy="979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08396" y="1527428"/>
            <a:ext cx="414781" cy="1203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11757" y="1507363"/>
            <a:ext cx="639532" cy="14046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43217" y="1507997"/>
            <a:ext cx="190246" cy="13982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718045" y="1507997"/>
            <a:ext cx="267970" cy="140335"/>
          </a:xfrm>
          <a:custGeom>
            <a:avLst/>
            <a:gdLst/>
            <a:ahLst/>
            <a:cxnLst/>
            <a:rect l="l" t="t" r="r" b="b"/>
            <a:pathLst>
              <a:path w="267970" h="140335">
                <a:moveTo>
                  <a:pt x="32765" y="57403"/>
                </a:moveTo>
                <a:lnTo>
                  <a:pt x="16128" y="57403"/>
                </a:lnTo>
                <a:lnTo>
                  <a:pt x="16128" y="114553"/>
                </a:lnTo>
                <a:lnTo>
                  <a:pt x="16509" y="118999"/>
                </a:lnTo>
                <a:lnTo>
                  <a:pt x="18542" y="126618"/>
                </a:lnTo>
                <a:lnTo>
                  <a:pt x="20065" y="129793"/>
                </a:lnTo>
                <a:lnTo>
                  <a:pt x="22332" y="132334"/>
                </a:lnTo>
                <a:lnTo>
                  <a:pt x="24383" y="134747"/>
                </a:lnTo>
                <a:lnTo>
                  <a:pt x="27177" y="136525"/>
                </a:lnTo>
                <a:lnTo>
                  <a:pt x="30479" y="137794"/>
                </a:lnTo>
                <a:lnTo>
                  <a:pt x="33908" y="138937"/>
                </a:lnTo>
                <a:lnTo>
                  <a:pt x="37973" y="139573"/>
                </a:lnTo>
                <a:lnTo>
                  <a:pt x="44196" y="139573"/>
                </a:lnTo>
                <a:lnTo>
                  <a:pt x="56387" y="136905"/>
                </a:lnTo>
                <a:lnTo>
                  <a:pt x="57276" y="136525"/>
                </a:lnTo>
                <a:lnTo>
                  <a:pt x="57784" y="135889"/>
                </a:lnTo>
                <a:lnTo>
                  <a:pt x="58293" y="135381"/>
                </a:lnTo>
                <a:lnTo>
                  <a:pt x="58674" y="134619"/>
                </a:lnTo>
                <a:lnTo>
                  <a:pt x="58927" y="133476"/>
                </a:lnTo>
                <a:lnTo>
                  <a:pt x="59308" y="132334"/>
                </a:lnTo>
                <a:lnTo>
                  <a:pt x="59289" y="126618"/>
                </a:lnTo>
                <a:lnTo>
                  <a:pt x="59133" y="125602"/>
                </a:lnTo>
                <a:lnTo>
                  <a:pt x="40639" y="125602"/>
                </a:lnTo>
                <a:lnTo>
                  <a:pt x="37337" y="124078"/>
                </a:lnTo>
                <a:lnTo>
                  <a:pt x="35559" y="120903"/>
                </a:lnTo>
                <a:lnTo>
                  <a:pt x="33654" y="117855"/>
                </a:lnTo>
                <a:lnTo>
                  <a:pt x="32765" y="113156"/>
                </a:lnTo>
                <a:lnTo>
                  <a:pt x="32765" y="57403"/>
                </a:lnTo>
                <a:close/>
              </a:path>
              <a:path w="267970" h="140335">
                <a:moveTo>
                  <a:pt x="57784" y="122936"/>
                </a:moveTo>
                <a:lnTo>
                  <a:pt x="56514" y="122936"/>
                </a:lnTo>
                <a:lnTo>
                  <a:pt x="55879" y="123062"/>
                </a:lnTo>
                <a:lnTo>
                  <a:pt x="53721" y="123951"/>
                </a:lnTo>
                <a:lnTo>
                  <a:pt x="52831" y="124205"/>
                </a:lnTo>
                <a:lnTo>
                  <a:pt x="46989" y="125602"/>
                </a:lnTo>
                <a:lnTo>
                  <a:pt x="59133" y="125602"/>
                </a:lnTo>
                <a:lnTo>
                  <a:pt x="59023" y="124967"/>
                </a:lnTo>
                <a:lnTo>
                  <a:pt x="58927" y="124587"/>
                </a:lnTo>
                <a:lnTo>
                  <a:pt x="58737" y="124205"/>
                </a:lnTo>
                <a:lnTo>
                  <a:pt x="58642" y="123951"/>
                </a:lnTo>
                <a:lnTo>
                  <a:pt x="58547" y="123571"/>
                </a:lnTo>
                <a:lnTo>
                  <a:pt x="58038" y="123062"/>
                </a:lnTo>
                <a:lnTo>
                  <a:pt x="57784" y="122936"/>
                </a:lnTo>
                <a:close/>
              </a:path>
              <a:path w="267970" h="140335">
                <a:moveTo>
                  <a:pt x="56642" y="43814"/>
                </a:moveTo>
                <a:lnTo>
                  <a:pt x="2921" y="43814"/>
                </a:lnTo>
                <a:lnTo>
                  <a:pt x="2412" y="43941"/>
                </a:lnTo>
                <a:lnTo>
                  <a:pt x="2031" y="44196"/>
                </a:lnTo>
                <a:lnTo>
                  <a:pt x="1524" y="44323"/>
                </a:lnTo>
                <a:lnTo>
                  <a:pt x="1270" y="44830"/>
                </a:lnTo>
                <a:lnTo>
                  <a:pt x="888" y="45338"/>
                </a:lnTo>
                <a:lnTo>
                  <a:pt x="634" y="45847"/>
                </a:lnTo>
                <a:lnTo>
                  <a:pt x="507" y="46609"/>
                </a:lnTo>
                <a:lnTo>
                  <a:pt x="253" y="47498"/>
                </a:lnTo>
                <a:lnTo>
                  <a:pt x="126" y="48260"/>
                </a:lnTo>
                <a:lnTo>
                  <a:pt x="2412" y="57403"/>
                </a:lnTo>
                <a:lnTo>
                  <a:pt x="57023" y="57403"/>
                </a:lnTo>
                <a:lnTo>
                  <a:pt x="57911" y="56768"/>
                </a:lnTo>
                <a:lnTo>
                  <a:pt x="58420" y="55752"/>
                </a:lnTo>
                <a:lnTo>
                  <a:pt x="59054" y="54737"/>
                </a:lnTo>
                <a:lnTo>
                  <a:pt x="59435" y="52959"/>
                </a:lnTo>
                <a:lnTo>
                  <a:pt x="59308" y="48260"/>
                </a:lnTo>
                <a:lnTo>
                  <a:pt x="59054" y="46609"/>
                </a:lnTo>
                <a:lnTo>
                  <a:pt x="58800" y="45847"/>
                </a:lnTo>
                <a:lnTo>
                  <a:pt x="58547" y="45338"/>
                </a:lnTo>
                <a:lnTo>
                  <a:pt x="58165" y="44830"/>
                </a:lnTo>
                <a:lnTo>
                  <a:pt x="57911" y="44323"/>
                </a:lnTo>
                <a:lnTo>
                  <a:pt x="57530" y="44196"/>
                </a:lnTo>
                <a:lnTo>
                  <a:pt x="57023" y="43941"/>
                </a:lnTo>
                <a:lnTo>
                  <a:pt x="56642" y="43814"/>
                </a:lnTo>
                <a:close/>
              </a:path>
              <a:path w="267970" h="140335">
                <a:moveTo>
                  <a:pt x="26034" y="19430"/>
                </a:moveTo>
                <a:lnTo>
                  <a:pt x="22732" y="19430"/>
                </a:lnTo>
                <a:lnTo>
                  <a:pt x="21335" y="19557"/>
                </a:lnTo>
                <a:lnTo>
                  <a:pt x="18414" y="19938"/>
                </a:lnTo>
                <a:lnTo>
                  <a:pt x="17779" y="20319"/>
                </a:lnTo>
                <a:lnTo>
                  <a:pt x="17145" y="20574"/>
                </a:lnTo>
                <a:lnTo>
                  <a:pt x="16636" y="20954"/>
                </a:lnTo>
                <a:lnTo>
                  <a:pt x="16382" y="21336"/>
                </a:lnTo>
                <a:lnTo>
                  <a:pt x="16255" y="21716"/>
                </a:lnTo>
                <a:lnTo>
                  <a:pt x="16128" y="43814"/>
                </a:lnTo>
                <a:lnTo>
                  <a:pt x="32765" y="43814"/>
                </a:lnTo>
                <a:lnTo>
                  <a:pt x="32638" y="21716"/>
                </a:lnTo>
                <a:lnTo>
                  <a:pt x="32384" y="21336"/>
                </a:lnTo>
                <a:lnTo>
                  <a:pt x="31623" y="20574"/>
                </a:lnTo>
                <a:lnTo>
                  <a:pt x="30987" y="20319"/>
                </a:lnTo>
                <a:lnTo>
                  <a:pt x="30352" y="19938"/>
                </a:lnTo>
                <a:lnTo>
                  <a:pt x="29590" y="19812"/>
                </a:lnTo>
                <a:lnTo>
                  <a:pt x="27431" y="19557"/>
                </a:lnTo>
                <a:lnTo>
                  <a:pt x="26034" y="19430"/>
                </a:lnTo>
                <a:close/>
              </a:path>
              <a:path w="267970" h="140335">
                <a:moveTo>
                  <a:pt x="90677" y="0"/>
                </a:moveTo>
                <a:lnTo>
                  <a:pt x="87375" y="0"/>
                </a:lnTo>
                <a:lnTo>
                  <a:pt x="85978" y="126"/>
                </a:lnTo>
                <a:lnTo>
                  <a:pt x="80899" y="136398"/>
                </a:lnTo>
                <a:lnTo>
                  <a:pt x="81025" y="136778"/>
                </a:lnTo>
                <a:lnTo>
                  <a:pt x="81279" y="137160"/>
                </a:lnTo>
                <a:lnTo>
                  <a:pt x="81787" y="137413"/>
                </a:lnTo>
                <a:lnTo>
                  <a:pt x="82423" y="137667"/>
                </a:lnTo>
                <a:lnTo>
                  <a:pt x="83057" y="138049"/>
                </a:lnTo>
                <a:lnTo>
                  <a:pt x="85978" y="138429"/>
                </a:lnTo>
                <a:lnTo>
                  <a:pt x="87375" y="138556"/>
                </a:lnTo>
                <a:lnTo>
                  <a:pt x="90677" y="138556"/>
                </a:lnTo>
                <a:lnTo>
                  <a:pt x="92075" y="138429"/>
                </a:lnTo>
                <a:lnTo>
                  <a:pt x="94233" y="138175"/>
                </a:lnTo>
                <a:lnTo>
                  <a:pt x="94996" y="138049"/>
                </a:lnTo>
                <a:lnTo>
                  <a:pt x="95630" y="137667"/>
                </a:lnTo>
                <a:lnTo>
                  <a:pt x="96265" y="137413"/>
                </a:lnTo>
                <a:lnTo>
                  <a:pt x="96647" y="137160"/>
                </a:lnTo>
                <a:lnTo>
                  <a:pt x="97027" y="136778"/>
                </a:lnTo>
                <a:lnTo>
                  <a:pt x="97281" y="136398"/>
                </a:lnTo>
                <a:lnTo>
                  <a:pt x="97408" y="73151"/>
                </a:lnTo>
                <a:lnTo>
                  <a:pt x="101980" y="67563"/>
                </a:lnTo>
                <a:lnTo>
                  <a:pt x="106299" y="63373"/>
                </a:lnTo>
                <a:lnTo>
                  <a:pt x="114680" y="57530"/>
                </a:lnTo>
                <a:lnTo>
                  <a:pt x="117729" y="56514"/>
                </a:lnTo>
                <a:lnTo>
                  <a:pt x="97408" y="56514"/>
                </a:lnTo>
                <a:lnTo>
                  <a:pt x="97281" y="2286"/>
                </a:lnTo>
                <a:lnTo>
                  <a:pt x="92075" y="126"/>
                </a:lnTo>
                <a:lnTo>
                  <a:pt x="90677" y="0"/>
                </a:lnTo>
                <a:close/>
              </a:path>
              <a:path w="267970" h="140335">
                <a:moveTo>
                  <a:pt x="154116" y="56134"/>
                </a:moveTo>
                <a:lnTo>
                  <a:pt x="126237" y="56134"/>
                </a:lnTo>
                <a:lnTo>
                  <a:pt x="129031" y="56641"/>
                </a:lnTo>
                <a:lnTo>
                  <a:pt x="131572" y="57912"/>
                </a:lnTo>
                <a:lnTo>
                  <a:pt x="142239" y="78231"/>
                </a:lnTo>
                <a:lnTo>
                  <a:pt x="142239" y="136016"/>
                </a:lnTo>
                <a:lnTo>
                  <a:pt x="143001" y="137160"/>
                </a:lnTo>
                <a:lnTo>
                  <a:pt x="143382" y="137413"/>
                </a:lnTo>
                <a:lnTo>
                  <a:pt x="144018" y="137667"/>
                </a:lnTo>
                <a:lnTo>
                  <a:pt x="144652" y="138049"/>
                </a:lnTo>
                <a:lnTo>
                  <a:pt x="145414" y="138175"/>
                </a:lnTo>
                <a:lnTo>
                  <a:pt x="147574" y="138429"/>
                </a:lnTo>
                <a:lnTo>
                  <a:pt x="148971" y="138556"/>
                </a:lnTo>
                <a:lnTo>
                  <a:pt x="152273" y="138556"/>
                </a:lnTo>
                <a:lnTo>
                  <a:pt x="153670" y="138429"/>
                </a:lnTo>
                <a:lnTo>
                  <a:pt x="155828" y="138175"/>
                </a:lnTo>
                <a:lnTo>
                  <a:pt x="156590" y="138049"/>
                </a:lnTo>
                <a:lnTo>
                  <a:pt x="157225" y="137667"/>
                </a:lnTo>
                <a:lnTo>
                  <a:pt x="157860" y="137413"/>
                </a:lnTo>
                <a:lnTo>
                  <a:pt x="158242" y="137160"/>
                </a:lnTo>
                <a:lnTo>
                  <a:pt x="158496" y="136778"/>
                </a:lnTo>
                <a:lnTo>
                  <a:pt x="158876" y="136398"/>
                </a:lnTo>
                <a:lnTo>
                  <a:pt x="158812" y="73151"/>
                </a:lnTo>
                <a:lnTo>
                  <a:pt x="154304" y="56387"/>
                </a:lnTo>
                <a:lnTo>
                  <a:pt x="154116" y="56134"/>
                </a:lnTo>
                <a:close/>
              </a:path>
              <a:path w="267970" h="140335">
                <a:moveTo>
                  <a:pt x="132460" y="41910"/>
                </a:moveTo>
                <a:lnTo>
                  <a:pt x="121538" y="41910"/>
                </a:lnTo>
                <a:lnTo>
                  <a:pt x="116712" y="43179"/>
                </a:lnTo>
                <a:lnTo>
                  <a:pt x="111759" y="45592"/>
                </a:lnTo>
                <a:lnTo>
                  <a:pt x="106933" y="47878"/>
                </a:lnTo>
                <a:lnTo>
                  <a:pt x="102107" y="51562"/>
                </a:lnTo>
                <a:lnTo>
                  <a:pt x="97408" y="56514"/>
                </a:lnTo>
                <a:lnTo>
                  <a:pt x="117729" y="56514"/>
                </a:lnTo>
                <a:lnTo>
                  <a:pt x="118872" y="56134"/>
                </a:lnTo>
                <a:lnTo>
                  <a:pt x="154116" y="56134"/>
                </a:lnTo>
                <a:lnTo>
                  <a:pt x="151764" y="52959"/>
                </a:lnTo>
                <a:lnTo>
                  <a:pt x="149225" y="49656"/>
                </a:lnTo>
                <a:lnTo>
                  <a:pt x="145923" y="46989"/>
                </a:lnTo>
                <a:lnTo>
                  <a:pt x="141731" y="44957"/>
                </a:lnTo>
                <a:lnTo>
                  <a:pt x="137668" y="42925"/>
                </a:lnTo>
                <a:lnTo>
                  <a:pt x="132460" y="41910"/>
                </a:lnTo>
                <a:close/>
              </a:path>
              <a:path w="267970" h="140335">
                <a:moveTo>
                  <a:pt x="235076" y="41910"/>
                </a:moveTo>
                <a:lnTo>
                  <a:pt x="221360" y="41910"/>
                </a:lnTo>
                <a:lnTo>
                  <a:pt x="215264" y="43052"/>
                </a:lnTo>
                <a:lnTo>
                  <a:pt x="187451" y="70612"/>
                </a:lnTo>
                <a:lnTo>
                  <a:pt x="184403" y="83692"/>
                </a:lnTo>
                <a:lnTo>
                  <a:pt x="184403" y="99313"/>
                </a:lnTo>
                <a:lnTo>
                  <a:pt x="204597" y="134747"/>
                </a:lnTo>
                <a:lnTo>
                  <a:pt x="222376" y="139826"/>
                </a:lnTo>
                <a:lnTo>
                  <a:pt x="234187" y="139826"/>
                </a:lnTo>
                <a:lnTo>
                  <a:pt x="264159" y="126491"/>
                </a:lnTo>
                <a:lnTo>
                  <a:pt x="225932" y="126491"/>
                </a:lnTo>
                <a:lnTo>
                  <a:pt x="221233" y="125729"/>
                </a:lnTo>
                <a:lnTo>
                  <a:pt x="217424" y="124205"/>
                </a:lnTo>
                <a:lnTo>
                  <a:pt x="213740" y="122809"/>
                </a:lnTo>
                <a:lnTo>
                  <a:pt x="210565" y="120523"/>
                </a:lnTo>
                <a:lnTo>
                  <a:pt x="208279" y="117728"/>
                </a:lnTo>
                <a:lnTo>
                  <a:pt x="205867" y="114935"/>
                </a:lnTo>
                <a:lnTo>
                  <a:pt x="204215" y="111505"/>
                </a:lnTo>
                <a:lnTo>
                  <a:pt x="202183" y="103631"/>
                </a:lnTo>
                <a:lnTo>
                  <a:pt x="201690" y="99313"/>
                </a:lnTo>
                <a:lnTo>
                  <a:pt x="201675" y="94234"/>
                </a:lnTo>
                <a:lnTo>
                  <a:pt x="263144" y="94234"/>
                </a:lnTo>
                <a:lnTo>
                  <a:pt x="264668" y="93599"/>
                </a:lnTo>
                <a:lnTo>
                  <a:pt x="266064" y="92582"/>
                </a:lnTo>
                <a:lnTo>
                  <a:pt x="267334" y="91439"/>
                </a:lnTo>
                <a:lnTo>
                  <a:pt x="267970" y="89662"/>
                </a:lnTo>
                <a:lnTo>
                  <a:pt x="267970" y="82168"/>
                </a:lnTo>
                <a:lnTo>
                  <a:pt x="201675" y="82168"/>
                </a:lnTo>
                <a:lnTo>
                  <a:pt x="201802" y="78612"/>
                </a:lnTo>
                <a:lnTo>
                  <a:pt x="216280" y="57023"/>
                </a:lnTo>
                <a:lnTo>
                  <a:pt x="219455" y="55499"/>
                </a:lnTo>
                <a:lnTo>
                  <a:pt x="223011" y="54737"/>
                </a:lnTo>
                <a:lnTo>
                  <a:pt x="258902" y="54737"/>
                </a:lnTo>
                <a:lnTo>
                  <a:pt x="255397" y="50546"/>
                </a:lnTo>
                <a:lnTo>
                  <a:pt x="251205" y="47498"/>
                </a:lnTo>
                <a:lnTo>
                  <a:pt x="246252" y="45338"/>
                </a:lnTo>
                <a:lnTo>
                  <a:pt x="241173" y="43052"/>
                </a:lnTo>
                <a:lnTo>
                  <a:pt x="235076" y="41910"/>
                </a:lnTo>
                <a:close/>
              </a:path>
              <a:path w="267970" h="140335">
                <a:moveTo>
                  <a:pt x="261874" y="119761"/>
                </a:moveTo>
                <a:lnTo>
                  <a:pt x="260603" y="119761"/>
                </a:lnTo>
                <a:lnTo>
                  <a:pt x="259333" y="120141"/>
                </a:lnTo>
                <a:lnTo>
                  <a:pt x="257809" y="120903"/>
                </a:lnTo>
                <a:lnTo>
                  <a:pt x="256158" y="121538"/>
                </a:lnTo>
                <a:lnTo>
                  <a:pt x="249300" y="124078"/>
                </a:lnTo>
                <a:lnTo>
                  <a:pt x="246379" y="124840"/>
                </a:lnTo>
                <a:lnTo>
                  <a:pt x="242950" y="125475"/>
                </a:lnTo>
                <a:lnTo>
                  <a:pt x="239522" y="126237"/>
                </a:lnTo>
                <a:lnTo>
                  <a:pt x="235711" y="126491"/>
                </a:lnTo>
                <a:lnTo>
                  <a:pt x="264159" y="126491"/>
                </a:lnTo>
                <a:lnTo>
                  <a:pt x="262254" y="119887"/>
                </a:lnTo>
                <a:lnTo>
                  <a:pt x="261874" y="119761"/>
                </a:lnTo>
                <a:close/>
              </a:path>
              <a:path w="267970" h="140335">
                <a:moveTo>
                  <a:pt x="258902" y="54737"/>
                </a:moveTo>
                <a:lnTo>
                  <a:pt x="235203" y="54737"/>
                </a:lnTo>
                <a:lnTo>
                  <a:pt x="241300" y="57150"/>
                </a:lnTo>
                <a:lnTo>
                  <a:pt x="245363" y="61975"/>
                </a:lnTo>
                <a:lnTo>
                  <a:pt x="249427" y="66928"/>
                </a:lnTo>
                <a:lnTo>
                  <a:pt x="251459" y="73660"/>
                </a:lnTo>
                <a:lnTo>
                  <a:pt x="251205" y="82168"/>
                </a:lnTo>
                <a:lnTo>
                  <a:pt x="267970" y="82168"/>
                </a:lnTo>
                <a:lnTo>
                  <a:pt x="267970" y="78231"/>
                </a:lnTo>
                <a:lnTo>
                  <a:pt x="267207" y="72771"/>
                </a:lnTo>
                <a:lnTo>
                  <a:pt x="264159" y="62611"/>
                </a:lnTo>
                <a:lnTo>
                  <a:pt x="261874" y="58165"/>
                </a:lnTo>
                <a:lnTo>
                  <a:pt x="258902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70725" y="1508505"/>
            <a:ext cx="979677" cy="13931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8125079" y="1508505"/>
            <a:ext cx="303530" cy="139700"/>
          </a:xfrm>
          <a:custGeom>
            <a:avLst/>
            <a:gdLst/>
            <a:ahLst/>
            <a:cxnLst/>
            <a:rect l="l" t="t" r="r" b="b"/>
            <a:pathLst>
              <a:path w="303529" h="139700">
                <a:moveTo>
                  <a:pt x="44957" y="41402"/>
                </a:moveTo>
                <a:lnTo>
                  <a:pt x="33147" y="41402"/>
                </a:lnTo>
                <a:lnTo>
                  <a:pt x="27431" y="42545"/>
                </a:lnTo>
                <a:lnTo>
                  <a:pt x="22478" y="44958"/>
                </a:lnTo>
                <a:lnTo>
                  <a:pt x="17525" y="47244"/>
                </a:lnTo>
                <a:lnTo>
                  <a:pt x="13462" y="50673"/>
                </a:lnTo>
                <a:lnTo>
                  <a:pt x="10160" y="54991"/>
                </a:lnTo>
                <a:lnTo>
                  <a:pt x="6730" y="59309"/>
                </a:lnTo>
                <a:lnTo>
                  <a:pt x="4191" y="64643"/>
                </a:lnTo>
                <a:lnTo>
                  <a:pt x="2540" y="70739"/>
                </a:lnTo>
                <a:lnTo>
                  <a:pt x="889" y="76962"/>
                </a:lnTo>
                <a:lnTo>
                  <a:pt x="0" y="83820"/>
                </a:lnTo>
                <a:lnTo>
                  <a:pt x="64" y="98552"/>
                </a:lnTo>
                <a:lnTo>
                  <a:pt x="20066" y="135509"/>
                </a:lnTo>
                <a:lnTo>
                  <a:pt x="30606" y="139319"/>
                </a:lnTo>
                <a:lnTo>
                  <a:pt x="43561" y="139319"/>
                </a:lnTo>
                <a:lnTo>
                  <a:pt x="49149" y="137922"/>
                </a:lnTo>
                <a:lnTo>
                  <a:pt x="54355" y="135001"/>
                </a:lnTo>
                <a:lnTo>
                  <a:pt x="59563" y="132207"/>
                </a:lnTo>
                <a:lnTo>
                  <a:pt x="64643" y="128270"/>
                </a:lnTo>
                <a:lnTo>
                  <a:pt x="67417" y="125349"/>
                </a:lnTo>
                <a:lnTo>
                  <a:pt x="35814" y="125349"/>
                </a:lnTo>
                <a:lnTo>
                  <a:pt x="32130" y="124333"/>
                </a:lnTo>
                <a:lnTo>
                  <a:pt x="18542" y="102870"/>
                </a:lnTo>
                <a:lnTo>
                  <a:pt x="17779" y="98552"/>
                </a:lnTo>
                <a:lnTo>
                  <a:pt x="17399" y="94234"/>
                </a:lnTo>
                <a:lnTo>
                  <a:pt x="17399" y="85471"/>
                </a:lnTo>
                <a:lnTo>
                  <a:pt x="36702" y="55499"/>
                </a:lnTo>
                <a:lnTo>
                  <a:pt x="84454" y="55499"/>
                </a:lnTo>
                <a:lnTo>
                  <a:pt x="84454" y="54864"/>
                </a:lnTo>
                <a:lnTo>
                  <a:pt x="67437" y="54864"/>
                </a:lnTo>
                <a:lnTo>
                  <a:pt x="63119" y="50419"/>
                </a:lnTo>
                <a:lnTo>
                  <a:pt x="58800" y="47117"/>
                </a:lnTo>
                <a:lnTo>
                  <a:pt x="54228" y="44831"/>
                </a:lnTo>
                <a:lnTo>
                  <a:pt x="49784" y="42545"/>
                </a:lnTo>
                <a:lnTo>
                  <a:pt x="44957" y="41402"/>
                </a:lnTo>
                <a:close/>
              </a:path>
              <a:path w="303529" h="139700">
                <a:moveTo>
                  <a:pt x="84454" y="123190"/>
                </a:moveTo>
                <a:lnTo>
                  <a:pt x="69469" y="123190"/>
                </a:lnTo>
                <a:lnTo>
                  <a:pt x="69596" y="135890"/>
                </a:lnTo>
                <a:lnTo>
                  <a:pt x="69850" y="136271"/>
                </a:lnTo>
                <a:lnTo>
                  <a:pt x="70103" y="136779"/>
                </a:lnTo>
                <a:lnTo>
                  <a:pt x="75692" y="138049"/>
                </a:lnTo>
                <a:lnTo>
                  <a:pt x="78486" y="138049"/>
                </a:lnTo>
                <a:lnTo>
                  <a:pt x="79628" y="137922"/>
                </a:lnTo>
                <a:lnTo>
                  <a:pt x="81534" y="137668"/>
                </a:lnTo>
                <a:lnTo>
                  <a:pt x="82296" y="137541"/>
                </a:lnTo>
                <a:lnTo>
                  <a:pt x="82803" y="137287"/>
                </a:lnTo>
                <a:lnTo>
                  <a:pt x="83439" y="137033"/>
                </a:lnTo>
                <a:lnTo>
                  <a:pt x="83820" y="136779"/>
                </a:lnTo>
                <a:lnTo>
                  <a:pt x="84074" y="136271"/>
                </a:lnTo>
                <a:lnTo>
                  <a:pt x="84327" y="135890"/>
                </a:lnTo>
                <a:lnTo>
                  <a:pt x="84454" y="123190"/>
                </a:lnTo>
                <a:close/>
              </a:path>
              <a:path w="303529" h="139700">
                <a:moveTo>
                  <a:pt x="84454" y="55499"/>
                </a:moveTo>
                <a:lnTo>
                  <a:pt x="45593" y="55499"/>
                </a:lnTo>
                <a:lnTo>
                  <a:pt x="50038" y="56896"/>
                </a:lnTo>
                <a:lnTo>
                  <a:pt x="54228" y="59817"/>
                </a:lnTo>
                <a:lnTo>
                  <a:pt x="58547" y="62611"/>
                </a:lnTo>
                <a:lnTo>
                  <a:pt x="62992" y="66802"/>
                </a:lnTo>
                <a:lnTo>
                  <a:pt x="67437" y="72263"/>
                </a:lnTo>
                <a:lnTo>
                  <a:pt x="67437" y="107950"/>
                </a:lnTo>
                <a:lnTo>
                  <a:pt x="42545" y="125349"/>
                </a:lnTo>
                <a:lnTo>
                  <a:pt x="67417" y="125349"/>
                </a:lnTo>
                <a:lnTo>
                  <a:pt x="69469" y="123190"/>
                </a:lnTo>
                <a:lnTo>
                  <a:pt x="84454" y="123190"/>
                </a:lnTo>
                <a:lnTo>
                  <a:pt x="84454" y="55499"/>
                </a:lnTo>
                <a:close/>
              </a:path>
              <a:path w="303529" h="139700">
                <a:moveTo>
                  <a:pt x="78994" y="0"/>
                </a:moveTo>
                <a:lnTo>
                  <a:pt x="72898" y="0"/>
                </a:lnTo>
                <a:lnTo>
                  <a:pt x="71881" y="254"/>
                </a:lnTo>
                <a:lnTo>
                  <a:pt x="70739" y="381"/>
                </a:lnTo>
                <a:lnTo>
                  <a:pt x="67437" y="54864"/>
                </a:lnTo>
                <a:lnTo>
                  <a:pt x="84454" y="54864"/>
                </a:lnTo>
                <a:lnTo>
                  <a:pt x="84454" y="2667"/>
                </a:lnTo>
                <a:lnTo>
                  <a:pt x="84200" y="2159"/>
                </a:lnTo>
                <a:lnTo>
                  <a:pt x="80010" y="254"/>
                </a:lnTo>
                <a:lnTo>
                  <a:pt x="78994" y="0"/>
                </a:lnTo>
                <a:close/>
              </a:path>
              <a:path w="303529" h="139700">
                <a:moveTo>
                  <a:pt x="126492" y="42799"/>
                </a:moveTo>
                <a:lnTo>
                  <a:pt x="120523" y="42799"/>
                </a:lnTo>
                <a:lnTo>
                  <a:pt x="119379" y="42926"/>
                </a:lnTo>
                <a:lnTo>
                  <a:pt x="117475" y="43180"/>
                </a:lnTo>
                <a:lnTo>
                  <a:pt x="116713" y="43561"/>
                </a:lnTo>
                <a:lnTo>
                  <a:pt x="116077" y="43815"/>
                </a:lnTo>
                <a:lnTo>
                  <a:pt x="115570" y="44196"/>
                </a:lnTo>
                <a:lnTo>
                  <a:pt x="115443" y="44577"/>
                </a:lnTo>
                <a:lnTo>
                  <a:pt x="115189" y="44831"/>
                </a:lnTo>
                <a:lnTo>
                  <a:pt x="115121" y="107061"/>
                </a:lnTo>
                <a:lnTo>
                  <a:pt x="122300" y="128270"/>
                </a:lnTo>
                <a:lnTo>
                  <a:pt x="124841" y="131699"/>
                </a:lnTo>
                <a:lnTo>
                  <a:pt x="128270" y="134366"/>
                </a:lnTo>
                <a:lnTo>
                  <a:pt x="132461" y="136271"/>
                </a:lnTo>
                <a:lnTo>
                  <a:pt x="136651" y="138303"/>
                </a:lnTo>
                <a:lnTo>
                  <a:pt x="141731" y="139319"/>
                </a:lnTo>
                <a:lnTo>
                  <a:pt x="153035" y="139319"/>
                </a:lnTo>
                <a:lnTo>
                  <a:pt x="158242" y="138049"/>
                </a:lnTo>
                <a:lnTo>
                  <a:pt x="163322" y="135382"/>
                </a:lnTo>
                <a:lnTo>
                  <a:pt x="168401" y="132842"/>
                </a:lnTo>
                <a:lnTo>
                  <a:pt x="173609" y="128778"/>
                </a:lnTo>
                <a:lnTo>
                  <a:pt x="176922" y="125222"/>
                </a:lnTo>
                <a:lnTo>
                  <a:pt x="148081" y="125222"/>
                </a:lnTo>
                <a:lnTo>
                  <a:pt x="145161" y="124587"/>
                </a:lnTo>
                <a:lnTo>
                  <a:pt x="131825" y="44831"/>
                </a:lnTo>
                <a:lnTo>
                  <a:pt x="131572" y="44577"/>
                </a:lnTo>
                <a:lnTo>
                  <a:pt x="131318" y="44196"/>
                </a:lnTo>
                <a:lnTo>
                  <a:pt x="130810" y="43815"/>
                </a:lnTo>
                <a:lnTo>
                  <a:pt x="130175" y="43561"/>
                </a:lnTo>
                <a:lnTo>
                  <a:pt x="129540" y="43180"/>
                </a:lnTo>
                <a:lnTo>
                  <a:pt x="128650" y="43053"/>
                </a:lnTo>
                <a:lnTo>
                  <a:pt x="126492" y="42799"/>
                </a:lnTo>
                <a:close/>
              </a:path>
              <a:path w="303529" h="139700">
                <a:moveTo>
                  <a:pt x="194182" y="123190"/>
                </a:moveTo>
                <a:lnTo>
                  <a:pt x="178816" y="123190"/>
                </a:lnTo>
                <a:lnTo>
                  <a:pt x="178943" y="135890"/>
                </a:lnTo>
                <a:lnTo>
                  <a:pt x="179197" y="136271"/>
                </a:lnTo>
                <a:lnTo>
                  <a:pt x="179324" y="136652"/>
                </a:lnTo>
                <a:lnTo>
                  <a:pt x="179704" y="136906"/>
                </a:lnTo>
                <a:lnTo>
                  <a:pt x="180340" y="137160"/>
                </a:lnTo>
                <a:lnTo>
                  <a:pt x="180848" y="137541"/>
                </a:lnTo>
                <a:lnTo>
                  <a:pt x="183642" y="137922"/>
                </a:lnTo>
                <a:lnTo>
                  <a:pt x="184912" y="138049"/>
                </a:lnTo>
                <a:lnTo>
                  <a:pt x="187960" y="138049"/>
                </a:lnTo>
                <a:lnTo>
                  <a:pt x="191135" y="137668"/>
                </a:lnTo>
                <a:lnTo>
                  <a:pt x="191897" y="137541"/>
                </a:lnTo>
                <a:lnTo>
                  <a:pt x="192531" y="137160"/>
                </a:lnTo>
                <a:lnTo>
                  <a:pt x="193167" y="136906"/>
                </a:lnTo>
                <a:lnTo>
                  <a:pt x="193548" y="136652"/>
                </a:lnTo>
                <a:lnTo>
                  <a:pt x="194055" y="135890"/>
                </a:lnTo>
                <a:lnTo>
                  <a:pt x="194182" y="123190"/>
                </a:lnTo>
                <a:close/>
              </a:path>
              <a:path w="303529" h="139700">
                <a:moveTo>
                  <a:pt x="188722" y="42799"/>
                </a:moveTo>
                <a:lnTo>
                  <a:pt x="182625" y="42799"/>
                </a:lnTo>
                <a:lnTo>
                  <a:pt x="180467" y="43053"/>
                </a:lnTo>
                <a:lnTo>
                  <a:pt x="179577" y="43180"/>
                </a:lnTo>
                <a:lnTo>
                  <a:pt x="178943" y="43561"/>
                </a:lnTo>
                <a:lnTo>
                  <a:pt x="178307" y="43815"/>
                </a:lnTo>
                <a:lnTo>
                  <a:pt x="177800" y="44196"/>
                </a:lnTo>
                <a:lnTo>
                  <a:pt x="177546" y="44577"/>
                </a:lnTo>
                <a:lnTo>
                  <a:pt x="177292" y="44831"/>
                </a:lnTo>
                <a:lnTo>
                  <a:pt x="177165" y="108077"/>
                </a:lnTo>
                <a:lnTo>
                  <a:pt x="155575" y="125222"/>
                </a:lnTo>
                <a:lnTo>
                  <a:pt x="176922" y="125222"/>
                </a:lnTo>
                <a:lnTo>
                  <a:pt x="178816" y="123190"/>
                </a:lnTo>
                <a:lnTo>
                  <a:pt x="194182" y="123190"/>
                </a:lnTo>
                <a:lnTo>
                  <a:pt x="194182" y="45339"/>
                </a:lnTo>
                <a:lnTo>
                  <a:pt x="193928" y="44831"/>
                </a:lnTo>
                <a:lnTo>
                  <a:pt x="193675" y="44577"/>
                </a:lnTo>
                <a:lnTo>
                  <a:pt x="193421" y="44196"/>
                </a:lnTo>
                <a:lnTo>
                  <a:pt x="192913" y="43815"/>
                </a:lnTo>
                <a:lnTo>
                  <a:pt x="192277" y="43561"/>
                </a:lnTo>
                <a:lnTo>
                  <a:pt x="191643" y="43180"/>
                </a:lnTo>
                <a:lnTo>
                  <a:pt x="190880" y="43053"/>
                </a:lnTo>
                <a:lnTo>
                  <a:pt x="188722" y="42799"/>
                </a:lnTo>
                <a:close/>
              </a:path>
              <a:path w="303529" h="139700">
                <a:moveTo>
                  <a:pt x="270382" y="41402"/>
                </a:moveTo>
                <a:lnTo>
                  <a:pt x="256413" y="41402"/>
                </a:lnTo>
                <a:lnTo>
                  <a:pt x="250444" y="42545"/>
                </a:lnTo>
                <a:lnTo>
                  <a:pt x="222250" y="70104"/>
                </a:lnTo>
                <a:lnTo>
                  <a:pt x="219201" y="83185"/>
                </a:lnTo>
                <a:lnTo>
                  <a:pt x="219201" y="98806"/>
                </a:lnTo>
                <a:lnTo>
                  <a:pt x="220091" y="105918"/>
                </a:lnTo>
                <a:lnTo>
                  <a:pt x="222123" y="112014"/>
                </a:lnTo>
                <a:lnTo>
                  <a:pt x="224027" y="118110"/>
                </a:lnTo>
                <a:lnTo>
                  <a:pt x="226949" y="123063"/>
                </a:lnTo>
                <a:lnTo>
                  <a:pt x="231005" y="127254"/>
                </a:lnTo>
                <a:lnTo>
                  <a:pt x="234696" y="131191"/>
                </a:lnTo>
                <a:lnTo>
                  <a:pt x="239522" y="134239"/>
                </a:lnTo>
                <a:lnTo>
                  <a:pt x="250825" y="138303"/>
                </a:lnTo>
                <a:lnTo>
                  <a:pt x="257428" y="139319"/>
                </a:lnTo>
                <a:lnTo>
                  <a:pt x="269367" y="139319"/>
                </a:lnTo>
                <a:lnTo>
                  <a:pt x="299593" y="127254"/>
                </a:lnTo>
                <a:lnTo>
                  <a:pt x="299720" y="125984"/>
                </a:lnTo>
                <a:lnTo>
                  <a:pt x="261112" y="125984"/>
                </a:lnTo>
                <a:lnTo>
                  <a:pt x="256413" y="125222"/>
                </a:lnTo>
                <a:lnTo>
                  <a:pt x="252602" y="123698"/>
                </a:lnTo>
                <a:lnTo>
                  <a:pt x="248793" y="122301"/>
                </a:lnTo>
                <a:lnTo>
                  <a:pt x="236600" y="93726"/>
                </a:lnTo>
                <a:lnTo>
                  <a:pt x="298703" y="93726"/>
                </a:lnTo>
                <a:lnTo>
                  <a:pt x="300227" y="93091"/>
                </a:lnTo>
                <a:lnTo>
                  <a:pt x="301625" y="92075"/>
                </a:lnTo>
                <a:lnTo>
                  <a:pt x="302895" y="90932"/>
                </a:lnTo>
                <a:lnTo>
                  <a:pt x="303529" y="89154"/>
                </a:lnTo>
                <a:lnTo>
                  <a:pt x="303529" y="81661"/>
                </a:lnTo>
                <a:lnTo>
                  <a:pt x="236600" y="81661"/>
                </a:lnTo>
                <a:lnTo>
                  <a:pt x="236727" y="78105"/>
                </a:lnTo>
                <a:lnTo>
                  <a:pt x="251332" y="56515"/>
                </a:lnTo>
                <a:lnTo>
                  <a:pt x="254507" y="54991"/>
                </a:lnTo>
                <a:lnTo>
                  <a:pt x="258191" y="54229"/>
                </a:lnTo>
                <a:lnTo>
                  <a:pt x="294449" y="54229"/>
                </a:lnTo>
                <a:lnTo>
                  <a:pt x="290829" y="50038"/>
                </a:lnTo>
                <a:lnTo>
                  <a:pt x="286639" y="46990"/>
                </a:lnTo>
                <a:lnTo>
                  <a:pt x="281559" y="44831"/>
                </a:lnTo>
                <a:lnTo>
                  <a:pt x="276478" y="42545"/>
                </a:lnTo>
                <a:lnTo>
                  <a:pt x="270382" y="41402"/>
                </a:lnTo>
                <a:close/>
              </a:path>
              <a:path w="303529" h="139700">
                <a:moveTo>
                  <a:pt x="297434" y="119253"/>
                </a:moveTo>
                <a:lnTo>
                  <a:pt x="296164" y="119253"/>
                </a:lnTo>
                <a:lnTo>
                  <a:pt x="294894" y="119634"/>
                </a:lnTo>
                <a:lnTo>
                  <a:pt x="293243" y="120396"/>
                </a:lnTo>
                <a:lnTo>
                  <a:pt x="291719" y="121031"/>
                </a:lnTo>
                <a:lnTo>
                  <a:pt x="289687" y="121793"/>
                </a:lnTo>
                <a:lnTo>
                  <a:pt x="284606" y="123571"/>
                </a:lnTo>
                <a:lnTo>
                  <a:pt x="281686" y="124333"/>
                </a:lnTo>
                <a:lnTo>
                  <a:pt x="278256" y="124968"/>
                </a:lnTo>
                <a:lnTo>
                  <a:pt x="274827" y="125730"/>
                </a:lnTo>
                <a:lnTo>
                  <a:pt x="271018" y="125984"/>
                </a:lnTo>
                <a:lnTo>
                  <a:pt x="299720" y="125984"/>
                </a:lnTo>
                <a:lnTo>
                  <a:pt x="297815" y="119380"/>
                </a:lnTo>
                <a:lnTo>
                  <a:pt x="297434" y="119253"/>
                </a:lnTo>
                <a:close/>
              </a:path>
              <a:path w="303529" h="139700">
                <a:moveTo>
                  <a:pt x="294449" y="54229"/>
                </a:moveTo>
                <a:lnTo>
                  <a:pt x="270510" y="54229"/>
                </a:lnTo>
                <a:lnTo>
                  <a:pt x="276605" y="56642"/>
                </a:lnTo>
                <a:lnTo>
                  <a:pt x="280797" y="61468"/>
                </a:lnTo>
                <a:lnTo>
                  <a:pt x="284861" y="66421"/>
                </a:lnTo>
                <a:lnTo>
                  <a:pt x="286893" y="73152"/>
                </a:lnTo>
                <a:lnTo>
                  <a:pt x="286639" y="81661"/>
                </a:lnTo>
                <a:lnTo>
                  <a:pt x="303529" y="81661"/>
                </a:lnTo>
                <a:lnTo>
                  <a:pt x="303529" y="77724"/>
                </a:lnTo>
                <a:lnTo>
                  <a:pt x="302768" y="72263"/>
                </a:lnTo>
                <a:lnTo>
                  <a:pt x="299720" y="62103"/>
                </a:lnTo>
                <a:lnTo>
                  <a:pt x="297306" y="57658"/>
                </a:lnTo>
                <a:lnTo>
                  <a:pt x="294449" y="54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07221" y="1527428"/>
            <a:ext cx="162178" cy="120396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8749538" y="1507997"/>
            <a:ext cx="267970" cy="140335"/>
          </a:xfrm>
          <a:custGeom>
            <a:avLst/>
            <a:gdLst/>
            <a:ahLst/>
            <a:cxnLst/>
            <a:rect l="l" t="t" r="r" b="b"/>
            <a:pathLst>
              <a:path w="267970" h="140335">
                <a:moveTo>
                  <a:pt x="32765" y="57403"/>
                </a:moveTo>
                <a:lnTo>
                  <a:pt x="16128" y="57403"/>
                </a:lnTo>
                <a:lnTo>
                  <a:pt x="16128" y="114553"/>
                </a:lnTo>
                <a:lnTo>
                  <a:pt x="16509" y="118999"/>
                </a:lnTo>
                <a:lnTo>
                  <a:pt x="18541" y="126618"/>
                </a:lnTo>
                <a:lnTo>
                  <a:pt x="20065" y="129793"/>
                </a:lnTo>
                <a:lnTo>
                  <a:pt x="22332" y="132334"/>
                </a:lnTo>
                <a:lnTo>
                  <a:pt x="24383" y="134747"/>
                </a:lnTo>
                <a:lnTo>
                  <a:pt x="27177" y="136525"/>
                </a:lnTo>
                <a:lnTo>
                  <a:pt x="30479" y="137794"/>
                </a:lnTo>
                <a:lnTo>
                  <a:pt x="33908" y="138937"/>
                </a:lnTo>
                <a:lnTo>
                  <a:pt x="37972" y="139573"/>
                </a:lnTo>
                <a:lnTo>
                  <a:pt x="44195" y="139573"/>
                </a:lnTo>
                <a:lnTo>
                  <a:pt x="56387" y="136905"/>
                </a:lnTo>
                <a:lnTo>
                  <a:pt x="57276" y="136525"/>
                </a:lnTo>
                <a:lnTo>
                  <a:pt x="57784" y="135889"/>
                </a:lnTo>
                <a:lnTo>
                  <a:pt x="58292" y="135381"/>
                </a:lnTo>
                <a:lnTo>
                  <a:pt x="58673" y="134619"/>
                </a:lnTo>
                <a:lnTo>
                  <a:pt x="58927" y="133476"/>
                </a:lnTo>
                <a:lnTo>
                  <a:pt x="59308" y="132334"/>
                </a:lnTo>
                <a:lnTo>
                  <a:pt x="59289" y="126618"/>
                </a:lnTo>
                <a:lnTo>
                  <a:pt x="59133" y="125602"/>
                </a:lnTo>
                <a:lnTo>
                  <a:pt x="40639" y="125602"/>
                </a:lnTo>
                <a:lnTo>
                  <a:pt x="37337" y="124078"/>
                </a:lnTo>
                <a:lnTo>
                  <a:pt x="35559" y="120903"/>
                </a:lnTo>
                <a:lnTo>
                  <a:pt x="33654" y="117855"/>
                </a:lnTo>
                <a:lnTo>
                  <a:pt x="32765" y="113156"/>
                </a:lnTo>
                <a:lnTo>
                  <a:pt x="32765" y="57403"/>
                </a:lnTo>
                <a:close/>
              </a:path>
              <a:path w="267970" h="140335">
                <a:moveTo>
                  <a:pt x="57657" y="122936"/>
                </a:moveTo>
                <a:lnTo>
                  <a:pt x="56514" y="122936"/>
                </a:lnTo>
                <a:lnTo>
                  <a:pt x="55879" y="123062"/>
                </a:lnTo>
                <a:lnTo>
                  <a:pt x="53720" y="123951"/>
                </a:lnTo>
                <a:lnTo>
                  <a:pt x="52831" y="124205"/>
                </a:lnTo>
                <a:lnTo>
                  <a:pt x="46989" y="125602"/>
                </a:lnTo>
                <a:lnTo>
                  <a:pt x="59133" y="125602"/>
                </a:lnTo>
                <a:lnTo>
                  <a:pt x="59023" y="124967"/>
                </a:lnTo>
                <a:lnTo>
                  <a:pt x="58927" y="124587"/>
                </a:lnTo>
                <a:lnTo>
                  <a:pt x="58737" y="124205"/>
                </a:lnTo>
                <a:lnTo>
                  <a:pt x="58642" y="123951"/>
                </a:lnTo>
                <a:lnTo>
                  <a:pt x="58546" y="123571"/>
                </a:lnTo>
                <a:lnTo>
                  <a:pt x="58038" y="123062"/>
                </a:lnTo>
                <a:lnTo>
                  <a:pt x="57657" y="122936"/>
                </a:lnTo>
                <a:close/>
              </a:path>
              <a:path w="267970" h="140335">
                <a:moveTo>
                  <a:pt x="56641" y="43814"/>
                </a:moveTo>
                <a:lnTo>
                  <a:pt x="2920" y="43814"/>
                </a:lnTo>
                <a:lnTo>
                  <a:pt x="2412" y="43941"/>
                </a:lnTo>
                <a:lnTo>
                  <a:pt x="2031" y="44196"/>
                </a:lnTo>
                <a:lnTo>
                  <a:pt x="1523" y="44323"/>
                </a:lnTo>
                <a:lnTo>
                  <a:pt x="1142" y="44830"/>
                </a:lnTo>
                <a:lnTo>
                  <a:pt x="634" y="45847"/>
                </a:lnTo>
                <a:lnTo>
                  <a:pt x="507" y="46609"/>
                </a:lnTo>
                <a:lnTo>
                  <a:pt x="253" y="47498"/>
                </a:lnTo>
                <a:lnTo>
                  <a:pt x="126" y="48260"/>
                </a:lnTo>
                <a:lnTo>
                  <a:pt x="0" y="52959"/>
                </a:lnTo>
                <a:lnTo>
                  <a:pt x="380" y="54737"/>
                </a:lnTo>
                <a:lnTo>
                  <a:pt x="888" y="55752"/>
                </a:lnTo>
                <a:lnTo>
                  <a:pt x="1523" y="56768"/>
                </a:lnTo>
                <a:lnTo>
                  <a:pt x="2412" y="57403"/>
                </a:lnTo>
                <a:lnTo>
                  <a:pt x="57022" y="57403"/>
                </a:lnTo>
                <a:lnTo>
                  <a:pt x="57911" y="56768"/>
                </a:lnTo>
                <a:lnTo>
                  <a:pt x="58419" y="55752"/>
                </a:lnTo>
                <a:lnTo>
                  <a:pt x="59054" y="54737"/>
                </a:lnTo>
                <a:lnTo>
                  <a:pt x="59435" y="52959"/>
                </a:lnTo>
                <a:lnTo>
                  <a:pt x="59308" y="48260"/>
                </a:lnTo>
                <a:lnTo>
                  <a:pt x="59054" y="46609"/>
                </a:lnTo>
                <a:lnTo>
                  <a:pt x="58800" y="45847"/>
                </a:lnTo>
                <a:lnTo>
                  <a:pt x="58546" y="45338"/>
                </a:lnTo>
                <a:lnTo>
                  <a:pt x="58165" y="44830"/>
                </a:lnTo>
                <a:lnTo>
                  <a:pt x="57911" y="44323"/>
                </a:lnTo>
                <a:lnTo>
                  <a:pt x="57530" y="44196"/>
                </a:lnTo>
                <a:lnTo>
                  <a:pt x="57022" y="43941"/>
                </a:lnTo>
                <a:lnTo>
                  <a:pt x="56641" y="43814"/>
                </a:lnTo>
                <a:close/>
              </a:path>
              <a:path w="267970" h="140335">
                <a:moveTo>
                  <a:pt x="26034" y="19430"/>
                </a:moveTo>
                <a:lnTo>
                  <a:pt x="22732" y="19430"/>
                </a:lnTo>
                <a:lnTo>
                  <a:pt x="21335" y="19557"/>
                </a:lnTo>
                <a:lnTo>
                  <a:pt x="18414" y="19938"/>
                </a:lnTo>
                <a:lnTo>
                  <a:pt x="17779" y="20319"/>
                </a:lnTo>
                <a:lnTo>
                  <a:pt x="17144" y="20574"/>
                </a:lnTo>
                <a:lnTo>
                  <a:pt x="16636" y="20954"/>
                </a:lnTo>
                <a:lnTo>
                  <a:pt x="16382" y="21336"/>
                </a:lnTo>
                <a:lnTo>
                  <a:pt x="16255" y="21716"/>
                </a:lnTo>
                <a:lnTo>
                  <a:pt x="16128" y="43814"/>
                </a:lnTo>
                <a:lnTo>
                  <a:pt x="32765" y="43814"/>
                </a:lnTo>
                <a:lnTo>
                  <a:pt x="32638" y="21716"/>
                </a:lnTo>
                <a:lnTo>
                  <a:pt x="32384" y="21336"/>
                </a:lnTo>
                <a:lnTo>
                  <a:pt x="31622" y="20574"/>
                </a:lnTo>
                <a:lnTo>
                  <a:pt x="30987" y="20319"/>
                </a:lnTo>
                <a:lnTo>
                  <a:pt x="30352" y="19938"/>
                </a:lnTo>
                <a:lnTo>
                  <a:pt x="29590" y="19812"/>
                </a:lnTo>
                <a:lnTo>
                  <a:pt x="27431" y="19557"/>
                </a:lnTo>
                <a:lnTo>
                  <a:pt x="26034" y="19430"/>
                </a:lnTo>
                <a:close/>
              </a:path>
              <a:path w="267970" h="140335">
                <a:moveTo>
                  <a:pt x="90677" y="0"/>
                </a:moveTo>
                <a:lnTo>
                  <a:pt x="87375" y="0"/>
                </a:lnTo>
                <a:lnTo>
                  <a:pt x="85978" y="126"/>
                </a:lnTo>
                <a:lnTo>
                  <a:pt x="80771" y="136016"/>
                </a:lnTo>
                <a:lnTo>
                  <a:pt x="81025" y="136778"/>
                </a:lnTo>
                <a:lnTo>
                  <a:pt x="81279" y="137160"/>
                </a:lnTo>
                <a:lnTo>
                  <a:pt x="81787" y="137413"/>
                </a:lnTo>
                <a:lnTo>
                  <a:pt x="82422" y="137667"/>
                </a:lnTo>
                <a:lnTo>
                  <a:pt x="83057" y="138049"/>
                </a:lnTo>
                <a:lnTo>
                  <a:pt x="85978" y="138429"/>
                </a:lnTo>
                <a:lnTo>
                  <a:pt x="87375" y="138556"/>
                </a:lnTo>
                <a:lnTo>
                  <a:pt x="90677" y="138556"/>
                </a:lnTo>
                <a:lnTo>
                  <a:pt x="92075" y="138429"/>
                </a:lnTo>
                <a:lnTo>
                  <a:pt x="94233" y="138175"/>
                </a:lnTo>
                <a:lnTo>
                  <a:pt x="94995" y="138049"/>
                </a:lnTo>
                <a:lnTo>
                  <a:pt x="95630" y="137667"/>
                </a:lnTo>
                <a:lnTo>
                  <a:pt x="96265" y="137413"/>
                </a:lnTo>
                <a:lnTo>
                  <a:pt x="96646" y="137160"/>
                </a:lnTo>
                <a:lnTo>
                  <a:pt x="97027" y="136778"/>
                </a:lnTo>
                <a:lnTo>
                  <a:pt x="97281" y="136398"/>
                </a:lnTo>
                <a:lnTo>
                  <a:pt x="97408" y="73151"/>
                </a:lnTo>
                <a:lnTo>
                  <a:pt x="101980" y="67563"/>
                </a:lnTo>
                <a:lnTo>
                  <a:pt x="106298" y="63373"/>
                </a:lnTo>
                <a:lnTo>
                  <a:pt x="114680" y="57530"/>
                </a:lnTo>
                <a:lnTo>
                  <a:pt x="117728" y="56514"/>
                </a:lnTo>
                <a:lnTo>
                  <a:pt x="97408" y="56514"/>
                </a:lnTo>
                <a:lnTo>
                  <a:pt x="97281" y="2286"/>
                </a:lnTo>
                <a:lnTo>
                  <a:pt x="92075" y="126"/>
                </a:lnTo>
                <a:lnTo>
                  <a:pt x="90677" y="0"/>
                </a:lnTo>
                <a:close/>
              </a:path>
              <a:path w="267970" h="140335">
                <a:moveTo>
                  <a:pt x="154116" y="56134"/>
                </a:moveTo>
                <a:lnTo>
                  <a:pt x="126237" y="56134"/>
                </a:lnTo>
                <a:lnTo>
                  <a:pt x="129031" y="56641"/>
                </a:lnTo>
                <a:lnTo>
                  <a:pt x="131571" y="57912"/>
                </a:lnTo>
                <a:lnTo>
                  <a:pt x="142239" y="78231"/>
                </a:lnTo>
                <a:lnTo>
                  <a:pt x="142239" y="136016"/>
                </a:lnTo>
                <a:lnTo>
                  <a:pt x="143001" y="137160"/>
                </a:lnTo>
                <a:lnTo>
                  <a:pt x="143382" y="137413"/>
                </a:lnTo>
                <a:lnTo>
                  <a:pt x="144017" y="137667"/>
                </a:lnTo>
                <a:lnTo>
                  <a:pt x="144652" y="138049"/>
                </a:lnTo>
                <a:lnTo>
                  <a:pt x="145414" y="138175"/>
                </a:lnTo>
                <a:lnTo>
                  <a:pt x="147573" y="138429"/>
                </a:lnTo>
                <a:lnTo>
                  <a:pt x="148970" y="138556"/>
                </a:lnTo>
                <a:lnTo>
                  <a:pt x="152272" y="138556"/>
                </a:lnTo>
                <a:lnTo>
                  <a:pt x="153669" y="138429"/>
                </a:lnTo>
                <a:lnTo>
                  <a:pt x="155828" y="138175"/>
                </a:lnTo>
                <a:lnTo>
                  <a:pt x="156590" y="138049"/>
                </a:lnTo>
                <a:lnTo>
                  <a:pt x="157225" y="137667"/>
                </a:lnTo>
                <a:lnTo>
                  <a:pt x="157860" y="137413"/>
                </a:lnTo>
                <a:lnTo>
                  <a:pt x="158241" y="137160"/>
                </a:lnTo>
                <a:lnTo>
                  <a:pt x="158495" y="136778"/>
                </a:lnTo>
                <a:lnTo>
                  <a:pt x="158876" y="136398"/>
                </a:lnTo>
                <a:lnTo>
                  <a:pt x="158812" y="73151"/>
                </a:lnTo>
                <a:lnTo>
                  <a:pt x="154304" y="56387"/>
                </a:lnTo>
                <a:lnTo>
                  <a:pt x="154116" y="56134"/>
                </a:lnTo>
                <a:close/>
              </a:path>
              <a:path w="267970" h="140335">
                <a:moveTo>
                  <a:pt x="132460" y="41910"/>
                </a:moveTo>
                <a:lnTo>
                  <a:pt x="121538" y="41910"/>
                </a:lnTo>
                <a:lnTo>
                  <a:pt x="116712" y="43179"/>
                </a:lnTo>
                <a:lnTo>
                  <a:pt x="111759" y="45592"/>
                </a:lnTo>
                <a:lnTo>
                  <a:pt x="106933" y="47878"/>
                </a:lnTo>
                <a:lnTo>
                  <a:pt x="102107" y="51562"/>
                </a:lnTo>
                <a:lnTo>
                  <a:pt x="97408" y="56514"/>
                </a:lnTo>
                <a:lnTo>
                  <a:pt x="117728" y="56514"/>
                </a:lnTo>
                <a:lnTo>
                  <a:pt x="118871" y="56134"/>
                </a:lnTo>
                <a:lnTo>
                  <a:pt x="154116" y="56134"/>
                </a:lnTo>
                <a:lnTo>
                  <a:pt x="151764" y="52959"/>
                </a:lnTo>
                <a:lnTo>
                  <a:pt x="149225" y="49656"/>
                </a:lnTo>
                <a:lnTo>
                  <a:pt x="145922" y="46989"/>
                </a:lnTo>
                <a:lnTo>
                  <a:pt x="141731" y="44957"/>
                </a:lnTo>
                <a:lnTo>
                  <a:pt x="137667" y="42925"/>
                </a:lnTo>
                <a:lnTo>
                  <a:pt x="132460" y="41910"/>
                </a:lnTo>
                <a:close/>
              </a:path>
              <a:path w="267970" h="140335">
                <a:moveTo>
                  <a:pt x="235076" y="41910"/>
                </a:moveTo>
                <a:lnTo>
                  <a:pt x="221360" y="41910"/>
                </a:lnTo>
                <a:lnTo>
                  <a:pt x="215264" y="43052"/>
                </a:lnTo>
                <a:lnTo>
                  <a:pt x="187451" y="70612"/>
                </a:lnTo>
                <a:lnTo>
                  <a:pt x="184403" y="83692"/>
                </a:lnTo>
                <a:lnTo>
                  <a:pt x="184403" y="99313"/>
                </a:lnTo>
                <a:lnTo>
                  <a:pt x="204596" y="134747"/>
                </a:lnTo>
                <a:lnTo>
                  <a:pt x="222376" y="139826"/>
                </a:lnTo>
                <a:lnTo>
                  <a:pt x="234187" y="139826"/>
                </a:lnTo>
                <a:lnTo>
                  <a:pt x="264159" y="126491"/>
                </a:lnTo>
                <a:lnTo>
                  <a:pt x="225932" y="126491"/>
                </a:lnTo>
                <a:lnTo>
                  <a:pt x="221233" y="125729"/>
                </a:lnTo>
                <a:lnTo>
                  <a:pt x="217423" y="124205"/>
                </a:lnTo>
                <a:lnTo>
                  <a:pt x="213740" y="122809"/>
                </a:lnTo>
                <a:lnTo>
                  <a:pt x="210565" y="120523"/>
                </a:lnTo>
                <a:lnTo>
                  <a:pt x="208279" y="117728"/>
                </a:lnTo>
                <a:lnTo>
                  <a:pt x="205866" y="114935"/>
                </a:lnTo>
                <a:lnTo>
                  <a:pt x="204215" y="111505"/>
                </a:lnTo>
                <a:lnTo>
                  <a:pt x="202183" y="103631"/>
                </a:lnTo>
                <a:lnTo>
                  <a:pt x="201690" y="99313"/>
                </a:lnTo>
                <a:lnTo>
                  <a:pt x="201675" y="94234"/>
                </a:lnTo>
                <a:lnTo>
                  <a:pt x="263143" y="94234"/>
                </a:lnTo>
                <a:lnTo>
                  <a:pt x="264667" y="93599"/>
                </a:lnTo>
                <a:lnTo>
                  <a:pt x="266064" y="92582"/>
                </a:lnTo>
                <a:lnTo>
                  <a:pt x="267334" y="91439"/>
                </a:lnTo>
                <a:lnTo>
                  <a:pt x="267969" y="89662"/>
                </a:lnTo>
                <a:lnTo>
                  <a:pt x="267969" y="82168"/>
                </a:lnTo>
                <a:lnTo>
                  <a:pt x="201675" y="82168"/>
                </a:lnTo>
                <a:lnTo>
                  <a:pt x="201802" y="78612"/>
                </a:lnTo>
                <a:lnTo>
                  <a:pt x="216280" y="57023"/>
                </a:lnTo>
                <a:lnTo>
                  <a:pt x="219455" y="55499"/>
                </a:lnTo>
                <a:lnTo>
                  <a:pt x="223011" y="54737"/>
                </a:lnTo>
                <a:lnTo>
                  <a:pt x="258902" y="54737"/>
                </a:lnTo>
                <a:lnTo>
                  <a:pt x="255396" y="50546"/>
                </a:lnTo>
                <a:lnTo>
                  <a:pt x="251205" y="47498"/>
                </a:lnTo>
                <a:lnTo>
                  <a:pt x="246252" y="45338"/>
                </a:lnTo>
                <a:lnTo>
                  <a:pt x="241172" y="43052"/>
                </a:lnTo>
                <a:lnTo>
                  <a:pt x="235076" y="41910"/>
                </a:lnTo>
                <a:close/>
              </a:path>
              <a:path w="267970" h="140335">
                <a:moveTo>
                  <a:pt x="261873" y="119761"/>
                </a:moveTo>
                <a:lnTo>
                  <a:pt x="260603" y="119761"/>
                </a:lnTo>
                <a:lnTo>
                  <a:pt x="259333" y="120141"/>
                </a:lnTo>
                <a:lnTo>
                  <a:pt x="257809" y="120903"/>
                </a:lnTo>
                <a:lnTo>
                  <a:pt x="256158" y="121538"/>
                </a:lnTo>
                <a:lnTo>
                  <a:pt x="249300" y="124078"/>
                </a:lnTo>
                <a:lnTo>
                  <a:pt x="246379" y="124840"/>
                </a:lnTo>
                <a:lnTo>
                  <a:pt x="242950" y="125475"/>
                </a:lnTo>
                <a:lnTo>
                  <a:pt x="239521" y="126237"/>
                </a:lnTo>
                <a:lnTo>
                  <a:pt x="235711" y="126491"/>
                </a:lnTo>
                <a:lnTo>
                  <a:pt x="264159" y="126491"/>
                </a:lnTo>
                <a:lnTo>
                  <a:pt x="262254" y="119887"/>
                </a:lnTo>
                <a:lnTo>
                  <a:pt x="261873" y="119761"/>
                </a:lnTo>
                <a:close/>
              </a:path>
              <a:path w="267970" h="140335">
                <a:moveTo>
                  <a:pt x="258902" y="54737"/>
                </a:moveTo>
                <a:lnTo>
                  <a:pt x="235203" y="54737"/>
                </a:lnTo>
                <a:lnTo>
                  <a:pt x="241300" y="57150"/>
                </a:lnTo>
                <a:lnTo>
                  <a:pt x="245363" y="61975"/>
                </a:lnTo>
                <a:lnTo>
                  <a:pt x="249427" y="66928"/>
                </a:lnTo>
                <a:lnTo>
                  <a:pt x="251459" y="73660"/>
                </a:lnTo>
                <a:lnTo>
                  <a:pt x="251205" y="82168"/>
                </a:lnTo>
                <a:lnTo>
                  <a:pt x="267969" y="82168"/>
                </a:lnTo>
                <a:lnTo>
                  <a:pt x="267969" y="78231"/>
                </a:lnTo>
                <a:lnTo>
                  <a:pt x="267207" y="72771"/>
                </a:lnTo>
                <a:lnTo>
                  <a:pt x="264159" y="62611"/>
                </a:lnTo>
                <a:lnTo>
                  <a:pt x="261873" y="58165"/>
                </a:lnTo>
                <a:lnTo>
                  <a:pt x="258902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1914" y="1751838"/>
            <a:ext cx="1021003" cy="1398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80388" y="1751202"/>
            <a:ext cx="164973" cy="140462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806829" y="1752345"/>
            <a:ext cx="415290" cy="173990"/>
          </a:xfrm>
          <a:custGeom>
            <a:avLst/>
            <a:gdLst/>
            <a:ahLst/>
            <a:cxnLst/>
            <a:rect l="l" t="t" r="r" b="b"/>
            <a:pathLst>
              <a:path w="415289" h="173989">
                <a:moveTo>
                  <a:pt x="45719" y="41401"/>
                </a:moveTo>
                <a:lnTo>
                  <a:pt x="33654" y="41401"/>
                </a:lnTo>
                <a:lnTo>
                  <a:pt x="27939" y="42544"/>
                </a:lnTo>
                <a:lnTo>
                  <a:pt x="22859" y="44957"/>
                </a:lnTo>
                <a:lnTo>
                  <a:pt x="17779" y="47243"/>
                </a:lnTo>
                <a:lnTo>
                  <a:pt x="13588" y="50673"/>
                </a:lnTo>
                <a:lnTo>
                  <a:pt x="10287" y="54990"/>
                </a:lnTo>
                <a:lnTo>
                  <a:pt x="6857" y="59308"/>
                </a:lnTo>
                <a:lnTo>
                  <a:pt x="4318" y="64642"/>
                </a:lnTo>
                <a:lnTo>
                  <a:pt x="2539" y="70738"/>
                </a:lnTo>
                <a:lnTo>
                  <a:pt x="762" y="76962"/>
                </a:lnTo>
                <a:lnTo>
                  <a:pt x="0" y="83819"/>
                </a:lnTo>
                <a:lnTo>
                  <a:pt x="64" y="98551"/>
                </a:lnTo>
                <a:lnTo>
                  <a:pt x="25272" y="138049"/>
                </a:lnTo>
                <a:lnTo>
                  <a:pt x="31114" y="139318"/>
                </a:lnTo>
                <a:lnTo>
                  <a:pt x="44322" y="139318"/>
                </a:lnTo>
                <a:lnTo>
                  <a:pt x="50037" y="137921"/>
                </a:lnTo>
                <a:lnTo>
                  <a:pt x="55371" y="135000"/>
                </a:lnTo>
                <a:lnTo>
                  <a:pt x="60706" y="132206"/>
                </a:lnTo>
                <a:lnTo>
                  <a:pt x="65785" y="128269"/>
                </a:lnTo>
                <a:lnTo>
                  <a:pt x="68633" y="125349"/>
                </a:lnTo>
                <a:lnTo>
                  <a:pt x="36448" y="125349"/>
                </a:lnTo>
                <a:lnTo>
                  <a:pt x="32765" y="124332"/>
                </a:lnTo>
                <a:lnTo>
                  <a:pt x="17652" y="94233"/>
                </a:lnTo>
                <a:lnTo>
                  <a:pt x="17652" y="85470"/>
                </a:lnTo>
                <a:lnTo>
                  <a:pt x="18160" y="81279"/>
                </a:lnTo>
                <a:lnTo>
                  <a:pt x="19938" y="73151"/>
                </a:lnTo>
                <a:lnTo>
                  <a:pt x="21208" y="69468"/>
                </a:lnTo>
                <a:lnTo>
                  <a:pt x="23113" y="66293"/>
                </a:lnTo>
                <a:lnTo>
                  <a:pt x="25018" y="62991"/>
                </a:lnTo>
                <a:lnTo>
                  <a:pt x="27558" y="60451"/>
                </a:lnTo>
                <a:lnTo>
                  <a:pt x="30606" y="58419"/>
                </a:lnTo>
                <a:lnTo>
                  <a:pt x="33654" y="56514"/>
                </a:lnTo>
                <a:lnTo>
                  <a:pt x="37337" y="55499"/>
                </a:lnTo>
                <a:lnTo>
                  <a:pt x="85978" y="55499"/>
                </a:lnTo>
                <a:lnTo>
                  <a:pt x="85978" y="54863"/>
                </a:lnTo>
                <a:lnTo>
                  <a:pt x="68706" y="54863"/>
                </a:lnTo>
                <a:lnTo>
                  <a:pt x="64262" y="50418"/>
                </a:lnTo>
                <a:lnTo>
                  <a:pt x="59816" y="47116"/>
                </a:lnTo>
                <a:lnTo>
                  <a:pt x="55244" y="44830"/>
                </a:lnTo>
                <a:lnTo>
                  <a:pt x="50800" y="42544"/>
                </a:lnTo>
                <a:lnTo>
                  <a:pt x="45719" y="41401"/>
                </a:lnTo>
                <a:close/>
              </a:path>
              <a:path w="415289" h="173989">
                <a:moveTo>
                  <a:pt x="85978" y="123189"/>
                </a:moveTo>
                <a:lnTo>
                  <a:pt x="70738" y="123189"/>
                </a:lnTo>
                <a:lnTo>
                  <a:pt x="70865" y="135889"/>
                </a:lnTo>
                <a:lnTo>
                  <a:pt x="71119" y="136270"/>
                </a:lnTo>
                <a:lnTo>
                  <a:pt x="71373" y="136778"/>
                </a:lnTo>
                <a:lnTo>
                  <a:pt x="77088" y="138049"/>
                </a:lnTo>
                <a:lnTo>
                  <a:pt x="79882" y="138049"/>
                </a:lnTo>
                <a:lnTo>
                  <a:pt x="83057" y="137667"/>
                </a:lnTo>
                <a:lnTo>
                  <a:pt x="83819" y="137540"/>
                </a:lnTo>
                <a:lnTo>
                  <a:pt x="84327" y="137287"/>
                </a:lnTo>
                <a:lnTo>
                  <a:pt x="84962" y="137032"/>
                </a:lnTo>
                <a:lnTo>
                  <a:pt x="85343" y="136778"/>
                </a:lnTo>
                <a:lnTo>
                  <a:pt x="85597" y="136270"/>
                </a:lnTo>
                <a:lnTo>
                  <a:pt x="85851" y="135889"/>
                </a:lnTo>
                <a:lnTo>
                  <a:pt x="85978" y="123189"/>
                </a:lnTo>
                <a:close/>
              </a:path>
              <a:path w="415289" h="173989">
                <a:moveTo>
                  <a:pt x="85978" y="55499"/>
                </a:moveTo>
                <a:lnTo>
                  <a:pt x="46481" y="55499"/>
                </a:lnTo>
                <a:lnTo>
                  <a:pt x="50926" y="56895"/>
                </a:lnTo>
                <a:lnTo>
                  <a:pt x="55244" y="59816"/>
                </a:lnTo>
                <a:lnTo>
                  <a:pt x="59562" y="62611"/>
                </a:lnTo>
                <a:lnTo>
                  <a:pt x="64134" y="66801"/>
                </a:lnTo>
                <a:lnTo>
                  <a:pt x="68706" y="72262"/>
                </a:lnTo>
                <a:lnTo>
                  <a:pt x="68706" y="107950"/>
                </a:lnTo>
                <a:lnTo>
                  <a:pt x="43306" y="125349"/>
                </a:lnTo>
                <a:lnTo>
                  <a:pt x="68633" y="125349"/>
                </a:lnTo>
                <a:lnTo>
                  <a:pt x="70738" y="123189"/>
                </a:lnTo>
                <a:lnTo>
                  <a:pt x="85978" y="123189"/>
                </a:lnTo>
                <a:lnTo>
                  <a:pt x="85978" y="55499"/>
                </a:lnTo>
                <a:close/>
              </a:path>
              <a:path w="415289" h="173989">
                <a:moveTo>
                  <a:pt x="80390" y="0"/>
                </a:moveTo>
                <a:lnTo>
                  <a:pt x="74168" y="0"/>
                </a:lnTo>
                <a:lnTo>
                  <a:pt x="73151" y="253"/>
                </a:lnTo>
                <a:lnTo>
                  <a:pt x="71246" y="507"/>
                </a:lnTo>
                <a:lnTo>
                  <a:pt x="68706" y="54863"/>
                </a:lnTo>
                <a:lnTo>
                  <a:pt x="85978" y="54863"/>
                </a:lnTo>
                <a:lnTo>
                  <a:pt x="85851" y="2158"/>
                </a:lnTo>
                <a:lnTo>
                  <a:pt x="85470" y="1777"/>
                </a:lnTo>
                <a:lnTo>
                  <a:pt x="85216" y="1396"/>
                </a:lnTo>
                <a:lnTo>
                  <a:pt x="84708" y="1015"/>
                </a:lnTo>
                <a:lnTo>
                  <a:pt x="83438" y="507"/>
                </a:lnTo>
                <a:lnTo>
                  <a:pt x="82676" y="380"/>
                </a:lnTo>
                <a:lnTo>
                  <a:pt x="81533" y="253"/>
                </a:lnTo>
                <a:lnTo>
                  <a:pt x="80390" y="0"/>
                </a:lnTo>
                <a:close/>
              </a:path>
              <a:path w="415289" h="173989">
                <a:moveTo>
                  <a:pt x="163068" y="41401"/>
                </a:moveTo>
                <a:lnTo>
                  <a:pt x="148970" y="41401"/>
                </a:lnTo>
                <a:lnTo>
                  <a:pt x="142747" y="42544"/>
                </a:lnTo>
                <a:lnTo>
                  <a:pt x="114045" y="70103"/>
                </a:lnTo>
                <a:lnTo>
                  <a:pt x="111887" y="76326"/>
                </a:lnTo>
                <a:lnTo>
                  <a:pt x="110870" y="83184"/>
                </a:lnTo>
                <a:lnTo>
                  <a:pt x="110870" y="98805"/>
                </a:lnTo>
                <a:lnTo>
                  <a:pt x="131698" y="134238"/>
                </a:lnTo>
                <a:lnTo>
                  <a:pt x="149987" y="139318"/>
                </a:lnTo>
                <a:lnTo>
                  <a:pt x="162051" y="139318"/>
                </a:lnTo>
                <a:lnTo>
                  <a:pt x="192277" y="130428"/>
                </a:lnTo>
                <a:lnTo>
                  <a:pt x="192531" y="130048"/>
                </a:lnTo>
                <a:lnTo>
                  <a:pt x="192658" y="129031"/>
                </a:lnTo>
                <a:lnTo>
                  <a:pt x="192785" y="128524"/>
                </a:lnTo>
                <a:lnTo>
                  <a:pt x="192912" y="127888"/>
                </a:lnTo>
                <a:lnTo>
                  <a:pt x="193039" y="125983"/>
                </a:lnTo>
                <a:lnTo>
                  <a:pt x="153669" y="125983"/>
                </a:lnTo>
                <a:lnTo>
                  <a:pt x="148844" y="125221"/>
                </a:lnTo>
                <a:lnTo>
                  <a:pt x="144906" y="123698"/>
                </a:lnTo>
                <a:lnTo>
                  <a:pt x="141096" y="122300"/>
                </a:lnTo>
                <a:lnTo>
                  <a:pt x="137921" y="120014"/>
                </a:lnTo>
                <a:lnTo>
                  <a:pt x="128650" y="93725"/>
                </a:lnTo>
                <a:lnTo>
                  <a:pt x="192023" y="93725"/>
                </a:lnTo>
                <a:lnTo>
                  <a:pt x="193547" y="93090"/>
                </a:lnTo>
                <a:lnTo>
                  <a:pt x="194944" y="92075"/>
                </a:lnTo>
                <a:lnTo>
                  <a:pt x="196214" y="90931"/>
                </a:lnTo>
                <a:lnTo>
                  <a:pt x="196976" y="89153"/>
                </a:lnTo>
                <a:lnTo>
                  <a:pt x="196976" y="81661"/>
                </a:lnTo>
                <a:lnTo>
                  <a:pt x="128650" y="81661"/>
                </a:lnTo>
                <a:lnTo>
                  <a:pt x="128777" y="78104"/>
                </a:lnTo>
                <a:lnTo>
                  <a:pt x="129412" y="74549"/>
                </a:lnTo>
                <a:lnTo>
                  <a:pt x="130682" y="71246"/>
                </a:lnTo>
                <a:lnTo>
                  <a:pt x="131825" y="67944"/>
                </a:lnTo>
                <a:lnTo>
                  <a:pt x="133476" y="65024"/>
                </a:lnTo>
                <a:lnTo>
                  <a:pt x="137794" y="59943"/>
                </a:lnTo>
                <a:lnTo>
                  <a:pt x="140462" y="57912"/>
                </a:lnTo>
                <a:lnTo>
                  <a:pt x="143763" y="56514"/>
                </a:lnTo>
                <a:lnTo>
                  <a:pt x="146938" y="54990"/>
                </a:lnTo>
                <a:lnTo>
                  <a:pt x="150621" y="54228"/>
                </a:lnTo>
                <a:lnTo>
                  <a:pt x="187655" y="54228"/>
                </a:lnTo>
                <a:lnTo>
                  <a:pt x="183895" y="50037"/>
                </a:lnTo>
                <a:lnTo>
                  <a:pt x="179704" y="46989"/>
                </a:lnTo>
                <a:lnTo>
                  <a:pt x="174497" y="44830"/>
                </a:lnTo>
                <a:lnTo>
                  <a:pt x="169418" y="42544"/>
                </a:lnTo>
                <a:lnTo>
                  <a:pt x="163068" y="41401"/>
                </a:lnTo>
                <a:close/>
              </a:path>
              <a:path w="415289" h="173989">
                <a:moveTo>
                  <a:pt x="190626" y="119252"/>
                </a:moveTo>
                <a:lnTo>
                  <a:pt x="189356" y="119252"/>
                </a:lnTo>
                <a:lnTo>
                  <a:pt x="188087" y="119633"/>
                </a:lnTo>
                <a:lnTo>
                  <a:pt x="186435" y="120395"/>
                </a:lnTo>
                <a:lnTo>
                  <a:pt x="182752" y="121792"/>
                </a:lnTo>
                <a:lnTo>
                  <a:pt x="177672" y="123570"/>
                </a:lnTo>
                <a:lnTo>
                  <a:pt x="174625" y="124332"/>
                </a:lnTo>
                <a:lnTo>
                  <a:pt x="171195" y="124967"/>
                </a:lnTo>
                <a:lnTo>
                  <a:pt x="167639" y="125729"/>
                </a:lnTo>
                <a:lnTo>
                  <a:pt x="163702" y="125983"/>
                </a:lnTo>
                <a:lnTo>
                  <a:pt x="193039" y="125983"/>
                </a:lnTo>
                <a:lnTo>
                  <a:pt x="191134" y="119379"/>
                </a:lnTo>
                <a:lnTo>
                  <a:pt x="190626" y="119252"/>
                </a:lnTo>
                <a:close/>
              </a:path>
              <a:path w="415289" h="173989">
                <a:moveTo>
                  <a:pt x="187655" y="54228"/>
                </a:moveTo>
                <a:lnTo>
                  <a:pt x="163194" y="54228"/>
                </a:lnTo>
                <a:lnTo>
                  <a:pt x="169418" y="56641"/>
                </a:lnTo>
                <a:lnTo>
                  <a:pt x="177926" y="66420"/>
                </a:lnTo>
                <a:lnTo>
                  <a:pt x="179831" y="73151"/>
                </a:lnTo>
                <a:lnTo>
                  <a:pt x="179704" y="81661"/>
                </a:lnTo>
                <a:lnTo>
                  <a:pt x="196976" y="81661"/>
                </a:lnTo>
                <a:lnTo>
                  <a:pt x="196976" y="77724"/>
                </a:lnTo>
                <a:lnTo>
                  <a:pt x="196087" y="72262"/>
                </a:lnTo>
                <a:lnTo>
                  <a:pt x="193039" y="62102"/>
                </a:lnTo>
                <a:lnTo>
                  <a:pt x="190626" y="57657"/>
                </a:lnTo>
                <a:lnTo>
                  <a:pt x="187655" y="54228"/>
                </a:lnTo>
                <a:close/>
              </a:path>
              <a:path w="415289" h="173989">
                <a:moveTo>
                  <a:pt x="269747" y="41401"/>
                </a:moveTo>
                <a:lnTo>
                  <a:pt x="255650" y="41401"/>
                </a:lnTo>
                <a:lnTo>
                  <a:pt x="249427" y="42544"/>
                </a:lnTo>
                <a:lnTo>
                  <a:pt x="220725" y="70103"/>
                </a:lnTo>
                <a:lnTo>
                  <a:pt x="218566" y="76326"/>
                </a:lnTo>
                <a:lnTo>
                  <a:pt x="217550" y="83184"/>
                </a:lnTo>
                <a:lnTo>
                  <a:pt x="217550" y="98805"/>
                </a:lnTo>
                <a:lnTo>
                  <a:pt x="238378" y="134238"/>
                </a:lnTo>
                <a:lnTo>
                  <a:pt x="256666" y="139318"/>
                </a:lnTo>
                <a:lnTo>
                  <a:pt x="268731" y="139318"/>
                </a:lnTo>
                <a:lnTo>
                  <a:pt x="298957" y="130428"/>
                </a:lnTo>
                <a:lnTo>
                  <a:pt x="299212" y="130048"/>
                </a:lnTo>
                <a:lnTo>
                  <a:pt x="299338" y="129031"/>
                </a:lnTo>
                <a:lnTo>
                  <a:pt x="299465" y="128524"/>
                </a:lnTo>
                <a:lnTo>
                  <a:pt x="299593" y="127888"/>
                </a:lnTo>
                <a:lnTo>
                  <a:pt x="299719" y="125983"/>
                </a:lnTo>
                <a:lnTo>
                  <a:pt x="260350" y="125983"/>
                </a:lnTo>
                <a:lnTo>
                  <a:pt x="255523" y="125221"/>
                </a:lnTo>
                <a:lnTo>
                  <a:pt x="251587" y="123698"/>
                </a:lnTo>
                <a:lnTo>
                  <a:pt x="247776" y="122300"/>
                </a:lnTo>
                <a:lnTo>
                  <a:pt x="244601" y="120014"/>
                </a:lnTo>
                <a:lnTo>
                  <a:pt x="235331" y="93725"/>
                </a:lnTo>
                <a:lnTo>
                  <a:pt x="298703" y="93725"/>
                </a:lnTo>
                <a:lnTo>
                  <a:pt x="300227" y="93090"/>
                </a:lnTo>
                <a:lnTo>
                  <a:pt x="301625" y="92075"/>
                </a:lnTo>
                <a:lnTo>
                  <a:pt x="302894" y="90931"/>
                </a:lnTo>
                <a:lnTo>
                  <a:pt x="303656" y="89153"/>
                </a:lnTo>
                <a:lnTo>
                  <a:pt x="303656" y="81661"/>
                </a:lnTo>
                <a:lnTo>
                  <a:pt x="235331" y="81661"/>
                </a:lnTo>
                <a:lnTo>
                  <a:pt x="235457" y="78104"/>
                </a:lnTo>
                <a:lnTo>
                  <a:pt x="236093" y="74549"/>
                </a:lnTo>
                <a:lnTo>
                  <a:pt x="237362" y="71246"/>
                </a:lnTo>
                <a:lnTo>
                  <a:pt x="238506" y="67944"/>
                </a:lnTo>
                <a:lnTo>
                  <a:pt x="240156" y="65024"/>
                </a:lnTo>
                <a:lnTo>
                  <a:pt x="244475" y="59943"/>
                </a:lnTo>
                <a:lnTo>
                  <a:pt x="247141" y="57912"/>
                </a:lnTo>
                <a:lnTo>
                  <a:pt x="250444" y="56514"/>
                </a:lnTo>
                <a:lnTo>
                  <a:pt x="253619" y="54990"/>
                </a:lnTo>
                <a:lnTo>
                  <a:pt x="257301" y="54228"/>
                </a:lnTo>
                <a:lnTo>
                  <a:pt x="294335" y="54228"/>
                </a:lnTo>
                <a:lnTo>
                  <a:pt x="290575" y="50037"/>
                </a:lnTo>
                <a:lnTo>
                  <a:pt x="286384" y="46989"/>
                </a:lnTo>
                <a:lnTo>
                  <a:pt x="281177" y="44830"/>
                </a:lnTo>
                <a:lnTo>
                  <a:pt x="276097" y="42544"/>
                </a:lnTo>
                <a:lnTo>
                  <a:pt x="269747" y="41401"/>
                </a:lnTo>
                <a:close/>
              </a:path>
              <a:path w="415289" h="173989">
                <a:moveTo>
                  <a:pt x="297306" y="119252"/>
                </a:moveTo>
                <a:lnTo>
                  <a:pt x="296037" y="119252"/>
                </a:lnTo>
                <a:lnTo>
                  <a:pt x="294766" y="119633"/>
                </a:lnTo>
                <a:lnTo>
                  <a:pt x="293115" y="120395"/>
                </a:lnTo>
                <a:lnTo>
                  <a:pt x="289432" y="121792"/>
                </a:lnTo>
                <a:lnTo>
                  <a:pt x="284352" y="123570"/>
                </a:lnTo>
                <a:lnTo>
                  <a:pt x="281304" y="124332"/>
                </a:lnTo>
                <a:lnTo>
                  <a:pt x="277875" y="124967"/>
                </a:lnTo>
                <a:lnTo>
                  <a:pt x="274319" y="125729"/>
                </a:lnTo>
                <a:lnTo>
                  <a:pt x="270382" y="125983"/>
                </a:lnTo>
                <a:lnTo>
                  <a:pt x="299719" y="125983"/>
                </a:lnTo>
                <a:lnTo>
                  <a:pt x="297814" y="119379"/>
                </a:lnTo>
                <a:lnTo>
                  <a:pt x="297306" y="119252"/>
                </a:lnTo>
                <a:close/>
              </a:path>
              <a:path w="415289" h="173989">
                <a:moveTo>
                  <a:pt x="294335" y="54228"/>
                </a:moveTo>
                <a:lnTo>
                  <a:pt x="269875" y="54228"/>
                </a:lnTo>
                <a:lnTo>
                  <a:pt x="276097" y="56641"/>
                </a:lnTo>
                <a:lnTo>
                  <a:pt x="284606" y="66420"/>
                </a:lnTo>
                <a:lnTo>
                  <a:pt x="286512" y="73151"/>
                </a:lnTo>
                <a:lnTo>
                  <a:pt x="286384" y="81661"/>
                </a:lnTo>
                <a:lnTo>
                  <a:pt x="303656" y="81661"/>
                </a:lnTo>
                <a:lnTo>
                  <a:pt x="303656" y="77724"/>
                </a:lnTo>
                <a:lnTo>
                  <a:pt x="302768" y="72262"/>
                </a:lnTo>
                <a:lnTo>
                  <a:pt x="299719" y="62102"/>
                </a:lnTo>
                <a:lnTo>
                  <a:pt x="297306" y="57657"/>
                </a:lnTo>
                <a:lnTo>
                  <a:pt x="294335" y="54228"/>
                </a:lnTo>
                <a:close/>
              </a:path>
              <a:path w="415289" h="173989">
                <a:moveTo>
                  <a:pt x="339089" y="42799"/>
                </a:moveTo>
                <a:lnTo>
                  <a:pt x="333882" y="42799"/>
                </a:lnTo>
                <a:lnTo>
                  <a:pt x="331088" y="43179"/>
                </a:lnTo>
                <a:lnTo>
                  <a:pt x="330453" y="43433"/>
                </a:lnTo>
                <a:lnTo>
                  <a:pt x="329945" y="43814"/>
                </a:lnTo>
                <a:lnTo>
                  <a:pt x="329438" y="44068"/>
                </a:lnTo>
                <a:lnTo>
                  <a:pt x="329310" y="44450"/>
                </a:lnTo>
                <a:lnTo>
                  <a:pt x="329056" y="44830"/>
                </a:lnTo>
                <a:lnTo>
                  <a:pt x="328929" y="45212"/>
                </a:lnTo>
                <a:lnTo>
                  <a:pt x="328929" y="170814"/>
                </a:lnTo>
                <a:lnTo>
                  <a:pt x="329056" y="171323"/>
                </a:lnTo>
                <a:lnTo>
                  <a:pt x="329564" y="172084"/>
                </a:lnTo>
                <a:lnTo>
                  <a:pt x="330072" y="172338"/>
                </a:lnTo>
                <a:lnTo>
                  <a:pt x="330707" y="172592"/>
                </a:lnTo>
                <a:lnTo>
                  <a:pt x="331343" y="172974"/>
                </a:lnTo>
                <a:lnTo>
                  <a:pt x="332231" y="173100"/>
                </a:lnTo>
                <a:lnTo>
                  <a:pt x="334390" y="173354"/>
                </a:lnTo>
                <a:lnTo>
                  <a:pt x="335788" y="173481"/>
                </a:lnTo>
                <a:lnTo>
                  <a:pt x="339216" y="173481"/>
                </a:lnTo>
                <a:lnTo>
                  <a:pt x="340613" y="173354"/>
                </a:lnTo>
                <a:lnTo>
                  <a:pt x="342900" y="173100"/>
                </a:lnTo>
                <a:lnTo>
                  <a:pt x="343662" y="172974"/>
                </a:lnTo>
                <a:lnTo>
                  <a:pt x="344296" y="172592"/>
                </a:lnTo>
                <a:lnTo>
                  <a:pt x="344931" y="172338"/>
                </a:lnTo>
                <a:lnTo>
                  <a:pt x="345439" y="172084"/>
                </a:lnTo>
                <a:lnTo>
                  <a:pt x="345947" y="171323"/>
                </a:lnTo>
                <a:lnTo>
                  <a:pt x="346075" y="170814"/>
                </a:lnTo>
                <a:lnTo>
                  <a:pt x="346075" y="125729"/>
                </a:lnTo>
                <a:lnTo>
                  <a:pt x="404494" y="125729"/>
                </a:lnTo>
                <a:lnTo>
                  <a:pt x="404898" y="125221"/>
                </a:lnTo>
                <a:lnTo>
                  <a:pt x="368300" y="125221"/>
                </a:lnTo>
                <a:lnTo>
                  <a:pt x="363854" y="123825"/>
                </a:lnTo>
                <a:lnTo>
                  <a:pt x="359537" y="120903"/>
                </a:lnTo>
                <a:lnTo>
                  <a:pt x="355345" y="117982"/>
                </a:lnTo>
                <a:lnTo>
                  <a:pt x="350900" y="113791"/>
                </a:lnTo>
                <a:lnTo>
                  <a:pt x="346075" y="108330"/>
                </a:lnTo>
                <a:lnTo>
                  <a:pt x="346075" y="72898"/>
                </a:lnTo>
                <a:lnTo>
                  <a:pt x="348869" y="69595"/>
                </a:lnTo>
                <a:lnTo>
                  <a:pt x="351408" y="66928"/>
                </a:lnTo>
                <a:lnTo>
                  <a:pt x="353821" y="64769"/>
                </a:lnTo>
                <a:lnTo>
                  <a:pt x="356234" y="62483"/>
                </a:lnTo>
                <a:lnTo>
                  <a:pt x="358647" y="60705"/>
                </a:lnTo>
                <a:lnTo>
                  <a:pt x="360806" y="59436"/>
                </a:lnTo>
                <a:lnTo>
                  <a:pt x="363093" y="58038"/>
                </a:lnTo>
                <a:lnTo>
                  <a:pt x="363632" y="57784"/>
                </a:lnTo>
                <a:lnTo>
                  <a:pt x="344043" y="57784"/>
                </a:lnTo>
                <a:lnTo>
                  <a:pt x="344043" y="45212"/>
                </a:lnTo>
                <a:lnTo>
                  <a:pt x="340994" y="43052"/>
                </a:lnTo>
                <a:lnTo>
                  <a:pt x="339089" y="42799"/>
                </a:lnTo>
                <a:close/>
              </a:path>
              <a:path w="415289" h="173989">
                <a:moveTo>
                  <a:pt x="404494" y="125729"/>
                </a:moveTo>
                <a:lnTo>
                  <a:pt x="346075" y="125729"/>
                </a:lnTo>
                <a:lnTo>
                  <a:pt x="350900" y="130048"/>
                </a:lnTo>
                <a:lnTo>
                  <a:pt x="355345" y="133476"/>
                </a:lnTo>
                <a:lnTo>
                  <a:pt x="357631" y="134874"/>
                </a:lnTo>
                <a:lnTo>
                  <a:pt x="359918" y="136016"/>
                </a:lnTo>
                <a:lnTo>
                  <a:pt x="362076" y="137159"/>
                </a:lnTo>
                <a:lnTo>
                  <a:pt x="364363" y="137921"/>
                </a:lnTo>
                <a:lnTo>
                  <a:pt x="366775" y="138556"/>
                </a:lnTo>
                <a:lnTo>
                  <a:pt x="369188" y="139064"/>
                </a:lnTo>
                <a:lnTo>
                  <a:pt x="371728" y="139318"/>
                </a:lnTo>
                <a:lnTo>
                  <a:pt x="381000" y="139318"/>
                </a:lnTo>
                <a:lnTo>
                  <a:pt x="386714" y="138175"/>
                </a:lnTo>
                <a:lnTo>
                  <a:pt x="391794" y="135762"/>
                </a:lnTo>
                <a:lnTo>
                  <a:pt x="396875" y="133476"/>
                </a:lnTo>
                <a:lnTo>
                  <a:pt x="401065" y="130048"/>
                </a:lnTo>
                <a:lnTo>
                  <a:pt x="404494" y="125729"/>
                </a:lnTo>
                <a:close/>
              </a:path>
              <a:path w="415289" h="173989">
                <a:moveTo>
                  <a:pt x="406272" y="55499"/>
                </a:moveTo>
                <a:lnTo>
                  <a:pt x="378459" y="55499"/>
                </a:lnTo>
                <a:lnTo>
                  <a:pt x="382269" y="56514"/>
                </a:lnTo>
                <a:lnTo>
                  <a:pt x="385190" y="58419"/>
                </a:lnTo>
                <a:lnTo>
                  <a:pt x="397256" y="86359"/>
                </a:lnTo>
                <a:lnTo>
                  <a:pt x="397256" y="94995"/>
                </a:lnTo>
                <a:lnTo>
                  <a:pt x="377316" y="125221"/>
                </a:lnTo>
                <a:lnTo>
                  <a:pt x="404898" y="125221"/>
                </a:lnTo>
                <a:lnTo>
                  <a:pt x="407923" y="121412"/>
                </a:lnTo>
                <a:lnTo>
                  <a:pt x="410590" y="116204"/>
                </a:lnTo>
                <a:lnTo>
                  <a:pt x="414146" y="103758"/>
                </a:lnTo>
                <a:lnTo>
                  <a:pt x="415035" y="96774"/>
                </a:lnTo>
                <a:lnTo>
                  <a:pt x="414956" y="81914"/>
                </a:lnTo>
                <a:lnTo>
                  <a:pt x="414273" y="76453"/>
                </a:lnTo>
                <a:lnTo>
                  <a:pt x="412876" y="70612"/>
                </a:lnTo>
                <a:lnTo>
                  <a:pt x="411479" y="64896"/>
                </a:lnTo>
                <a:lnTo>
                  <a:pt x="409320" y="59816"/>
                </a:lnTo>
                <a:lnTo>
                  <a:pt x="406272" y="55499"/>
                </a:lnTo>
                <a:close/>
              </a:path>
              <a:path w="415289" h="173989">
                <a:moveTo>
                  <a:pt x="384047" y="41401"/>
                </a:moveTo>
                <a:lnTo>
                  <a:pt x="374141" y="41401"/>
                </a:lnTo>
                <a:lnTo>
                  <a:pt x="371220" y="41782"/>
                </a:lnTo>
                <a:lnTo>
                  <a:pt x="344043" y="57784"/>
                </a:lnTo>
                <a:lnTo>
                  <a:pt x="363632" y="57784"/>
                </a:lnTo>
                <a:lnTo>
                  <a:pt x="365251" y="57023"/>
                </a:lnTo>
                <a:lnTo>
                  <a:pt x="369569" y="55752"/>
                </a:lnTo>
                <a:lnTo>
                  <a:pt x="371728" y="55499"/>
                </a:lnTo>
                <a:lnTo>
                  <a:pt x="406272" y="55499"/>
                </a:lnTo>
                <a:lnTo>
                  <a:pt x="403351" y="51053"/>
                </a:lnTo>
                <a:lnTo>
                  <a:pt x="399414" y="47625"/>
                </a:lnTo>
                <a:lnTo>
                  <a:pt x="394588" y="45212"/>
                </a:lnTo>
                <a:lnTo>
                  <a:pt x="389889" y="42671"/>
                </a:lnTo>
                <a:lnTo>
                  <a:pt x="384047" y="41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00732" y="1751838"/>
            <a:ext cx="695325" cy="17398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065652" y="1751838"/>
            <a:ext cx="613918" cy="139826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3761359" y="1798954"/>
            <a:ext cx="24130" cy="92075"/>
          </a:xfrm>
          <a:custGeom>
            <a:avLst/>
            <a:gdLst/>
            <a:ahLst/>
            <a:cxnLst/>
            <a:rect l="l" t="t" r="r" b="b"/>
            <a:pathLst>
              <a:path w="24129" h="92075">
                <a:moveTo>
                  <a:pt x="14096" y="0"/>
                </a:moveTo>
                <a:lnTo>
                  <a:pt x="9398" y="0"/>
                </a:lnTo>
                <a:lnTo>
                  <a:pt x="7365" y="254"/>
                </a:lnTo>
                <a:lnTo>
                  <a:pt x="380" y="6096"/>
                </a:lnTo>
                <a:lnTo>
                  <a:pt x="0" y="7493"/>
                </a:lnTo>
                <a:lnTo>
                  <a:pt x="0" y="15494"/>
                </a:lnTo>
                <a:lnTo>
                  <a:pt x="380" y="17018"/>
                </a:lnTo>
                <a:lnTo>
                  <a:pt x="635" y="18415"/>
                </a:lnTo>
                <a:lnTo>
                  <a:pt x="9398" y="22860"/>
                </a:lnTo>
                <a:lnTo>
                  <a:pt x="14096" y="22860"/>
                </a:lnTo>
                <a:lnTo>
                  <a:pt x="23749" y="13716"/>
                </a:lnTo>
                <a:lnTo>
                  <a:pt x="23749" y="9398"/>
                </a:lnTo>
                <a:lnTo>
                  <a:pt x="16001" y="254"/>
                </a:lnTo>
                <a:lnTo>
                  <a:pt x="14096" y="0"/>
                </a:lnTo>
                <a:close/>
              </a:path>
              <a:path w="24129" h="92075">
                <a:moveTo>
                  <a:pt x="14096" y="68834"/>
                </a:moveTo>
                <a:lnTo>
                  <a:pt x="9398" y="68834"/>
                </a:lnTo>
                <a:lnTo>
                  <a:pt x="7365" y="69087"/>
                </a:lnTo>
                <a:lnTo>
                  <a:pt x="380" y="74803"/>
                </a:lnTo>
                <a:lnTo>
                  <a:pt x="0" y="76327"/>
                </a:lnTo>
                <a:lnTo>
                  <a:pt x="0" y="84328"/>
                </a:lnTo>
                <a:lnTo>
                  <a:pt x="380" y="85725"/>
                </a:lnTo>
                <a:lnTo>
                  <a:pt x="635" y="87249"/>
                </a:lnTo>
                <a:lnTo>
                  <a:pt x="9398" y="91694"/>
                </a:lnTo>
                <a:lnTo>
                  <a:pt x="14096" y="91694"/>
                </a:lnTo>
                <a:lnTo>
                  <a:pt x="23749" y="82550"/>
                </a:lnTo>
                <a:lnTo>
                  <a:pt x="23749" y="78105"/>
                </a:lnTo>
                <a:lnTo>
                  <a:pt x="16001" y="69087"/>
                </a:lnTo>
                <a:lnTo>
                  <a:pt x="14096" y="6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5296" y="2248789"/>
            <a:ext cx="436880" cy="165100"/>
          </a:xfrm>
          <a:custGeom>
            <a:avLst/>
            <a:gdLst/>
            <a:ahLst/>
            <a:cxnLst/>
            <a:rect l="l" t="t" r="r" b="b"/>
            <a:pathLst>
              <a:path w="436880" h="165100">
                <a:moveTo>
                  <a:pt x="10668" y="0"/>
                </a:moveTo>
                <a:lnTo>
                  <a:pt x="7353" y="0"/>
                </a:lnTo>
                <a:lnTo>
                  <a:pt x="5981" y="126"/>
                </a:lnTo>
                <a:lnTo>
                  <a:pt x="3695" y="381"/>
                </a:lnTo>
                <a:lnTo>
                  <a:pt x="2755" y="635"/>
                </a:lnTo>
                <a:lnTo>
                  <a:pt x="2032" y="888"/>
                </a:lnTo>
                <a:lnTo>
                  <a:pt x="1308" y="1015"/>
                </a:lnTo>
                <a:lnTo>
                  <a:pt x="787" y="1397"/>
                </a:lnTo>
                <a:lnTo>
                  <a:pt x="165" y="2159"/>
                </a:lnTo>
                <a:lnTo>
                  <a:pt x="0" y="2666"/>
                </a:lnTo>
                <a:lnTo>
                  <a:pt x="0" y="126619"/>
                </a:lnTo>
                <a:lnTo>
                  <a:pt x="3505" y="128777"/>
                </a:lnTo>
                <a:lnTo>
                  <a:pt x="4686" y="129032"/>
                </a:lnTo>
                <a:lnTo>
                  <a:pt x="7277" y="129286"/>
                </a:lnTo>
                <a:lnTo>
                  <a:pt x="10668" y="129286"/>
                </a:lnTo>
                <a:lnTo>
                  <a:pt x="12115" y="129159"/>
                </a:lnTo>
                <a:lnTo>
                  <a:pt x="13258" y="129032"/>
                </a:lnTo>
                <a:lnTo>
                  <a:pt x="14401" y="128777"/>
                </a:lnTo>
                <a:lnTo>
                  <a:pt x="15316" y="128650"/>
                </a:lnTo>
                <a:lnTo>
                  <a:pt x="16700" y="128143"/>
                </a:lnTo>
                <a:lnTo>
                  <a:pt x="17183" y="127888"/>
                </a:lnTo>
                <a:lnTo>
                  <a:pt x="17741" y="127126"/>
                </a:lnTo>
                <a:lnTo>
                  <a:pt x="17881" y="126619"/>
                </a:lnTo>
                <a:lnTo>
                  <a:pt x="17881" y="2666"/>
                </a:lnTo>
                <a:lnTo>
                  <a:pt x="17741" y="2159"/>
                </a:lnTo>
                <a:lnTo>
                  <a:pt x="17183" y="1397"/>
                </a:lnTo>
                <a:lnTo>
                  <a:pt x="16700" y="1015"/>
                </a:lnTo>
                <a:lnTo>
                  <a:pt x="16014" y="888"/>
                </a:lnTo>
                <a:lnTo>
                  <a:pt x="15316" y="635"/>
                </a:lnTo>
                <a:lnTo>
                  <a:pt x="14401" y="381"/>
                </a:lnTo>
                <a:lnTo>
                  <a:pt x="12115" y="126"/>
                </a:lnTo>
                <a:lnTo>
                  <a:pt x="10668" y="0"/>
                </a:lnTo>
                <a:close/>
              </a:path>
              <a:path w="436880" h="165100">
                <a:moveTo>
                  <a:pt x="61950" y="34036"/>
                </a:moveTo>
                <a:lnTo>
                  <a:pt x="56286" y="34036"/>
                </a:lnTo>
                <a:lnTo>
                  <a:pt x="53555" y="34416"/>
                </a:lnTo>
                <a:lnTo>
                  <a:pt x="52933" y="34798"/>
                </a:lnTo>
                <a:lnTo>
                  <a:pt x="52311" y="35051"/>
                </a:lnTo>
                <a:lnTo>
                  <a:pt x="51892" y="35433"/>
                </a:lnTo>
                <a:lnTo>
                  <a:pt x="51676" y="35813"/>
                </a:lnTo>
                <a:lnTo>
                  <a:pt x="51473" y="36068"/>
                </a:lnTo>
                <a:lnTo>
                  <a:pt x="51485" y="127126"/>
                </a:lnTo>
                <a:lnTo>
                  <a:pt x="51981" y="127888"/>
                </a:lnTo>
                <a:lnTo>
                  <a:pt x="52425" y="128143"/>
                </a:lnTo>
                <a:lnTo>
                  <a:pt x="53086" y="128397"/>
                </a:lnTo>
                <a:lnTo>
                  <a:pt x="53746" y="128777"/>
                </a:lnTo>
                <a:lnTo>
                  <a:pt x="54622" y="128905"/>
                </a:lnTo>
                <a:lnTo>
                  <a:pt x="56845" y="129159"/>
                </a:lnTo>
                <a:lnTo>
                  <a:pt x="58229" y="129286"/>
                </a:lnTo>
                <a:lnTo>
                  <a:pt x="61620" y="129286"/>
                </a:lnTo>
                <a:lnTo>
                  <a:pt x="63042" y="129159"/>
                </a:lnTo>
                <a:lnTo>
                  <a:pt x="65265" y="128905"/>
                </a:lnTo>
                <a:lnTo>
                  <a:pt x="66128" y="128777"/>
                </a:lnTo>
                <a:lnTo>
                  <a:pt x="66751" y="128397"/>
                </a:lnTo>
                <a:lnTo>
                  <a:pt x="67373" y="128143"/>
                </a:lnTo>
                <a:lnTo>
                  <a:pt x="67830" y="127888"/>
                </a:lnTo>
                <a:lnTo>
                  <a:pt x="68376" y="127126"/>
                </a:lnTo>
                <a:lnTo>
                  <a:pt x="68516" y="126746"/>
                </a:lnTo>
                <a:lnTo>
                  <a:pt x="68516" y="63881"/>
                </a:lnTo>
                <a:lnTo>
                  <a:pt x="73228" y="58293"/>
                </a:lnTo>
                <a:lnTo>
                  <a:pt x="77736" y="54101"/>
                </a:lnTo>
                <a:lnTo>
                  <a:pt x="85388" y="48895"/>
                </a:lnTo>
                <a:lnTo>
                  <a:pt x="66852" y="48895"/>
                </a:lnTo>
                <a:lnTo>
                  <a:pt x="66738" y="36068"/>
                </a:lnTo>
                <a:lnTo>
                  <a:pt x="66497" y="35813"/>
                </a:lnTo>
                <a:lnTo>
                  <a:pt x="66243" y="35433"/>
                </a:lnTo>
                <a:lnTo>
                  <a:pt x="65849" y="35051"/>
                </a:lnTo>
                <a:lnTo>
                  <a:pt x="65290" y="34798"/>
                </a:lnTo>
                <a:lnTo>
                  <a:pt x="64744" y="34416"/>
                </a:lnTo>
                <a:lnTo>
                  <a:pt x="63957" y="34289"/>
                </a:lnTo>
                <a:lnTo>
                  <a:pt x="61950" y="34036"/>
                </a:lnTo>
                <a:close/>
              </a:path>
              <a:path w="436880" h="165100">
                <a:moveTo>
                  <a:pt x="126970" y="46862"/>
                </a:moveTo>
                <a:lnTo>
                  <a:pt x="98234" y="46862"/>
                </a:lnTo>
                <a:lnTo>
                  <a:pt x="101168" y="47371"/>
                </a:lnTo>
                <a:lnTo>
                  <a:pt x="103695" y="48640"/>
                </a:lnTo>
                <a:lnTo>
                  <a:pt x="114757" y="68961"/>
                </a:lnTo>
                <a:lnTo>
                  <a:pt x="114757" y="126746"/>
                </a:lnTo>
                <a:lnTo>
                  <a:pt x="114896" y="127126"/>
                </a:lnTo>
                <a:lnTo>
                  <a:pt x="115455" y="127888"/>
                </a:lnTo>
                <a:lnTo>
                  <a:pt x="115900" y="128143"/>
                </a:lnTo>
                <a:lnTo>
                  <a:pt x="116522" y="128397"/>
                </a:lnTo>
                <a:lnTo>
                  <a:pt x="117157" y="128777"/>
                </a:lnTo>
                <a:lnTo>
                  <a:pt x="118021" y="128905"/>
                </a:lnTo>
                <a:lnTo>
                  <a:pt x="120230" y="129159"/>
                </a:lnTo>
                <a:lnTo>
                  <a:pt x="121653" y="129286"/>
                </a:lnTo>
                <a:lnTo>
                  <a:pt x="125044" y="129286"/>
                </a:lnTo>
                <a:lnTo>
                  <a:pt x="126441" y="129159"/>
                </a:lnTo>
                <a:lnTo>
                  <a:pt x="128651" y="128905"/>
                </a:lnTo>
                <a:lnTo>
                  <a:pt x="129514" y="128777"/>
                </a:lnTo>
                <a:lnTo>
                  <a:pt x="130136" y="128397"/>
                </a:lnTo>
                <a:lnTo>
                  <a:pt x="130759" y="128143"/>
                </a:lnTo>
                <a:lnTo>
                  <a:pt x="131216" y="127888"/>
                </a:lnTo>
                <a:lnTo>
                  <a:pt x="131775" y="127126"/>
                </a:lnTo>
                <a:lnTo>
                  <a:pt x="131902" y="126746"/>
                </a:lnTo>
                <a:lnTo>
                  <a:pt x="131835" y="64897"/>
                </a:lnTo>
                <a:lnTo>
                  <a:pt x="131330" y="60071"/>
                </a:lnTo>
                <a:lnTo>
                  <a:pt x="130187" y="55499"/>
                </a:lnTo>
                <a:lnTo>
                  <a:pt x="129044" y="51053"/>
                </a:lnTo>
                <a:lnTo>
                  <a:pt x="127165" y="47116"/>
                </a:lnTo>
                <a:lnTo>
                  <a:pt x="126970" y="46862"/>
                </a:lnTo>
                <a:close/>
              </a:path>
              <a:path w="436880" h="165100">
                <a:moveTo>
                  <a:pt x="104686" y="32638"/>
                </a:moveTo>
                <a:lnTo>
                  <a:pt x="93116" y="32638"/>
                </a:lnTo>
                <a:lnTo>
                  <a:pt x="87833" y="33909"/>
                </a:lnTo>
                <a:lnTo>
                  <a:pt x="82600" y="36575"/>
                </a:lnTo>
                <a:lnTo>
                  <a:pt x="77368" y="39115"/>
                </a:lnTo>
                <a:lnTo>
                  <a:pt x="72123" y="43307"/>
                </a:lnTo>
                <a:lnTo>
                  <a:pt x="66852" y="48895"/>
                </a:lnTo>
                <a:lnTo>
                  <a:pt x="85388" y="48895"/>
                </a:lnTo>
                <a:lnTo>
                  <a:pt x="86321" y="48260"/>
                </a:lnTo>
                <a:lnTo>
                  <a:pt x="90614" y="46862"/>
                </a:lnTo>
                <a:lnTo>
                  <a:pt x="126970" y="46862"/>
                </a:lnTo>
                <a:lnTo>
                  <a:pt x="124536" y="43687"/>
                </a:lnTo>
                <a:lnTo>
                  <a:pt x="121894" y="40386"/>
                </a:lnTo>
                <a:lnTo>
                  <a:pt x="118452" y="37719"/>
                </a:lnTo>
                <a:lnTo>
                  <a:pt x="109931" y="33655"/>
                </a:lnTo>
                <a:lnTo>
                  <a:pt x="104686" y="32638"/>
                </a:lnTo>
                <a:close/>
              </a:path>
              <a:path w="436880" h="165100">
                <a:moveTo>
                  <a:pt x="172758" y="34036"/>
                </a:moveTo>
                <a:lnTo>
                  <a:pt x="167538" y="34036"/>
                </a:lnTo>
                <a:lnTo>
                  <a:pt x="164807" y="34416"/>
                </a:lnTo>
                <a:lnTo>
                  <a:pt x="164185" y="34671"/>
                </a:lnTo>
                <a:lnTo>
                  <a:pt x="163144" y="35306"/>
                </a:lnTo>
                <a:lnTo>
                  <a:pt x="162725" y="36068"/>
                </a:lnTo>
                <a:lnTo>
                  <a:pt x="162737" y="162560"/>
                </a:lnTo>
                <a:lnTo>
                  <a:pt x="163233" y="163322"/>
                </a:lnTo>
                <a:lnTo>
                  <a:pt x="163677" y="163575"/>
                </a:lnTo>
                <a:lnTo>
                  <a:pt x="164337" y="163830"/>
                </a:lnTo>
                <a:lnTo>
                  <a:pt x="164998" y="164211"/>
                </a:lnTo>
                <a:lnTo>
                  <a:pt x="165874" y="164337"/>
                </a:lnTo>
                <a:lnTo>
                  <a:pt x="168097" y="164591"/>
                </a:lnTo>
                <a:lnTo>
                  <a:pt x="169481" y="164719"/>
                </a:lnTo>
                <a:lnTo>
                  <a:pt x="172872" y="164719"/>
                </a:lnTo>
                <a:lnTo>
                  <a:pt x="174294" y="164591"/>
                </a:lnTo>
                <a:lnTo>
                  <a:pt x="176517" y="164337"/>
                </a:lnTo>
                <a:lnTo>
                  <a:pt x="177380" y="164211"/>
                </a:lnTo>
                <a:lnTo>
                  <a:pt x="178003" y="163830"/>
                </a:lnTo>
                <a:lnTo>
                  <a:pt x="178625" y="163575"/>
                </a:lnTo>
                <a:lnTo>
                  <a:pt x="179082" y="163322"/>
                </a:lnTo>
                <a:lnTo>
                  <a:pt x="179628" y="162560"/>
                </a:lnTo>
                <a:lnTo>
                  <a:pt x="179768" y="162051"/>
                </a:lnTo>
                <a:lnTo>
                  <a:pt x="179768" y="116966"/>
                </a:lnTo>
                <a:lnTo>
                  <a:pt x="238226" y="116966"/>
                </a:lnTo>
                <a:lnTo>
                  <a:pt x="238630" y="116459"/>
                </a:lnTo>
                <a:lnTo>
                  <a:pt x="201968" y="116459"/>
                </a:lnTo>
                <a:lnTo>
                  <a:pt x="197510" y="115062"/>
                </a:lnTo>
                <a:lnTo>
                  <a:pt x="189001" y="109220"/>
                </a:lnTo>
                <a:lnTo>
                  <a:pt x="184505" y="105028"/>
                </a:lnTo>
                <a:lnTo>
                  <a:pt x="179768" y="99568"/>
                </a:lnTo>
                <a:lnTo>
                  <a:pt x="179768" y="64135"/>
                </a:lnTo>
                <a:lnTo>
                  <a:pt x="182486" y="60833"/>
                </a:lnTo>
                <a:lnTo>
                  <a:pt x="185064" y="58165"/>
                </a:lnTo>
                <a:lnTo>
                  <a:pt x="187502" y="56007"/>
                </a:lnTo>
                <a:lnTo>
                  <a:pt x="189941" y="53721"/>
                </a:lnTo>
                <a:lnTo>
                  <a:pt x="192278" y="51943"/>
                </a:lnTo>
                <a:lnTo>
                  <a:pt x="194513" y="50673"/>
                </a:lnTo>
                <a:lnTo>
                  <a:pt x="196748" y="49275"/>
                </a:lnTo>
                <a:lnTo>
                  <a:pt x="197294" y="49022"/>
                </a:lnTo>
                <a:lnTo>
                  <a:pt x="177685" y="49022"/>
                </a:lnTo>
                <a:lnTo>
                  <a:pt x="177571" y="36068"/>
                </a:lnTo>
                <a:lnTo>
                  <a:pt x="177088" y="35306"/>
                </a:lnTo>
                <a:lnTo>
                  <a:pt x="176022" y="34671"/>
                </a:lnTo>
                <a:lnTo>
                  <a:pt x="175399" y="34416"/>
                </a:lnTo>
                <a:lnTo>
                  <a:pt x="174625" y="34289"/>
                </a:lnTo>
                <a:lnTo>
                  <a:pt x="172758" y="34036"/>
                </a:lnTo>
                <a:close/>
              </a:path>
              <a:path w="436880" h="165100">
                <a:moveTo>
                  <a:pt x="238226" y="116966"/>
                </a:moveTo>
                <a:lnTo>
                  <a:pt x="179768" y="116966"/>
                </a:lnTo>
                <a:lnTo>
                  <a:pt x="182257" y="119252"/>
                </a:lnTo>
                <a:lnTo>
                  <a:pt x="205371" y="130556"/>
                </a:lnTo>
                <a:lnTo>
                  <a:pt x="214655" y="130556"/>
                </a:lnTo>
                <a:lnTo>
                  <a:pt x="220433" y="129412"/>
                </a:lnTo>
                <a:lnTo>
                  <a:pt x="225488" y="127000"/>
                </a:lnTo>
                <a:lnTo>
                  <a:pt x="230555" y="124713"/>
                </a:lnTo>
                <a:lnTo>
                  <a:pt x="234797" y="121285"/>
                </a:lnTo>
                <a:lnTo>
                  <a:pt x="238226" y="116966"/>
                </a:lnTo>
                <a:close/>
              </a:path>
              <a:path w="436880" h="165100">
                <a:moveTo>
                  <a:pt x="239991" y="46736"/>
                </a:moveTo>
                <a:lnTo>
                  <a:pt x="212153" y="46736"/>
                </a:lnTo>
                <a:lnTo>
                  <a:pt x="215874" y="47751"/>
                </a:lnTo>
                <a:lnTo>
                  <a:pt x="218871" y="49657"/>
                </a:lnTo>
                <a:lnTo>
                  <a:pt x="229793" y="68961"/>
                </a:lnTo>
                <a:lnTo>
                  <a:pt x="230530" y="73151"/>
                </a:lnTo>
                <a:lnTo>
                  <a:pt x="230898" y="77597"/>
                </a:lnTo>
                <a:lnTo>
                  <a:pt x="230898" y="86233"/>
                </a:lnTo>
                <a:lnTo>
                  <a:pt x="210959" y="116459"/>
                </a:lnTo>
                <a:lnTo>
                  <a:pt x="238630" y="116459"/>
                </a:lnTo>
                <a:lnTo>
                  <a:pt x="241655" y="112649"/>
                </a:lnTo>
                <a:lnTo>
                  <a:pt x="244246" y="107441"/>
                </a:lnTo>
                <a:lnTo>
                  <a:pt x="247789" y="94996"/>
                </a:lnTo>
                <a:lnTo>
                  <a:pt x="248665" y="88011"/>
                </a:lnTo>
                <a:lnTo>
                  <a:pt x="248594" y="73151"/>
                </a:lnTo>
                <a:lnTo>
                  <a:pt x="247980" y="67690"/>
                </a:lnTo>
                <a:lnTo>
                  <a:pt x="245198" y="56134"/>
                </a:lnTo>
                <a:lnTo>
                  <a:pt x="243001" y="51053"/>
                </a:lnTo>
                <a:lnTo>
                  <a:pt x="239991" y="46736"/>
                </a:lnTo>
                <a:close/>
              </a:path>
              <a:path w="436880" h="165100">
                <a:moveTo>
                  <a:pt x="217728" y="32638"/>
                </a:moveTo>
                <a:lnTo>
                  <a:pt x="207822" y="32638"/>
                </a:lnTo>
                <a:lnTo>
                  <a:pt x="204863" y="33020"/>
                </a:lnTo>
                <a:lnTo>
                  <a:pt x="185902" y="41910"/>
                </a:lnTo>
                <a:lnTo>
                  <a:pt x="183273" y="43941"/>
                </a:lnTo>
                <a:lnTo>
                  <a:pt x="180530" y="46355"/>
                </a:lnTo>
                <a:lnTo>
                  <a:pt x="177685" y="49022"/>
                </a:lnTo>
                <a:lnTo>
                  <a:pt x="197294" y="49022"/>
                </a:lnTo>
                <a:lnTo>
                  <a:pt x="198932" y="48260"/>
                </a:lnTo>
                <a:lnTo>
                  <a:pt x="203263" y="46989"/>
                </a:lnTo>
                <a:lnTo>
                  <a:pt x="205460" y="46736"/>
                </a:lnTo>
                <a:lnTo>
                  <a:pt x="239991" y="46736"/>
                </a:lnTo>
                <a:lnTo>
                  <a:pt x="236981" y="42290"/>
                </a:lnTo>
                <a:lnTo>
                  <a:pt x="233083" y="38862"/>
                </a:lnTo>
                <a:lnTo>
                  <a:pt x="228295" y="36449"/>
                </a:lnTo>
                <a:lnTo>
                  <a:pt x="223520" y="33909"/>
                </a:lnTo>
                <a:lnTo>
                  <a:pt x="217728" y="32638"/>
                </a:lnTo>
                <a:close/>
              </a:path>
              <a:path w="436880" h="165100">
                <a:moveTo>
                  <a:pt x="286550" y="34036"/>
                </a:moveTo>
                <a:lnTo>
                  <a:pt x="280454" y="34036"/>
                </a:lnTo>
                <a:lnTo>
                  <a:pt x="278244" y="34289"/>
                </a:lnTo>
                <a:lnTo>
                  <a:pt x="277342" y="34416"/>
                </a:lnTo>
                <a:lnTo>
                  <a:pt x="276644" y="34798"/>
                </a:lnTo>
                <a:lnTo>
                  <a:pt x="275958" y="35051"/>
                </a:lnTo>
                <a:lnTo>
                  <a:pt x="275488" y="35433"/>
                </a:lnTo>
                <a:lnTo>
                  <a:pt x="275247" y="35813"/>
                </a:lnTo>
                <a:lnTo>
                  <a:pt x="275005" y="36068"/>
                </a:lnTo>
                <a:lnTo>
                  <a:pt x="274945" y="98298"/>
                </a:lnTo>
                <a:lnTo>
                  <a:pt x="292595" y="127508"/>
                </a:lnTo>
                <a:lnTo>
                  <a:pt x="296862" y="129539"/>
                </a:lnTo>
                <a:lnTo>
                  <a:pt x="302107" y="130556"/>
                </a:lnTo>
                <a:lnTo>
                  <a:pt x="313677" y="130556"/>
                </a:lnTo>
                <a:lnTo>
                  <a:pt x="318935" y="129286"/>
                </a:lnTo>
                <a:lnTo>
                  <a:pt x="324142" y="126619"/>
                </a:lnTo>
                <a:lnTo>
                  <a:pt x="329336" y="124078"/>
                </a:lnTo>
                <a:lnTo>
                  <a:pt x="334594" y="120014"/>
                </a:lnTo>
                <a:lnTo>
                  <a:pt x="337988" y="116459"/>
                </a:lnTo>
                <a:lnTo>
                  <a:pt x="308546" y="116459"/>
                </a:lnTo>
                <a:lnTo>
                  <a:pt x="305638" y="115824"/>
                </a:lnTo>
                <a:lnTo>
                  <a:pt x="303149" y="114681"/>
                </a:lnTo>
                <a:lnTo>
                  <a:pt x="300647" y="113411"/>
                </a:lnTo>
                <a:lnTo>
                  <a:pt x="298589" y="111760"/>
                </a:lnTo>
                <a:lnTo>
                  <a:pt x="296964" y="109474"/>
                </a:lnTo>
                <a:lnTo>
                  <a:pt x="295338" y="107314"/>
                </a:lnTo>
                <a:lnTo>
                  <a:pt x="294119" y="104648"/>
                </a:lnTo>
                <a:lnTo>
                  <a:pt x="292531" y="98298"/>
                </a:lnTo>
                <a:lnTo>
                  <a:pt x="292125" y="94234"/>
                </a:lnTo>
                <a:lnTo>
                  <a:pt x="292125" y="36575"/>
                </a:lnTo>
                <a:lnTo>
                  <a:pt x="291985" y="36068"/>
                </a:lnTo>
                <a:lnTo>
                  <a:pt x="291719" y="35813"/>
                </a:lnTo>
                <a:lnTo>
                  <a:pt x="291439" y="35433"/>
                </a:lnTo>
                <a:lnTo>
                  <a:pt x="290969" y="35051"/>
                </a:lnTo>
                <a:lnTo>
                  <a:pt x="290309" y="34798"/>
                </a:lnTo>
                <a:lnTo>
                  <a:pt x="289648" y="34416"/>
                </a:lnTo>
                <a:lnTo>
                  <a:pt x="288772" y="34289"/>
                </a:lnTo>
                <a:lnTo>
                  <a:pt x="286550" y="34036"/>
                </a:lnTo>
                <a:close/>
              </a:path>
              <a:path w="436880" h="165100">
                <a:moveTo>
                  <a:pt x="355523" y="114426"/>
                </a:moveTo>
                <a:lnTo>
                  <a:pt x="339928" y="114426"/>
                </a:lnTo>
                <a:lnTo>
                  <a:pt x="340042" y="127126"/>
                </a:lnTo>
                <a:lnTo>
                  <a:pt x="340448" y="127888"/>
                </a:lnTo>
                <a:lnTo>
                  <a:pt x="340855" y="128143"/>
                </a:lnTo>
                <a:lnTo>
                  <a:pt x="341439" y="128397"/>
                </a:lnTo>
                <a:lnTo>
                  <a:pt x="342023" y="128777"/>
                </a:lnTo>
                <a:lnTo>
                  <a:pt x="342823" y="128905"/>
                </a:lnTo>
                <a:lnTo>
                  <a:pt x="344830" y="129159"/>
                </a:lnTo>
                <a:lnTo>
                  <a:pt x="346138" y="129286"/>
                </a:lnTo>
                <a:lnTo>
                  <a:pt x="349186" y="129286"/>
                </a:lnTo>
                <a:lnTo>
                  <a:pt x="350405" y="129159"/>
                </a:lnTo>
                <a:lnTo>
                  <a:pt x="352425" y="128905"/>
                </a:lnTo>
                <a:lnTo>
                  <a:pt x="353237" y="128777"/>
                </a:lnTo>
                <a:lnTo>
                  <a:pt x="353860" y="128397"/>
                </a:lnTo>
                <a:lnTo>
                  <a:pt x="354482" y="128143"/>
                </a:lnTo>
                <a:lnTo>
                  <a:pt x="354914" y="127888"/>
                </a:lnTo>
                <a:lnTo>
                  <a:pt x="355396" y="127126"/>
                </a:lnTo>
                <a:lnTo>
                  <a:pt x="355523" y="114426"/>
                </a:lnTo>
                <a:close/>
              </a:path>
              <a:path w="436880" h="165100">
                <a:moveTo>
                  <a:pt x="349948" y="34036"/>
                </a:moveTo>
                <a:lnTo>
                  <a:pt x="343763" y="34036"/>
                </a:lnTo>
                <a:lnTo>
                  <a:pt x="340728" y="34416"/>
                </a:lnTo>
                <a:lnTo>
                  <a:pt x="340042" y="34798"/>
                </a:lnTo>
                <a:lnTo>
                  <a:pt x="339344" y="35051"/>
                </a:lnTo>
                <a:lnTo>
                  <a:pt x="338874" y="35433"/>
                </a:lnTo>
                <a:lnTo>
                  <a:pt x="338632" y="35813"/>
                </a:lnTo>
                <a:lnTo>
                  <a:pt x="338391" y="36068"/>
                </a:lnTo>
                <a:lnTo>
                  <a:pt x="338264" y="99313"/>
                </a:lnTo>
                <a:lnTo>
                  <a:pt x="316166" y="116459"/>
                </a:lnTo>
                <a:lnTo>
                  <a:pt x="337988" y="116459"/>
                </a:lnTo>
                <a:lnTo>
                  <a:pt x="339928" y="114426"/>
                </a:lnTo>
                <a:lnTo>
                  <a:pt x="355523" y="114426"/>
                </a:lnTo>
                <a:lnTo>
                  <a:pt x="355523" y="36575"/>
                </a:lnTo>
                <a:lnTo>
                  <a:pt x="355358" y="36068"/>
                </a:lnTo>
                <a:lnTo>
                  <a:pt x="355053" y="35813"/>
                </a:lnTo>
                <a:lnTo>
                  <a:pt x="354736" y="35433"/>
                </a:lnTo>
                <a:lnTo>
                  <a:pt x="354279" y="35051"/>
                </a:lnTo>
                <a:lnTo>
                  <a:pt x="353644" y="34798"/>
                </a:lnTo>
                <a:lnTo>
                  <a:pt x="353021" y="34416"/>
                </a:lnTo>
                <a:lnTo>
                  <a:pt x="352158" y="34289"/>
                </a:lnTo>
                <a:lnTo>
                  <a:pt x="349948" y="34036"/>
                </a:lnTo>
                <a:close/>
              </a:path>
              <a:path w="436880" h="165100">
                <a:moveTo>
                  <a:pt x="409371" y="48133"/>
                </a:moveTo>
                <a:lnTo>
                  <a:pt x="392226" y="48133"/>
                </a:lnTo>
                <a:lnTo>
                  <a:pt x="392226" y="105283"/>
                </a:lnTo>
                <a:lnTo>
                  <a:pt x="392734" y="109727"/>
                </a:lnTo>
                <a:lnTo>
                  <a:pt x="394741" y="117348"/>
                </a:lnTo>
                <a:lnTo>
                  <a:pt x="396354" y="120523"/>
                </a:lnTo>
                <a:lnTo>
                  <a:pt x="398675" y="123062"/>
                </a:lnTo>
                <a:lnTo>
                  <a:pt x="400786" y="125475"/>
                </a:lnTo>
                <a:lnTo>
                  <a:pt x="403618" y="127253"/>
                </a:lnTo>
                <a:lnTo>
                  <a:pt x="407085" y="128524"/>
                </a:lnTo>
                <a:lnTo>
                  <a:pt x="410552" y="129666"/>
                </a:lnTo>
                <a:lnTo>
                  <a:pt x="414705" y="130301"/>
                </a:lnTo>
                <a:lnTo>
                  <a:pt x="421157" y="130301"/>
                </a:lnTo>
                <a:lnTo>
                  <a:pt x="435140" y="126619"/>
                </a:lnTo>
                <a:lnTo>
                  <a:pt x="435698" y="126111"/>
                </a:lnTo>
                <a:lnTo>
                  <a:pt x="436118" y="125349"/>
                </a:lnTo>
                <a:lnTo>
                  <a:pt x="436664" y="123062"/>
                </a:lnTo>
                <a:lnTo>
                  <a:pt x="436803" y="121538"/>
                </a:lnTo>
                <a:lnTo>
                  <a:pt x="436718" y="117348"/>
                </a:lnTo>
                <a:lnTo>
                  <a:pt x="436546" y="116332"/>
                </a:lnTo>
                <a:lnTo>
                  <a:pt x="417550" y="116332"/>
                </a:lnTo>
                <a:lnTo>
                  <a:pt x="414134" y="114808"/>
                </a:lnTo>
                <a:lnTo>
                  <a:pt x="412229" y="111633"/>
                </a:lnTo>
                <a:lnTo>
                  <a:pt x="410324" y="108585"/>
                </a:lnTo>
                <a:lnTo>
                  <a:pt x="409371" y="103886"/>
                </a:lnTo>
                <a:lnTo>
                  <a:pt x="409371" y="48133"/>
                </a:lnTo>
                <a:close/>
              </a:path>
              <a:path w="436880" h="165100">
                <a:moveTo>
                  <a:pt x="435089" y="113664"/>
                </a:moveTo>
                <a:lnTo>
                  <a:pt x="433870" y="113664"/>
                </a:lnTo>
                <a:lnTo>
                  <a:pt x="433235" y="113791"/>
                </a:lnTo>
                <a:lnTo>
                  <a:pt x="431850" y="114300"/>
                </a:lnTo>
                <a:lnTo>
                  <a:pt x="431025" y="114681"/>
                </a:lnTo>
                <a:lnTo>
                  <a:pt x="430060" y="114935"/>
                </a:lnTo>
                <a:lnTo>
                  <a:pt x="429082" y="115315"/>
                </a:lnTo>
                <a:lnTo>
                  <a:pt x="427977" y="115697"/>
                </a:lnTo>
                <a:lnTo>
                  <a:pt x="425488" y="116205"/>
                </a:lnTo>
                <a:lnTo>
                  <a:pt x="424065" y="116332"/>
                </a:lnTo>
                <a:lnTo>
                  <a:pt x="436546" y="116332"/>
                </a:lnTo>
                <a:lnTo>
                  <a:pt x="436460" y="115824"/>
                </a:lnTo>
                <a:lnTo>
                  <a:pt x="435965" y="114300"/>
                </a:lnTo>
                <a:lnTo>
                  <a:pt x="435711" y="114046"/>
                </a:lnTo>
                <a:lnTo>
                  <a:pt x="435406" y="113791"/>
                </a:lnTo>
                <a:lnTo>
                  <a:pt x="435089" y="113664"/>
                </a:lnTo>
                <a:close/>
              </a:path>
              <a:path w="436880" h="165100">
                <a:moveTo>
                  <a:pt x="433933" y="34544"/>
                </a:moveTo>
                <a:lnTo>
                  <a:pt x="378688" y="34544"/>
                </a:lnTo>
                <a:lnTo>
                  <a:pt x="378180" y="34671"/>
                </a:lnTo>
                <a:lnTo>
                  <a:pt x="377736" y="34925"/>
                </a:lnTo>
                <a:lnTo>
                  <a:pt x="377278" y="35051"/>
                </a:lnTo>
                <a:lnTo>
                  <a:pt x="375704" y="43687"/>
                </a:lnTo>
                <a:lnTo>
                  <a:pt x="376021" y="45465"/>
                </a:lnTo>
                <a:lnTo>
                  <a:pt x="377266" y="47498"/>
                </a:lnTo>
                <a:lnTo>
                  <a:pt x="378091" y="48133"/>
                </a:lnTo>
                <a:lnTo>
                  <a:pt x="434416" y="48133"/>
                </a:lnTo>
                <a:lnTo>
                  <a:pt x="435254" y="47498"/>
                </a:lnTo>
                <a:lnTo>
                  <a:pt x="436499" y="45465"/>
                </a:lnTo>
                <a:lnTo>
                  <a:pt x="436803" y="43687"/>
                </a:lnTo>
                <a:lnTo>
                  <a:pt x="436740" y="38988"/>
                </a:lnTo>
                <a:lnTo>
                  <a:pt x="434835" y="34925"/>
                </a:lnTo>
                <a:lnTo>
                  <a:pt x="434416" y="34671"/>
                </a:lnTo>
                <a:lnTo>
                  <a:pt x="433933" y="34544"/>
                </a:lnTo>
                <a:close/>
              </a:path>
              <a:path w="436880" h="165100">
                <a:moveTo>
                  <a:pt x="402475" y="10160"/>
                </a:moveTo>
                <a:lnTo>
                  <a:pt x="399084" y="10160"/>
                </a:lnTo>
                <a:lnTo>
                  <a:pt x="397700" y="10287"/>
                </a:lnTo>
                <a:lnTo>
                  <a:pt x="395478" y="10540"/>
                </a:lnTo>
                <a:lnTo>
                  <a:pt x="394601" y="10668"/>
                </a:lnTo>
                <a:lnTo>
                  <a:pt x="393941" y="11049"/>
                </a:lnTo>
                <a:lnTo>
                  <a:pt x="393280" y="11302"/>
                </a:lnTo>
                <a:lnTo>
                  <a:pt x="392836" y="11684"/>
                </a:lnTo>
                <a:lnTo>
                  <a:pt x="392353" y="12446"/>
                </a:lnTo>
                <a:lnTo>
                  <a:pt x="392226" y="12826"/>
                </a:lnTo>
                <a:lnTo>
                  <a:pt x="392226" y="34544"/>
                </a:lnTo>
                <a:lnTo>
                  <a:pt x="409371" y="34544"/>
                </a:lnTo>
                <a:lnTo>
                  <a:pt x="409371" y="12826"/>
                </a:lnTo>
                <a:lnTo>
                  <a:pt x="409232" y="12446"/>
                </a:lnTo>
                <a:lnTo>
                  <a:pt x="408686" y="11684"/>
                </a:lnTo>
                <a:lnTo>
                  <a:pt x="408228" y="11302"/>
                </a:lnTo>
                <a:lnTo>
                  <a:pt x="407606" y="11049"/>
                </a:lnTo>
                <a:lnTo>
                  <a:pt x="406984" y="10668"/>
                </a:lnTo>
                <a:lnTo>
                  <a:pt x="406120" y="10540"/>
                </a:lnTo>
                <a:lnTo>
                  <a:pt x="403898" y="10287"/>
                </a:lnTo>
                <a:lnTo>
                  <a:pt x="402475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76603" y="2239517"/>
            <a:ext cx="510413" cy="173990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861947" y="2294254"/>
            <a:ext cx="90805" cy="52705"/>
          </a:xfrm>
          <a:custGeom>
            <a:avLst/>
            <a:gdLst/>
            <a:ahLst/>
            <a:cxnLst/>
            <a:rect l="l" t="t" r="r" b="b"/>
            <a:pathLst>
              <a:path w="90805" h="52705">
                <a:moveTo>
                  <a:pt x="87629" y="0"/>
                </a:moveTo>
                <a:lnTo>
                  <a:pt x="2793" y="0"/>
                </a:lnTo>
                <a:lnTo>
                  <a:pt x="1777" y="508"/>
                </a:lnTo>
                <a:lnTo>
                  <a:pt x="253" y="2794"/>
                </a:lnTo>
                <a:lnTo>
                  <a:pt x="0" y="4445"/>
                </a:lnTo>
                <a:lnTo>
                  <a:pt x="0" y="9525"/>
                </a:lnTo>
                <a:lnTo>
                  <a:pt x="380" y="11303"/>
                </a:lnTo>
                <a:lnTo>
                  <a:pt x="1904" y="13335"/>
                </a:lnTo>
                <a:lnTo>
                  <a:pt x="2920" y="13843"/>
                </a:lnTo>
                <a:lnTo>
                  <a:pt x="87375" y="13843"/>
                </a:lnTo>
                <a:lnTo>
                  <a:pt x="88391" y="13335"/>
                </a:lnTo>
                <a:lnTo>
                  <a:pt x="89153" y="12319"/>
                </a:lnTo>
                <a:lnTo>
                  <a:pt x="90042" y="11303"/>
                </a:lnTo>
                <a:lnTo>
                  <a:pt x="90423" y="9525"/>
                </a:lnTo>
                <a:lnTo>
                  <a:pt x="90423" y="4445"/>
                </a:lnTo>
                <a:lnTo>
                  <a:pt x="90042" y="2794"/>
                </a:lnTo>
                <a:lnTo>
                  <a:pt x="89280" y="1650"/>
                </a:lnTo>
                <a:lnTo>
                  <a:pt x="88645" y="508"/>
                </a:lnTo>
                <a:lnTo>
                  <a:pt x="87629" y="0"/>
                </a:lnTo>
                <a:close/>
              </a:path>
              <a:path w="90805" h="52705">
                <a:moveTo>
                  <a:pt x="87629" y="38354"/>
                </a:moveTo>
                <a:lnTo>
                  <a:pt x="2793" y="38354"/>
                </a:lnTo>
                <a:lnTo>
                  <a:pt x="1777" y="38862"/>
                </a:lnTo>
                <a:lnTo>
                  <a:pt x="253" y="41148"/>
                </a:lnTo>
                <a:lnTo>
                  <a:pt x="0" y="42925"/>
                </a:lnTo>
                <a:lnTo>
                  <a:pt x="0" y="48006"/>
                </a:lnTo>
                <a:lnTo>
                  <a:pt x="380" y="49784"/>
                </a:lnTo>
                <a:lnTo>
                  <a:pt x="1904" y="51816"/>
                </a:lnTo>
                <a:lnTo>
                  <a:pt x="2920" y="52324"/>
                </a:lnTo>
                <a:lnTo>
                  <a:pt x="87375" y="52324"/>
                </a:lnTo>
                <a:lnTo>
                  <a:pt x="88391" y="51816"/>
                </a:lnTo>
                <a:lnTo>
                  <a:pt x="89153" y="50800"/>
                </a:lnTo>
                <a:lnTo>
                  <a:pt x="90042" y="49784"/>
                </a:lnTo>
                <a:lnTo>
                  <a:pt x="90423" y="48006"/>
                </a:lnTo>
                <a:lnTo>
                  <a:pt x="90423" y="42925"/>
                </a:lnTo>
                <a:lnTo>
                  <a:pt x="90042" y="41148"/>
                </a:lnTo>
                <a:lnTo>
                  <a:pt x="89280" y="40005"/>
                </a:lnTo>
                <a:lnTo>
                  <a:pt x="88645" y="38862"/>
                </a:lnTo>
                <a:lnTo>
                  <a:pt x="87629" y="38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25771" y="2247645"/>
            <a:ext cx="193934" cy="13169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98064" y="2239517"/>
            <a:ext cx="478409" cy="17399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59740" y="2145918"/>
            <a:ext cx="965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53693" y="2727198"/>
            <a:ext cx="841679" cy="17398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61085" y="2726563"/>
            <a:ext cx="416039" cy="14046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162936" y="2769107"/>
            <a:ext cx="453263" cy="13207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88970" y="2733801"/>
            <a:ext cx="571245" cy="16738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336925" y="2769107"/>
            <a:ext cx="235585" cy="9791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648964" y="2746629"/>
            <a:ext cx="409448" cy="12039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131817" y="2727198"/>
            <a:ext cx="431693" cy="13982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646676" y="2733801"/>
            <a:ext cx="130556" cy="13195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855590" y="2769107"/>
            <a:ext cx="86233" cy="9791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030342" y="2736723"/>
            <a:ext cx="1113155" cy="164464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194180" y="3711447"/>
            <a:ext cx="1365250" cy="1337310"/>
            <a:chOff x="1194180" y="3711447"/>
            <a:chExt cx="1365250" cy="1337310"/>
          </a:xfrm>
        </p:grpSpPr>
        <p:sp>
          <p:nvSpPr>
            <p:cNvPr id="50" name="object 50"/>
            <p:cNvSpPr/>
            <p:nvPr/>
          </p:nvSpPr>
          <p:spPr>
            <a:xfrm>
              <a:off x="1200530" y="3717797"/>
              <a:ext cx="1352550" cy="1324610"/>
            </a:xfrm>
            <a:custGeom>
              <a:avLst/>
              <a:gdLst/>
              <a:ahLst/>
              <a:cxnLst/>
              <a:rect l="l" t="t" r="r" b="b"/>
              <a:pathLst>
                <a:path w="1352550" h="1324610">
                  <a:moveTo>
                    <a:pt x="1352550" y="0"/>
                  </a:moveTo>
                  <a:lnTo>
                    <a:pt x="0" y="0"/>
                  </a:lnTo>
                  <a:lnTo>
                    <a:pt x="0" y="1324228"/>
                  </a:lnTo>
                  <a:lnTo>
                    <a:pt x="1352550" y="1324228"/>
                  </a:lnTo>
                  <a:lnTo>
                    <a:pt x="1352550" y="0"/>
                  </a:lnTo>
                  <a:close/>
                </a:path>
              </a:pathLst>
            </a:custGeom>
            <a:solidFill>
              <a:srgbClr val="F4455F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00530" y="3717797"/>
              <a:ext cx="1352550" cy="1324610"/>
            </a:xfrm>
            <a:custGeom>
              <a:avLst/>
              <a:gdLst/>
              <a:ahLst/>
              <a:cxnLst/>
              <a:rect l="l" t="t" r="r" b="b"/>
              <a:pathLst>
                <a:path w="1352550" h="1324610">
                  <a:moveTo>
                    <a:pt x="0" y="1324228"/>
                  </a:moveTo>
                  <a:lnTo>
                    <a:pt x="1352550" y="1324228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1324228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4343400" y="3371595"/>
            <a:ext cx="2114550" cy="2085339"/>
          </a:xfrm>
          <a:custGeom>
            <a:avLst/>
            <a:gdLst/>
            <a:ahLst/>
            <a:cxnLst/>
            <a:rect l="l" t="t" r="r" b="b"/>
            <a:pathLst>
              <a:path w="2114550" h="2085339">
                <a:moveTo>
                  <a:pt x="2114550" y="761873"/>
                </a:moveTo>
                <a:lnTo>
                  <a:pt x="1962150" y="761873"/>
                </a:lnTo>
                <a:lnTo>
                  <a:pt x="1962150" y="609473"/>
                </a:lnTo>
                <a:lnTo>
                  <a:pt x="1809750" y="609473"/>
                </a:lnTo>
                <a:lnTo>
                  <a:pt x="1809750" y="457073"/>
                </a:lnTo>
                <a:lnTo>
                  <a:pt x="1657350" y="457073"/>
                </a:lnTo>
                <a:lnTo>
                  <a:pt x="1657350" y="304673"/>
                </a:lnTo>
                <a:lnTo>
                  <a:pt x="1504950" y="304673"/>
                </a:lnTo>
                <a:lnTo>
                  <a:pt x="1504950" y="152273"/>
                </a:lnTo>
                <a:lnTo>
                  <a:pt x="1352550" y="152273"/>
                </a:lnTo>
                <a:lnTo>
                  <a:pt x="1352550" y="0"/>
                </a:lnTo>
                <a:lnTo>
                  <a:pt x="0" y="0"/>
                </a:lnTo>
                <a:lnTo>
                  <a:pt x="0" y="1323467"/>
                </a:lnTo>
                <a:lnTo>
                  <a:pt x="152400" y="1323467"/>
                </a:lnTo>
                <a:lnTo>
                  <a:pt x="152400" y="1475740"/>
                </a:lnTo>
                <a:lnTo>
                  <a:pt x="304800" y="1475740"/>
                </a:lnTo>
                <a:lnTo>
                  <a:pt x="304800" y="1628140"/>
                </a:lnTo>
                <a:lnTo>
                  <a:pt x="457200" y="1628140"/>
                </a:lnTo>
                <a:lnTo>
                  <a:pt x="457200" y="1780540"/>
                </a:lnTo>
                <a:lnTo>
                  <a:pt x="609600" y="1780540"/>
                </a:lnTo>
                <a:lnTo>
                  <a:pt x="609600" y="1932940"/>
                </a:lnTo>
                <a:lnTo>
                  <a:pt x="762000" y="1932940"/>
                </a:lnTo>
                <a:lnTo>
                  <a:pt x="762000" y="2085340"/>
                </a:lnTo>
                <a:lnTo>
                  <a:pt x="2114550" y="2085340"/>
                </a:lnTo>
                <a:lnTo>
                  <a:pt x="2114550" y="761873"/>
                </a:lnTo>
                <a:close/>
              </a:path>
            </a:pathLst>
          </a:custGeom>
          <a:solidFill>
            <a:srgbClr val="F445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394611" y="5542660"/>
            <a:ext cx="219005" cy="14855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90623" y="5582411"/>
            <a:ext cx="99313" cy="10735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75560" y="5542660"/>
            <a:ext cx="236023" cy="14855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90495" y="5582411"/>
            <a:ext cx="99314" cy="10735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343530" y="5542534"/>
            <a:ext cx="93218" cy="148678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2831592" y="4531233"/>
            <a:ext cx="1188085" cy="76200"/>
          </a:xfrm>
          <a:custGeom>
            <a:avLst/>
            <a:gdLst/>
            <a:ahLst/>
            <a:cxnLst/>
            <a:rect l="l" t="t" r="r" b="b"/>
            <a:pathLst>
              <a:path w="1188085" h="76200">
                <a:moveTo>
                  <a:pt x="1111631" y="0"/>
                </a:moveTo>
                <a:lnTo>
                  <a:pt x="1111631" y="31750"/>
                </a:lnTo>
                <a:lnTo>
                  <a:pt x="0" y="31750"/>
                </a:lnTo>
                <a:lnTo>
                  <a:pt x="0" y="44450"/>
                </a:lnTo>
                <a:lnTo>
                  <a:pt x="1111631" y="44450"/>
                </a:lnTo>
                <a:lnTo>
                  <a:pt x="1111631" y="76200"/>
                </a:lnTo>
                <a:lnTo>
                  <a:pt x="1187831" y="38100"/>
                </a:lnTo>
                <a:lnTo>
                  <a:pt x="1111631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6589776" y="3570351"/>
            <a:ext cx="2097405" cy="1471295"/>
            <a:chOff x="6589776" y="3570351"/>
            <a:chExt cx="2097405" cy="1471295"/>
          </a:xfrm>
        </p:grpSpPr>
        <p:sp>
          <p:nvSpPr>
            <p:cNvPr id="60" name="object 60"/>
            <p:cNvSpPr/>
            <p:nvPr/>
          </p:nvSpPr>
          <p:spPr>
            <a:xfrm>
              <a:off x="7181850" y="3570350"/>
              <a:ext cx="1200150" cy="1167130"/>
            </a:xfrm>
            <a:custGeom>
              <a:avLst/>
              <a:gdLst/>
              <a:ahLst/>
              <a:cxnLst/>
              <a:rect l="l" t="t" r="r" b="b"/>
              <a:pathLst>
                <a:path w="1200150" h="1167129">
                  <a:moveTo>
                    <a:pt x="1200150" y="457200"/>
                  </a:moveTo>
                  <a:lnTo>
                    <a:pt x="1047750" y="457200"/>
                  </a:lnTo>
                  <a:lnTo>
                    <a:pt x="1047750" y="304800"/>
                  </a:lnTo>
                  <a:lnTo>
                    <a:pt x="895350" y="304800"/>
                  </a:lnTo>
                  <a:lnTo>
                    <a:pt x="895350" y="152400"/>
                  </a:lnTo>
                  <a:lnTo>
                    <a:pt x="742950" y="152400"/>
                  </a:lnTo>
                  <a:lnTo>
                    <a:pt x="742950" y="0"/>
                  </a:lnTo>
                  <a:lnTo>
                    <a:pt x="0" y="0"/>
                  </a:lnTo>
                  <a:lnTo>
                    <a:pt x="0" y="709422"/>
                  </a:lnTo>
                  <a:lnTo>
                    <a:pt x="152400" y="709422"/>
                  </a:lnTo>
                  <a:lnTo>
                    <a:pt x="152400" y="861822"/>
                  </a:lnTo>
                  <a:lnTo>
                    <a:pt x="304800" y="861822"/>
                  </a:lnTo>
                  <a:lnTo>
                    <a:pt x="304800" y="1014222"/>
                  </a:lnTo>
                  <a:lnTo>
                    <a:pt x="457200" y="1014222"/>
                  </a:lnTo>
                  <a:lnTo>
                    <a:pt x="457200" y="1166622"/>
                  </a:lnTo>
                  <a:lnTo>
                    <a:pt x="1200150" y="1166622"/>
                  </a:lnTo>
                  <a:lnTo>
                    <a:pt x="1200150" y="457200"/>
                  </a:lnTo>
                  <a:close/>
                </a:path>
              </a:pathLst>
            </a:custGeom>
            <a:solidFill>
              <a:srgbClr val="F4455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9776" y="4546473"/>
              <a:ext cx="626110" cy="76200"/>
            </a:xfrm>
            <a:custGeom>
              <a:avLst/>
              <a:gdLst/>
              <a:ahLst/>
              <a:cxnLst/>
              <a:rect l="l" t="t" r="r" b="b"/>
              <a:pathLst>
                <a:path w="626109" h="76200">
                  <a:moveTo>
                    <a:pt x="549655" y="0"/>
                  </a:moveTo>
                  <a:lnTo>
                    <a:pt x="54965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49655" y="44450"/>
                  </a:lnTo>
                  <a:lnTo>
                    <a:pt x="549655" y="76200"/>
                  </a:lnTo>
                  <a:lnTo>
                    <a:pt x="625855" y="38100"/>
                  </a:lnTo>
                  <a:lnTo>
                    <a:pt x="549655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91450" y="4179950"/>
              <a:ext cx="895350" cy="861694"/>
            </a:xfrm>
            <a:custGeom>
              <a:avLst/>
              <a:gdLst/>
              <a:ahLst/>
              <a:cxnLst/>
              <a:rect l="l" t="t" r="r" b="b"/>
              <a:pathLst>
                <a:path w="895350" h="861695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0"/>
                  </a:lnTo>
                  <a:lnTo>
                    <a:pt x="0" y="0"/>
                  </a:lnTo>
                  <a:lnTo>
                    <a:pt x="0" y="709295"/>
                  </a:lnTo>
                  <a:lnTo>
                    <a:pt x="152400" y="709295"/>
                  </a:lnTo>
                  <a:lnTo>
                    <a:pt x="152400" y="861695"/>
                  </a:lnTo>
                  <a:lnTo>
                    <a:pt x="895350" y="861695"/>
                  </a:lnTo>
                  <a:lnTo>
                    <a:pt x="895350" y="152400"/>
                  </a:lnTo>
                  <a:close/>
                </a:path>
              </a:pathLst>
            </a:custGeom>
            <a:solidFill>
              <a:srgbClr val="F4455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252331" y="4515358"/>
            <a:ext cx="104140" cy="10414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618091" y="4515358"/>
            <a:ext cx="104139" cy="10414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983851" y="4515358"/>
            <a:ext cx="104140" cy="104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8405" y="2711069"/>
            <a:ext cx="2747518" cy="5253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4694" y="2735579"/>
            <a:ext cx="2735072" cy="629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8338" y="3625469"/>
            <a:ext cx="2615819" cy="65366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64777" y="3641216"/>
            <a:ext cx="478790" cy="509270"/>
          </a:xfrm>
          <a:custGeom>
            <a:avLst/>
            <a:gdLst/>
            <a:ahLst/>
            <a:cxnLst/>
            <a:rect l="l" t="t" r="r" b="b"/>
            <a:pathLst>
              <a:path w="478789" h="509270">
                <a:moveTo>
                  <a:pt x="217929" y="0"/>
                </a:moveTo>
                <a:lnTo>
                  <a:pt x="181017" y="0"/>
                </a:lnTo>
                <a:lnTo>
                  <a:pt x="162610" y="1269"/>
                </a:lnTo>
                <a:lnTo>
                  <a:pt x="116604" y="13969"/>
                </a:lnTo>
                <a:lnTo>
                  <a:pt x="82886" y="34289"/>
                </a:lnTo>
                <a:lnTo>
                  <a:pt x="56089" y="71119"/>
                </a:lnTo>
                <a:lnTo>
                  <a:pt x="47881" y="111759"/>
                </a:lnTo>
                <a:lnTo>
                  <a:pt x="47784" y="118109"/>
                </a:lnTo>
                <a:lnTo>
                  <a:pt x="47899" y="121919"/>
                </a:lnTo>
                <a:lnTo>
                  <a:pt x="61423" y="168909"/>
                </a:lnTo>
                <a:lnTo>
                  <a:pt x="65376" y="175259"/>
                </a:lnTo>
                <a:lnTo>
                  <a:pt x="69805" y="182879"/>
                </a:lnTo>
                <a:lnTo>
                  <a:pt x="74710" y="191769"/>
                </a:lnTo>
                <a:lnTo>
                  <a:pt x="80092" y="199389"/>
                </a:lnTo>
                <a:lnTo>
                  <a:pt x="86073" y="207009"/>
                </a:lnTo>
                <a:lnTo>
                  <a:pt x="92601" y="215899"/>
                </a:lnTo>
                <a:lnTo>
                  <a:pt x="99701" y="226059"/>
                </a:lnTo>
                <a:lnTo>
                  <a:pt x="107397" y="236219"/>
                </a:lnTo>
                <a:lnTo>
                  <a:pt x="93371" y="243839"/>
                </a:lnTo>
                <a:lnTo>
                  <a:pt x="80441" y="251459"/>
                </a:lnTo>
                <a:lnTo>
                  <a:pt x="68606" y="260349"/>
                </a:lnTo>
                <a:lnTo>
                  <a:pt x="57867" y="267969"/>
                </a:lnTo>
                <a:lnTo>
                  <a:pt x="48078" y="276859"/>
                </a:lnTo>
                <a:lnTo>
                  <a:pt x="39277" y="284479"/>
                </a:lnTo>
                <a:lnTo>
                  <a:pt x="31453" y="293369"/>
                </a:lnTo>
                <a:lnTo>
                  <a:pt x="24593" y="302259"/>
                </a:lnTo>
                <a:lnTo>
                  <a:pt x="18640" y="309879"/>
                </a:lnTo>
                <a:lnTo>
                  <a:pt x="13544" y="318769"/>
                </a:lnTo>
                <a:lnTo>
                  <a:pt x="1415" y="356869"/>
                </a:lnTo>
                <a:lnTo>
                  <a:pt x="0" y="377189"/>
                </a:lnTo>
                <a:lnTo>
                  <a:pt x="312" y="386079"/>
                </a:lnTo>
                <a:lnTo>
                  <a:pt x="8837" y="424179"/>
                </a:lnTo>
                <a:lnTo>
                  <a:pt x="33689" y="462279"/>
                </a:lnTo>
                <a:lnTo>
                  <a:pt x="72585" y="490219"/>
                </a:lnTo>
                <a:lnTo>
                  <a:pt x="112499" y="502919"/>
                </a:lnTo>
                <a:lnTo>
                  <a:pt x="146672" y="509269"/>
                </a:lnTo>
                <a:lnTo>
                  <a:pt x="196868" y="509269"/>
                </a:lnTo>
                <a:lnTo>
                  <a:pt x="243065" y="500379"/>
                </a:lnTo>
                <a:lnTo>
                  <a:pt x="284752" y="485139"/>
                </a:lnTo>
                <a:lnTo>
                  <a:pt x="321932" y="463549"/>
                </a:lnTo>
                <a:lnTo>
                  <a:pt x="330619" y="458469"/>
                </a:lnTo>
                <a:lnTo>
                  <a:pt x="179406" y="458469"/>
                </a:lnTo>
                <a:lnTo>
                  <a:pt x="154339" y="455929"/>
                </a:lnTo>
                <a:lnTo>
                  <a:pt x="113858" y="443229"/>
                </a:lnTo>
                <a:lnTo>
                  <a:pt x="82042" y="412749"/>
                </a:lnTo>
                <a:lnTo>
                  <a:pt x="71202" y="369569"/>
                </a:lnTo>
                <a:lnTo>
                  <a:pt x="71202" y="361949"/>
                </a:lnTo>
                <a:lnTo>
                  <a:pt x="82705" y="327659"/>
                </a:lnTo>
                <a:lnTo>
                  <a:pt x="86442" y="321309"/>
                </a:lnTo>
                <a:lnTo>
                  <a:pt x="90869" y="314959"/>
                </a:lnTo>
                <a:lnTo>
                  <a:pt x="95951" y="309879"/>
                </a:lnTo>
                <a:lnTo>
                  <a:pt x="101676" y="303529"/>
                </a:lnTo>
                <a:lnTo>
                  <a:pt x="108032" y="298449"/>
                </a:lnTo>
                <a:lnTo>
                  <a:pt x="115104" y="292099"/>
                </a:lnTo>
                <a:lnTo>
                  <a:pt x="122986" y="285749"/>
                </a:lnTo>
                <a:lnTo>
                  <a:pt x="131678" y="280669"/>
                </a:lnTo>
                <a:lnTo>
                  <a:pt x="141179" y="274319"/>
                </a:lnTo>
                <a:lnTo>
                  <a:pt x="228658" y="274319"/>
                </a:lnTo>
                <a:lnTo>
                  <a:pt x="222187" y="267969"/>
                </a:lnTo>
                <a:lnTo>
                  <a:pt x="214696" y="260349"/>
                </a:lnTo>
                <a:lnTo>
                  <a:pt x="207467" y="251459"/>
                </a:lnTo>
                <a:lnTo>
                  <a:pt x="200488" y="243839"/>
                </a:lnTo>
                <a:lnTo>
                  <a:pt x="218351" y="234949"/>
                </a:lnTo>
                <a:lnTo>
                  <a:pt x="234810" y="226059"/>
                </a:lnTo>
                <a:lnTo>
                  <a:pt x="249887" y="217169"/>
                </a:lnTo>
                <a:lnTo>
                  <a:pt x="263607" y="208279"/>
                </a:lnTo>
                <a:lnTo>
                  <a:pt x="265686" y="207009"/>
                </a:lnTo>
                <a:lnTo>
                  <a:pt x="165944" y="207009"/>
                </a:lnTo>
                <a:lnTo>
                  <a:pt x="159967" y="199389"/>
                </a:lnTo>
                <a:lnTo>
                  <a:pt x="154419" y="191769"/>
                </a:lnTo>
                <a:lnTo>
                  <a:pt x="149299" y="184149"/>
                </a:lnTo>
                <a:lnTo>
                  <a:pt x="144608" y="177799"/>
                </a:lnTo>
                <a:lnTo>
                  <a:pt x="140300" y="171449"/>
                </a:lnTo>
                <a:lnTo>
                  <a:pt x="136337" y="165099"/>
                </a:lnTo>
                <a:lnTo>
                  <a:pt x="132731" y="158749"/>
                </a:lnTo>
                <a:lnTo>
                  <a:pt x="129495" y="153669"/>
                </a:lnTo>
                <a:lnTo>
                  <a:pt x="125431" y="146049"/>
                </a:lnTo>
                <a:lnTo>
                  <a:pt x="122256" y="138429"/>
                </a:lnTo>
                <a:lnTo>
                  <a:pt x="120351" y="130809"/>
                </a:lnTo>
                <a:lnTo>
                  <a:pt x="118319" y="124459"/>
                </a:lnTo>
                <a:lnTo>
                  <a:pt x="117303" y="118109"/>
                </a:lnTo>
                <a:lnTo>
                  <a:pt x="117303" y="102869"/>
                </a:lnTo>
                <a:lnTo>
                  <a:pt x="135464" y="68579"/>
                </a:lnTo>
                <a:lnTo>
                  <a:pt x="167005" y="53339"/>
                </a:lnTo>
                <a:lnTo>
                  <a:pt x="175516" y="50799"/>
                </a:lnTo>
                <a:lnTo>
                  <a:pt x="184861" y="50799"/>
                </a:lnTo>
                <a:lnTo>
                  <a:pt x="195027" y="49529"/>
                </a:lnTo>
                <a:lnTo>
                  <a:pt x="324964" y="49529"/>
                </a:lnTo>
                <a:lnTo>
                  <a:pt x="295224" y="20319"/>
                </a:lnTo>
                <a:lnTo>
                  <a:pt x="248270" y="3809"/>
                </a:lnTo>
                <a:lnTo>
                  <a:pt x="233682" y="1269"/>
                </a:lnTo>
                <a:lnTo>
                  <a:pt x="217929" y="0"/>
                </a:lnTo>
                <a:close/>
              </a:path>
              <a:path w="478789" h="509270">
                <a:moveTo>
                  <a:pt x="446614" y="452119"/>
                </a:moveTo>
                <a:lnTo>
                  <a:pt x="339045" y="452119"/>
                </a:lnTo>
                <a:lnTo>
                  <a:pt x="350022" y="459739"/>
                </a:lnTo>
                <a:lnTo>
                  <a:pt x="360286" y="467359"/>
                </a:lnTo>
                <a:lnTo>
                  <a:pt x="369834" y="473709"/>
                </a:lnTo>
                <a:lnTo>
                  <a:pt x="378669" y="480059"/>
                </a:lnTo>
                <a:lnTo>
                  <a:pt x="386884" y="485139"/>
                </a:lnTo>
                <a:lnTo>
                  <a:pt x="394576" y="490219"/>
                </a:lnTo>
                <a:lnTo>
                  <a:pt x="401743" y="494029"/>
                </a:lnTo>
                <a:lnTo>
                  <a:pt x="408387" y="497839"/>
                </a:lnTo>
                <a:lnTo>
                  <a:pt x="416896" y="501649"/>
                </a:lnTo>
                <a:lnTo>
                  <a:pt x="424262" y="505459"/>
                </a:lnTo>
                <a:lnTo>
                  <a:pt x="430612" y="506729"/>
                </a:lnTo>
                <a:lnTo>
                  <a:pt x="437089" y="509269"/>
                </a:lnTo>
                <a:lnTo>
                  <a:pt x="460711" y="509269"/>
                </a:lnTo>
                <a:lnTo>
                  <a:pt x="478745" y="487679"/>
                </a:lnTo>
                <a:lnTo>
                  <a:pt x="478681" y="468629"/>
                </a:lnTo>
                <a:lnTo>
                  <a:pt x="478491" y="466089"/>
                </a:lnTo>
                <a:lnTo>
                  <a:pt x="477602" y="463549"/>
                </a:lnTo>
                <a:lnTo>
                  <a:pt x="476840" y="459739"/>
                </a:lnTo>
                <a:lnTo>
                  <a:pt x="475697" y="458469"/>
                </a:lnTo>
                <a:lnTo>
                  <a:pt x="474300" y="457199"/>
                </a:lnTo>
                <a:lnTo>
                  <a:pt x="472776" y="455929"/>
                </a:lnTo>
                <a:lnTo>
                  <a:pt x="454869" y="455929"/>
                </a:lnTo>
                <a:lnTo>
                  <a:pt x="450805" y="453389"/>
                </a:lnTo>
                <a:lnTo>
                  <a:pt x="446614" y="452119"/>
                </a:lnTo>
                <a:close/>
              </a:path>
              <a:path w="478789" h="509270">
                <a:moveTo>
                  <a:pt x="228658" y="274319"/>
                </a:moveTo>
                <a:lnTo>
                  <a:pt x="141179" y="274319"/>
                </a:lnTo>
                <a:lnTo>
                  <a:pt x="148777" y="283209"/>
                </a:lnTo>
                <a:lnTo>
                  <a:pt x="182642" y="318769"/>
                </a:lnTo>
                <a:lnTo>
                  <a:pt x="210521" y="345439"/>
                </a:lnTo>
                <a:lnTo>
                  <a:pt x="220141" y="354329"/>
                </a:lnTo>
                <a:lnTo>
                  <a:pt x="229952" y="364489"/>
                </a:lnTo>
                <a:lnTo>
                  <a:pt x="239953" y="373379"/>
                </a:lnTo>
                <a:lnTo>
                  <a:pt x="280988" y="408939"/>
                </a:lnTo>
                <a:lnTo>
                  <a:pt x="291293" y="416559"/>
                </a:lnTo>
                <a:lnTo>
                  <a:pt x="285818" y="421639"/>
                </a:lnTo>
                <a:lnTo>
                  <a:pt x="241001" y="445769"/>
                </a:lnTo>
                <a:lnTo>
                  <a:pt x="195582" y="457199"/>
                </a:lnTo>
                <a:lnTo>
                  <a:pt x="187548" y="457199"/>
                </a:lnTo>
                <a:lnTo>
                  <a:pt x="179406" y="458469"/>
                </a:lnTo>
                <a:lnTo>
                  <a:pt x="330619" y="458469"/>
                </a:lnTo>
                <a:lnTo>
                  <a:pt x="339045" y="452119"/>
                </a:lnTo>
                <a:lnTo>
                  <a:pt x="446614" y="452119"/>
                </a:lnTo>
                <a:lnTo>
                  <a:pt x="441534" y="449579"/>
                </a:lnTo>
                <a:lnTo>
                  <a:pt x="435184" y="445769"/>
                </a:lnTo>
                <a:lnTo>
                  <a:pt x="430276" y="443229"/>
                </a:lnTo>
                <a:lnTo>
                  <a:pt x="424881" y="439419"/>
                </a:lnTo>
                <a:lnTo>
                  <a:pt x="418985" y="435609"/>
                </a:lnTo>
                <a:lnTo>
                  <a:pt x="412578" y="431799"/>
                </a:lnTo>
                <a:lnTo>
                  <a:pt x="405625" y="426719"/>
                </a:lnTo>
                <a:lnTo>
                  <a:pt x="398100" y="421639"/>
                </a:lnTo>
                <a:lnTo>
                  <a:pt x="390004" y="415289"/>
                </a:lnTo>
                <a:lnTo>
                  <a:pt x="381336" y="408939"/>
                </a:lnTo>
                <a:lnTo>
                  <a:pt x="403053" y="377189"/>
                </a:lnTo>
                <a:lnTo>
                  <a:pt x="405052" y="373379"/>
                </a:lnTo>
                <a:lnTo>
                  <a:pt x="334346" y="373379"/>
                </a:lnTo>
                <a:lnTo>
                  <a:pt x="316645" y="358139"/>
                </a:lnTo>
                <a:lnTo>
                  <a:pt x="298659" y="342899"/>
                </a:lnTo>
                <a:lnTo>
                  <a:pt x="289658" y="334009"/>
                </a:lnTo>
                <a:lnTo>
                  <a:pt x="280752" y="326389"/>
                </a:lnTo>
                <a:lnTo>
                  <a:pt x="271941" y="317499"/>
                </a:lnTo>
                <a:lnTo>
                  <a:pt x="263226" y="309879"/>
                </a:lnTo>
                <a:lnTo>
                  <a:pt x="254651" y="300989"/>
                </a:lnTo>
                <a:lnTo>
                  <a:pt x="246255" y="292099"/>
                </a:lnTo>
                <a:lnTo>
                  <a:pt x="238026" y="284479"/>
                </a:lnTo>
                <a:lnTo>
                  <a:pt x="229952" y="275589"/>
                </a:lnTo>
                <a:lnTo>
                  <a:pt x="228658" y="274319"/>
                </a:lnTo>
                <a:close/>
              </a:path>
              <a:path w="478789" h="509270">
                <a:moveTo>
                  <a:pt x="425913" y="238759"/>
                </a:moveTo>
                <a:lnTo>
                  <a:pt x="377399" y="238759"/>
                </a:lnTo>
                <a:lnTo>
                  <a:pt x="375367" y="240029"/>
                </a:lnTo>
                <a:lnTo>
                  <a:pt x="373208" y="241299"/>
                </a:lnTo>
                <a:lnTo>
                  <a:pt x="369316" y="267969"/>
                </a:lnTo>
                <a:lnTo>
                  <a:pt x="369235" y="271779"/>
                </a:lnTo>
                <a:lnTo>
                  <a:pt x="361984" y="316229"/>
                </a:lnTo>
                <a:lnTo>
                  <a:pt x="357269" y="330199"/>
                </a:lnTo>
                <a:lnTo>
                  <a:pt x="354602" y="337819"/>
                </a:lnTo>
                <a:lnTo>
                  <a:pt x="334346" y="373379"/>
                </a:lnTo>
                <a:lnTo>
                  <a:pt x="405052" y="373379"/>
                </a:lnTo>
                <a:lnTo>
                  <a:pt x="407718" y="368299"/>
                </a:lnTo>
                <a:lnTo>
                  <a:pt x="411990" y="359409"/>
                </a:lnTo>
                <a:lnTo>
                  <a:pt x="415858" y="349249"/>
                </a:lnTo>
                <a:lnTo>
                  <a:pt x="419309" y="340359"/>
                </a:lnTo>
                <a:lnTo>
                  <a:pt x="429723" y="300989"/>
                </a:lnTo>
                <a:lnTo>
                  <a:pt x="433406" y="247649"/>
                </a:lnTo>
                <a:lnTo>
                  <a:pt x="432898" y="245109"/>
                </a:lnTo>
                <a:lnTo>
                  <a:pt x="431628" y="243839"/>
                </a:lnTo>
                <a:lnTo>
                  <a:pt x="430485" y="241299"/>
                </a:lnTo>
                <a:lnTo>
                  <a:pt x="428580" y="240029"/>
                </a:lnTo>
                <a:lnTo>
                  <a:pt x="425913" y="238759"/>
                </a:lnTo>
                <a:close/>
              </a:path>
              <a:path w="478789" h="509270">
                <a:moveTo>
                  <a:pt x="419817" y="237489"/>
                </a:moveTo>
                <a:lnTo>
                  <a:pt x="388829" y="237489"/>
                </a:lnTo>
                <a:lnTo>
                  <a:pt x="380574" y="238759"/>
                </a:lnTo>
                <a:lnTo>
                  <a:pt x="423246" y="238759"/>
                </a:lnTo>
                <a:lnTo>
                  <a:pt x="419817" y="237489"/>
                </a:lnTo>
                <a:close/>
              </a:path>
              <a:path w="478789" h="509270">
                <a:moveTo>
                  <a:pt x="324964" y="49529"/>
                </a:moveTo>
                <a:lnTo>
                  <a:pt x="195027" y="49529"/>
                </a:lnTo>
                <a:lnTo>
                  <a:pt x="204407" y="50799"/>
                </a:lnTo>
                <a:lnTo>
                  <a:pt x="213108" y="50799"/>
                </a:lnTo>
                <a:lnTo>
                  <a:pt x="221119" y="52069"/>
                </a:lnTo>
                <a:lnTo>
                  <a:pt x="228428" y="54609"/>
                </a:lnTo>
                <a:lnTo>
                  <a:pt x="235093" y="57149"/>
                </a:lnTo>
                <a:lnTo>
                  <a:pt x="241175" y="59689"/>
                </a:lnTo>
                <a:lnTo>
                  <a:pt x="246662" y="63499"/>
                </a:lnTo>
                <a:lnTo>
                  <a:pt x="251542" y="66039"/>
                </a:lnTo>
                <a:lnTo>
                  <a:pt x="257638" y="71119"/>
                </a:lnTo>
                <a:lnTo>
                  <a:pt x="262083" y="77469"/>
                </a:lnTo>
                <a:lnTo>
                  <a:pt x="267671" y="90169"/>
                </a:lnTo>
                <a:lnTo>
                  <a:pt x="269068" y="97789"/>
                </a:lnTo>
                <a:lnTo>
                  <a:pt x="269068" y="104139"/>
                </a:lnTo>
                <a:lnTo>
                  <a:pt x="256638" y="142239"/>
                </a:lnTo>
                <a:lnTo>
                  <a:pt x="251909" y="147319"/>
                </a:lnTo>
                <a:lnTo>
                  <a:pt x="246335" y="153669"/>
                </a:lnTo>
                <a:lnTo>
                  <a:pt x="214712" y="179069"/>
                </a:lnTo>
                <a:lnTo>
                  <a:pt x="192614" y="191769"/>
                </a:lnTo>
                <a:lnTo>
                  <a:pt x="179850" y="199389"/>
                </a:lnTo>
                <a:lnTo>
                  <a:pt x="165944" y="207009"/>
                </a:lnTo>
                <a:lnTo>
                  <a:pt x="265686" y="207009"/>
                </a:lnTo>
                <a:lnTo>
                  <a:pt x="276081" y="200659"/>
                </a:lnTo>
                <a:lnTo>
                  <a:pt x="287388" y="191769"/>
                </a:lnTo>
                <a:lnTo>
                  <a:pt x="297504" y="182879"/>
                </a:lnTo>
                <a:lnTo>
                  <a:pt x="306406" y="173989"/>
                </a:lnTo>
                <a:lnTo>
                  <a:pt x="314216" y="166369"/>
                </a:lnTo>
                <a:lnTo>
                  <a:pt x="334050" y="129539"/>
                </a:lnTo>
                <a:lnTo>
                  <a:pt x="338105" y="102869"/>
                </a:lnTo>
                <a:lnTo>
                  <a:pt x="337991" y="92709"/>
                </a:lnTo>
                <a:lnTo>
                  <a:pt x="337757" y="87629"/>
                </a:lnTo>
                <a:lnTo>
                  <a:pt x="336171" y="77469"/>
                </a:lnTo>
                <a:lnTo>
                  <a:pt x="333514" y="67309"/>
                </a:lnTo>
                <a:lnTo>
                  <a:pt x="329774" y="58419"/>
                </a:lnTo>
                <a:lnTo>
                  <a:pt x="324964" y="49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753" y="3626992"/>
            <a:ext cx="2634488" cy="6525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12192000" h="2286000">
                <a:moveTo>
                  <a:pt x="0" y="2285746"/>
                </a:moveTo>
                <a:lnTo>
                  <a:pt x="12192000" y="2285746"/>
                </a:lnTo>
                <a:lnTo>
                  <a:pt x="12192000" y="0"/>
                </a:lnTo>
                <a:lnTo>
                  <a:pt x="0" y="0"/>
                </a:lnTo>
                <a:lnTo>
                  <a:pt x="0" y="2285746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5745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0">
                <a:moveTo>
                  <a:pt x="12192000" y="0"/>
                </a:moveTo>
                <a:lnTo>
                  <a:pt x="0" y="0"/>
                </a:lnTo>
                <a:lnTo>
                  <a:pt x="0" y="4571616"/>
                </a:lnTo>
                <a:lnTo>
                  <a:pt x="12192000" y="45716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34719" cy="934085"/>
          </a:xfrm>
          <a:custGeom>
            <a:avLst/>
            <a:gdLst/>
            <a:ahLst/>
            <a:cxnLst/>
            <a:rect l="l" t="t" r="r" b="b"/>
            <a:pathLst>
              <a:path w="934719" h="934085">
                <a:moveTo>
                  <a:pt x="934212" y="0"/>
                </a:moveTo>
                <a:lnTo>
                  <a:pt x="0" y="0"/>
                </a:lnTo>
                <a:lnTo>
                  <a:pt x="0" y="934085"/>
                </a:lnTo>
                <a:lnTo>
                  <a:pt x="48074" y="932869"/>
                </a:lnTo>
                <a:lnTo>
                  <a:pt x="95517" y="929263"/>
                </a:lnTo>
                <a:lnTo>
                  <a:pt x="142271" y="923325"/>
                </a:lnTo>
                <a:lnTo>
                  <a:pt x="188276" y="915112"/>
                </a:lnTo>
                <a:lnTo>
                  <a:pt x="233473" y="904684"/>
                </a:lnTo>
                <a:lnTo>
                  <a:pt x="277805" y="892100"/>
                </a:lnTo>
                <a:lnTo>
                  <a:pt x="321213" y="877418"/>
                </a:lnTo>
                <a:lnTo>
                  <a:pt x="363637" y="860696"/>
                </a:lnTo>
                <a:lnTo>
                  <a:pt x="405019" y="841994"/>
                </a:lnTo>
                <a:lnTo>
                  <a:pt x="445300" y="821370"/>
                </a:lnTo>
                <a:lnTo>
                  <a:pt x="484422" y="798882"/>
                </a:lnTo>
                <a:lnTo>
                  <a:pt x="522326" y="774589"/>
                </a:lnTo>
                <a:lnTo>
                  <a:pt x="558953" y="748550"/>
                </a:lnTo>
                <a:lnTo>
                  <a:pt x="594245" y="720824"/>
                </a:lnTo>
                <a:lnTo>
                  <a:pt x="628142" y="691468"/>
                </a:lnTo>
                <a:lnTo>
                  <a:pt x="660587" y="660542"/>
                </a:lnTo>
                <a:lnTo>
                  <a:pt x="691520" y="628105"/>
                </a:lnTo>
                <a:lnTo>
                  <a:pt x="720883" y="594214"/>
                </a:lnTo>
                <a:lnTo>
                  <a:pt x="748616" y="558929"/>
                </a:lnTo>
                <a:lnTo>
                  <a:pt x="774663" y="522308"/>
                </a:lnTo>
                <a:lnTo>
                  <a:pt x="798962" y="484410"/>
                </a:lnTo>
                <a:lnTo>
                  <a:pt x="821457" y="445293"/>
                </a:lnTo>
                <a:lnTo>
                  <a:pt x="842088" y="405016"/>
                </a:lnTo>
                <a:lnTo>
                  <a:pt x="860796" y="363638"/>
                </a:lnTo>
                <a:lnTo>
                  <a:pt x="877524" y="321217"/>
                </a:lnTo>
                <a:lnTo>
                  <a:pt x="892211" y="277812"/>
                </a:lnTo>
                <a:lnTo>
                  <a:pt x="904800" y="233482"/>
                </a:lnTo>
                <a:lnTo>
                  <a:pt x="915232" y="188285"/>
                </a:lnTo>
                <a:lnTo>
                  <a:pt x="923447" y="142279"/>
                </a:lnTo>
                <a:lnTo>
                  <a:pt x="929388" y="95524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2300" y="0"/>
            <a:ext cx="1409700" cy="2286000"/>
          </a:xfrm>
          <a:custGeom>
            <a:avLst/>
            <a:gdLst/>
            <a:ahLst/>
            <a:cxnLst/>
            <a:rect l="l" t="t" r="r" b="b"/>
            <a:pathLst>
              <a:path w="1409700" h="2286000">
                <a:moveTo>
                  <a:pt x="1409700" y="0"/>
                </a:moveTo>
                <a:lnTo>
                  <a:pt x="1265554" y="7366"/>
                </a:lnTo>
                <a:lnTo>
                  <a:pt x="1218402" y="12991"/>
                </a:lnTo>
                <a:lnTo>
                  <a:pt x="1171739" y="20165"/>
                </a:lnTo>
                <a:lnTo>
                  <a:pt x="1125590" y="28860"/>
                </a:lnTo>
                <a:lnTo>
                  <a:pt x="1079982" y="39051"/>
                </a:lnTo>
                <a:lnTo>
                  <a:pt x="1034943" y="50710"/>
                </a:lnTo>
                <a:lnTo>
                  <a:pt x="990496" y="63812"/>
                </a:lnTo>
                <a:lnTo>
                  <a:pt x="946670" y="78329"/>
                </a:lnTo>
                <a:lnTo>
                  <a:pt x="903490" y="94236"/>
                </a:lnTo>
                <a:lnTo>
                  <a:pt x="860982" y="111507"/>
                </a:lnTo>
                <a:lnTo>
                  <a:pt x="819173" y="130113"/>
                </a:lnTo>
                <a:lnTo>
                  <a:pt x="778089" y="150030"/>
                </a:lnTo>
                <a:lnTo>
                  <a:pt x="737757" y="171231"/>
                </a:lnTo>
                <a:lnTo>
                  <a:pt x="698201" y="193690"/>
                </a:lnTo>
                <a:lnTo>
                  <a:pt x="659450" y="217379"/>
                </a:lnTo>
                <a:lnTo>
                  <a:pt x="621528" y="242273"/>
                </a:lnTo>
                <a:lnTo>
                  <a:pt x="584463" y="268345"/>
                </a:lnTo>
                <a:lnTo>
                  <a:pt x="548280" y="295569"/>
                </a:lnTo>
                <a:lnTo>
                  <a:pt x="513005" y="323919"/>
                </a:lnTo>
                <a:lnTo>
                  <a:pt x="478666" y="353367"/>
                </a:lnTo>
                <a:lnTo>
                  <a:pt x="445288" y="383888"/>
                </a:lnTo>
                <a:lnTo>
                  <a:pt x="412897" y="415454"/>
                </a:lnTo>
                <a:lnTo>
                  <a:pt x="381520" y="448041"/>
                </a:lnTo>
                <a:lnTo>
                  <a:pt x="351183" y="481621"/>
                </a:lnTo>
                <a:lnTo>
                  <a:pt x="321912" y="516167"/>
                </a:lnTo>
                <a:lnTo>
                  <a:pt x="293734" y="551655"/>
                </a:lnTo>
                <a:lnTo>
                  <a:pt x="266674" y="588056"/>
                </a:lnTo>
                <a:lnTo>
                  <a:pt x="240759" y="625344"/>
                </a:lnTo>
                <a:lnTo>
                  <a:pt x="216015" y="663494"/>
                </a:lnTo>
                <a:lnTo>
                  <a:pt x="192469" y="702479"/>
                </a:lnTo>
                <a:lnTo>
                  <a:pt x="170147" y="742272"/>
                </a:lnTo>
                <a:lnTo>
                  <a:pt x="149074" y="782847"/>
                </a:lnTo>
                <a:lnTo>
                  <a:pt x="129278" y="824178"/>
                </a:lnTo>
                <a:lnTo>
                  <a:pt x="110784" y="866237"/>
                </a:lnTo>
                <a:lnTo>
                  <a:pt x="93618" y="909000"/>
                </a:lnTo>
                <a:lnTo>
                  <a:pt x="77808" y="952438"/>
                </a:lnTo>
                <a:lnTo>
                  <a:pt x="63379" y="996527"/>
                </a:lnTo>
                <a:lnTo>
                  <a:pt x="50357" y="1041239"/>
                </a:lnTo>
                <a:lnTo>
                  <a:pt x="38769" y="1086548"/>
                </a:lnTo>
                <a:lnTo>
                  <a:pt x="28640" y="1132427"/>
                </a:lnTo>
                <a:lnTo>
                  <a:pt x="19998" y="1178851"/>
                </a:lnTo>
                <a:lnTo>
                  <a:pt x="12869" y="1225793"/>
                </a:lnTo>
                <a:lnTo>
                  <a:pt x="7278" y="1273226"/>
                </a:lnTo>
                <a:lnTo>
                  <a:pt x="3252" y="1321124"/>
                </a:lnTo>
                <a:lnTo>
                  <a:pt x="817" y="1369460"/>
                </a:lnTo>
                <a:lnTo>
                  <a:pt x="0" y="1418209"/>
                </a:lnTo>
                <a:lnTo>
                  <a:pt x="0" y="2285746"/>
                </a:lnTo>
                <a:lnTo>
                  <a:pt x="48460" y="2284923"/>
                </a:lnTo>
                <a:lnTo>
                  <a:pt x="96511" y="2282474"/>
                </a:lnTo>
                <a:lnTo>
                  <a:pt x="144126" y="2278424"/>
                </a:lnTo>
                <a:lnTo>
                  <a:pt x="191278" y="2272800"/>
                </a:lnTo>
                <a:lnTo>
                  <a:pt x="237941" y="2265629"/>
                </a:lnTo>
                <a:lnTo>
                  <a:pt x="284090" y="2256936"/>
                </a:lnTo>
                <a:lnTo>
                  <a:pt x="329698" y="2246748"/>
                </a:lnTo>
                <a:lnTo>
                  <a:pt x="374738" y="2235091"/>
                </a:lnTo>
                <a:lnTo>
                  <a:pt x="419184" y="2221993"/>
                </a:lnTo>
                <a:lnTo>
                  <a:pt x="463011" y="2207478"/>
                </a:lnTo>
                <a:lnTo>
                  <a:pt x="506191" y="2191574"/>
                </a:lnTo>
                <a:lnTo>
                  <a:pt x="548699" y="2174307"/>
                </a:lnTo>
                <a:lnTo>
                  <a:pt x="590508" y="2155703"/>
                </a:lnTo>
                <a:lnTo>
                  <a:pt x="631593" y="2135789"/>
                </a:lnTo>
                <a:lnTo>
                  <a:pt x="671926" y="2114592"/>
                </a:lnTo>
                <a:lnTo>
                  <a:pt x="711482" y="2092136"/>
                </a:lnTo>
                <a:lnTo>
                  <a:pt x="750234" y="2068450"/>
                </a:lnTo>
                <a:lnTo>
                  <a:pt x="788156" y="2043559"/>
                </a:lnTo>
                <a:lnTo>
                  <a:pt x="825222" y="2017490"/>
                </a:lnTo>
                <a:lnTo>
                  <a:pt x="861406" y="1990268"/>
                </a:lnTo>
                <a:lnTo>
                  <a:pt x="896681" y="1961922"/>
                </a:lnTo>
                <a:lnTo>
                  <a:pt x="931021" y="1932476"/>
                </a:lnTo>
                <a:lnTo>
                  <a:pt x="964399" y="1901957"/>
                </a:lnTo>
                <a:lnTo>
                  <a:pt x="996791" y="1870392"/>
                </a:lnTo>
                <a:lnTo>
                  <a:pt x="1028168" y="1837807"/>
                </a:lnTo>
                <a:lnTo>
                  <a:pt x="1058506" y="1804228"/>
                </a:lnTo>
                <a:lnTo>
                  <a:pt x="1087778" y="1769683"/>
                </a:lnTo>
                <a:lnTo>
                  <a:pt x="1115957" y="1734196"/>
                </a:lnTo>
                <a:lnTo>
                  <a:pt x="1143017" y="1697795"/>
                </a:lnTo>
                <a:lnTo>
                  <a:pt x="1168933" y="1660506"/>
                </a:lnTo>
                <a:lnTo>
                  <a:pt x="1193677" y="1622356"/>
                </a:lnTo>
                <a:lnTo>
                  <a:pt x="1217224" y="1583370"/>
                </a:lnTo>
                <a:lnTo>
                  <a:pt x="1239547" y="1543575"/>
                </a:lnTo>
                <a:lnTo>
                  <a:pt x="1260620" y="1502998"/>
                </a:lnTo>
                <a:lnTo>
                  <a:pt x="1280417" y="1461664"/>
                </a:lnTo>
                <a:lnTo>
                  <a:pt x="1298912" y="1419602"/>
                </a:lnTo>
                <a:lnTo>
                  <a:pt x="1316078" y="1376835"/>
                </a:lnTo>
                <a:lnTo>
                  <a:pt x="1331889" y="1333392"/>
                </a:lnTo>
                <a:lnTo>
                  <a:pt x="1346318" y="1289298"/>
                </a:lnTo>
                <a:lnTo>
                  <a:pt x="1359340" y="1244581"/>
                </a:lnTo>
                <a:lnTo>
                  <a:pt x="1370929" y="1199265"/>
                </a:lnTo>
                <a:lnTo>
                  <a:pt x="1381058" y="1153378"/>
                </a:lnTo>
                <a:lnTo>
                  <a:pt x="1389700" y="1106946"/>
                </a:lnTo>
                <a:lnTo>
                  <a:pt x="1396830" y="1059996"/>
                </a:lnTo>
                <a:lnTo>
                  <a:pt x="1402421" y="1012553"/>
                </a:lnTo>
                <a:lnTo>
                  <a:pt x="1406447" y="964645"/>
                </a:lnTo>
                <a:lnTo>
                  <a:pt x="1408882" y="916297"/>
                </a:lnTo>
                <a:lnTo>
                  <a:pt x="1409700" y="867537"/>
                </a:lnTo>
                <a:lnTo>
                  <a:pt x="140970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788" y="1209421"/>
            <a:ext cx="2110041" cy="3863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3220" y="1209421"/>
            <a:ext cx="2019680" cy="479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4873" y="1218691"/>
            <a:ext cx="2099691" cy="47053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657893" y="1219580"/>
            <a:ext cx="380365" cy="375920"/>
          </a:xfrm>
          <a:custGeom>
            <a:avLst/>
            <a:gdLst/>
            <a:ahLst/>
            <a:cxnLst/>
            <a:rect l="l" t="t" r="r" b="b"/>
            <a:pathLst>
              <a:path w="380365" h="375919">
                <a:moveTo>
                  <a:pt x="178379" y="0"/>
                </a:moveTo>
                <a:lnTo>
                  <a:pt x="147046" y="0"/>
                </a:lnTo>
                <a:lnTo>
                  <a:pt x="131905" y="1270"/>
                </a:lnTo>
                <a:lnTo>
                  <a:pt x="93791" y="10160"/>
                </a:lnTo>
                <a:lnTo>
                  <a:pt x="58195" y="33020"/>
                </a:lnTo>
                <a:lnTo>
                  <a:pt x="36957" y="72390"/>
                </a:lnTo>
                <a:lnTo>
                  <a:pt x="35131" y="96520"/>
                </a:lnTo>
                <a:lnTo>
                  <a:pt x="35893" y="102870"/>
                </a:lnTo>
                <a:lnTo>
                  <a:pt x="37671" y="109220"/>
                </a:lnTo>
                <a:lnTo>
                  <a:pt x="39322" y="115570"/>
                </a:lnTo>
                <a:lnTo>
                  <a:pt x="41862" y="121920"/>
                </a:lnTo>
                <a:lnTo>
                  <a:pt x="48720" y="135890"/>
                </a:lnTo>
                <a:lnTo>
                  <a:pt x="58245" y="149860"/>
                </a:lnTo>
                <a:lnTo>
                  <a:pt x="62337" y="154940"/>
                </a:lnTo>
                <a:lnTo>
                  <a:pt x="66786" y="161290"/>
                </a:lnTo>
                <a:lnTo>
                  <a:pt x="71568" y="167640"/>
                </a:lnTo>
                <a:lnTo>
                  <a:pt x="76660" y="172720"/>
                </a:lnTo>
                <a:lnTo>
                  <a:pt x="67516" y="179070"/>
                </a:lnTo>
                <a:lnTo>
                  <a:pt x="58943" y="184150"/>
                </a:lnTo>
                <a:lnTo>
                  <a:pt x="50942" y="189230"/>
                </a:lnTo>
                <a:lnTo>
                  <a:pt x="43513" y="194310"/>
                </a:lnTo>
                <a:lnTo>
                  <a:pt x="36655" y="200660"/>
                </a:lnTo>
                <a:lnTo>
                  <a:pt x="30368" y="205740"/>
                </a:lnTo>
                <a:lnTo>
                  <a:pt x="24653" y="212090"/>
                </a:lnTo>
                <a:lnTo>
                  <a:pt x="19510" y="217170"/>
                </a:lnTo>
                <a:lnTo>
                  <a:pt x="14942" y="223520"/>
                </a:lnTo>
                <a:lnTo>
                  <a:pt x="261" y="264160"/>
                </a:lnTo>
                <a:lnTo>
                  <a:pt x="0" y="273050"/>
                </a:lnTo>
                <a:lnTo>
                  <a:pt x="285" y="280670"/>
                </a:lnTo>
                <a:lnTo>
                  <a:pt x="11652" y="318770"/>
                </a:lnTo>
                <a:lnTo>
                  <a:pt x="42751" y="351790"/>
                </a:lnTo>
                <a:lnTo>
                  <a:pt x="64254" y="361950"/>
                </a:lnTo>
                <a:lnTo>
                  <a:pt x="72088" y="365760"/>
                </a:lnTo>
                <a:lnTo>
                  <a:pt x="88773" y="370840"/>
                </a:lnTo>
                <a:lnTo>
                  <a:pt x="124999" y="375920"/>
                </a:lnTo>
                <a:lnTo>
                  <a:pt x="162829" y="375920"/>
                </a:lnTo>
                <a:lnTo>
                  <a:pt x="171830" y="374650"/>
                </a:lnTo>
                <a:lnTo>
                  <a:pt x="180546" y="374650"/>
                </a:lnTo>
                <a:lnTo>
                  <a:pt x="189047" y="373380"/>
                </a:lnTo>
                <a:lnTo>
                  <a:pt x="197405" y="370840"/>
                </a:lnTo>
                <a:lnTo>
                  <a:pt x="205620" y="369570"/>
                </a:lnTo>
                <a:lnTo>
                  <a:pt x="244554" y="355600"/>
                </a:lnTo>
                <a:lnTo>
                  <a:pt x="273129" y="340360"/>
                </a:lnTo>
                <a:lnTo>
                  <a:pt x="379936" y="340360"/>
                </a:lnTo>
                <a:lnTo>
                  <a:pt x="379936" y="336550"/>
                </a:lnTo>
                <a:lnTo>
                  <a:pt x="379555" y="331470"/>
                </a:lnTo>
                <a:lnTo>
                  <a:pt x="379047" y="327660"/>
                </a:lnTo>
                <a:lnTo>
                  <a:pt x="378412" y="325120"/>
                </a:lnTo>
                <a:lnTo>
                  <a:pt x="377523" y="322580"/>
                </a:lnTo>
                <a:lnTo>
                  <a:pt x="376380" y="321310"/>
                </a:lnTo>
                <a:lnTo>
                  <a:pt x="134588" y="321310"/>
                </a:lnTo>
                <a:lnTo>
                  <a:pt x="127287" y="320040"/>
                </a:lnTo>
                <a:lnTo>
                  <a:pt x="120475" y="317500"/>
                </a:lnTo>
                <a:lnTo>
                  <a:pt x="111712" y="314960"/>
                </a:lnTo>
                <a:lnTo>
                  <a:pt x="104473" y="311150"/>
                </a:lnTo>
                <a:lnTo>
                  <a:pt x="98504" y="306070"/>
                </a:lnTo>
                <a:lnTo>
                  <a:pt x="92662" y="302260"/>
                </a:lnTo>
                <a:lnTo>
                  <a:pt x="88090" y="295910"/>
                </a:lnTo>
                <a:lnTo>
                  <a:pt x="84915" y="289560"/>
                </a:lnTo>
                <a:lnTo>
                  <a:pt x="81867" y="283210"/>
                </a:lnTo>
                <a:lnTo>
                  <a:pt x="80216" y="275590"/>
                </a:lnTo>
                <a:lnTo>
                  <a:pt x="80216" y="262890"/>
                </a:lnTo>
                <a:lnTo>
                  <a:pt x="88725" y="241300"/>
                </a:lnTo>
                <a:lnTo>
                  <a:pt x="91773" y="236220"/>
                </a:lnTo>
                <a:lnTo>
                  <a:pt x="95583" y="232410"/>
                </a:lnTo>
                <a:lnTo>
                  <a:pt x="100155" y="227330"/>
                </a:lnTo>
                <a:lnTo>
                  <a:pt x="104727" y="223520"/>
                </a:lnTo>
                <a:lnTo>
                  <a:pt x="110569" y="219710"/>
                </a:lnTo>
                <a:lnTo>
                  <a:pt x="117427" y="215900"/>
                </a:lnTo>
                <a:lnTo>
                  <a:pt x="219134" y="215900"/>
                </a:lnTo>
                <a:lnTo>
                  <a:pt x="217644" y="214630"/>
                </a:lnTo>
                <a:lnTo>
                  <a:pt x="212534" y="209550"/>
                </a:lnTo>
                <a:lnTo>
                  <a:pt x="207496" y="204470"/>
                </a:lnTo>
                <a:lnTo>
                  <a:pt x="202517" y="200660"/>
                </a:lnTo>
                <a:lnTo>
                  <a:pt x="195913" y="194310"/>
                </a:lnTo>
                <a:lnTo>
                  <a:pt x="189944" y="187960"/>
                </a:lnTo>
                <a:lnTo>
                  <a:pt x="184610" y="181610"/>
                </a:lnTo>
                <a:lnTo>
                  <a:pt x="196494" y="176530"/>
                </a:lnTo>
                <a:lnTo>
                  <a:pt x="207581" y="170180"/>
                </a:lnTo>
                <a:lnTo>
                  <a:pt x="217882" y="165100"/>
                </a:lnTo>
                <a:lnTo>
                  <a:pt x="227409" y="158750"/>
                </a:lnTo>
                <a:lnTo>
                  <a:pt x="236172" y="152400"/>
                </a:lnTo>
                <a:lnTo>
                  <a:pt x="244173" y="147320"/>
                </a:lnTo>
                <a:lnTo>
                  <a:pt x="248516" y="143510"/>
                </a:lnTo>
                <a:lnTo>
                  <a:pt x="143081" y="143510"/>
                </a:lnTo>
                <a:lnTo>
                  <a:pt x="138382" y="137160"/>
                </a:lnTo>
                <a:lnTo>
                  <a:pt x="134064" y="132080"/>
                </a:lnTo>
                <a:lnTo>
                  <a:pt x="126698" y="121920"/>
                </a:lnTo>
                <a:lnTo>
                  <a:pt x="123523" y="116840"/>
                </a:lnTo>
                <a:lnTo>
                  <a:pt x="121110" y="111760"/>
                </a:lnTo>
                <a:lnTo>
                  <a:pt x="118570" y="107950"/>
                </a:lnTo>
                <a:lnTo>
                  <a:pt x="116665" y="104140"/>
                </a:lnTo>
                <a:lnTo>
                  <a:pt x="115395" y="99060"/>
                </a:lnTo>
                <a:lnTo>
                  <a:pt x="113998" y="95250"/>
                </a:lnTo>
                <a:lnTo>
                  <a:pt x="113236" y="91440"/>
                </a:lnTo>
                <a:lnTo>
                  <a:pt x="113236" y="82550"/>
                </a:lnTo>
                <a:lnTo>
                  <a:pt x="144224" y="53340"/>
                </a:lnTo>
                <a:lnTo>
                  <a:pt x="151336" y="52070"/>
                </a:lnTo>
                <a:lnTo>
                  <a:pt x="278255" y="52070"/>
                </a:lnTo>
                <a:lnTo>
                  <a:pt x="275161" y="44450"/>
                </a:lnTo>
                <a:lnTo>
                  <a:pt x="245959" y="15240"/>
                </a:lnTo>
                <a:lnTo>
                  <a:pt x="205049" y="2540"/>
                </a:lnTo>
                <a:lnTo>
                  <a:pt x="178379" y="0"/>
                </a:lnTo>
                <a:close/>
              </a:path>
              <a:path w="380365" h="375919">
                <a:moveTo>
                  <a:pt x="379936" y="340360"/>
                </a:moveTo>
                <a:lnTo>
                  <a:pt x="273129" y="340360"/>
                </a:lnTo>
                <a:lnTo>
                  <a:pt x="280872" y="345440"/>
                </a:lnTo>
                <a:lnTo>
                  <a:pt x="288115" y="349250"/>
                </a:lnTo>
                <a:lnTo>
                  <a:pt x="294882" y="354330"/>
                </a:lnTo>
                <a:lnTo>
                  <a:pt x="301196" y="358140"/>
                </a:lnTo>
                <a:lnTo>
                  <a:pt x="309197" y="361950"/>
                </a:lnTo>
                <a:lnTo>
                  <a:pt x="316309" y="365760"/>
                </a:lnTo>
                <a:lnTo>
                  <a:pt x="328501" y="372110"/>
                </a:lnTo>
                <a:lnTo>
                  <a:pt x="333835" y="373380"/>
                </a:lnTo>
                <a:lnTo>
                  <a:pt x="343106" y="375920"/>
                </a:lnTo>
                <a:lnTo>
                  <a:pt x="362156" y="375920"/>
                </a:lnTo>
                <a:lnTo>
                  <a:pt x="370030" y="373380"/>
                </a:lnTo>
                <a:lnTo>
                  <a:pt x="379428" y="358140"/>
                </a:lnTo>
                <a:lnTo>
                  <a:pt x="379809" y="354330"/>
                </a:lnTo>
                <a:lnTo>
                  <a:pt x="379936" y="340360"/>
                </a:lnTo>
                <a:close/>
              </a:path>
              <a:path w="380365" h="375919">
                <a:moveTo>
                  <a:pt x="219134" y="215900"/>
                </a:moveTo>
                <a:lnTo>
                  <a:pt x="117427" y="215900"/>
                </a:lnTo>
                <a:lnTo>
                  <a:pt x="122144" y="220980"/>
                </a:lnTo>
                <a:lnTo>
                  <a:pt x="127158" y="226060"/>
                </a:lnTo>
                <a:lnTo>
                  <a:pt x="132482" y="231140"/>
                </a:lnTo>
                <a:lnTo>
                  <a:pt x="138128" y="236220"/>
                </a:lnTo>
                <a:lnTo>
                  <a:pt x="144081" y="241300"/>
                </a:lnTo>
                <a:lnTo>
                  <a:pt x="150129" y="247650"/>
                </a:lnTo>
                <a:lnTo>
                  <a:pt x="156273" y="252730"/>
                </a:lnTo>
                <a:lnTo>
                  <a:pt x="162512" y="259080"/>
                </a:lnTo>
                <a:lnTo>
                  <a:pt x="175402" y="269240"/>
                </a:lnTo>
                <a:lnTo>
                  <a:pt x="181979" y="275590"/>
                </a:lnTo>
                <a:lnTo>
                  <a:pt x="195341" y="285750"/>
                </a:lnTo>
                <a:lnTo>
                  <a:pt x="202009" y="292100"/>
                </a:lnTo>
                <a:lnTo>
                  <a:pt x="215344" y="302260"/>
                </a:lnTo>
                <a:lnTo>
                  <a:pt x="211026" y="304800"/>
                </a:lnTo>
                <a:lnTo>
                  <a:pt x="206327" y="307340"/>
                </a:lnTo>
                <a:lnTo>
                  <a:pt x="201247" y="309880"/>
                </a:lnTo>
                <a:lnTo>
                  <a:pt x="196294" y="312420"/>
                </a:lnTo>
                <a:lnTo>
                  <a:pt x="190960" y="314960"/>
                </a:lnTo>
                <a:lnTo>
                  <a:pt x="162512" y="321310"/>
                </a:lnTo>
                <a:lnTo>
                  <a:pt x="376380" y="321310"/>
                </a:lnTo>
                <a:lnTo>
                  <a:pt x="375237" y="320040"/>
                </a:lnTo>
                <a:lnTo>
                  <a:pt x="373713" y="318770"/>
                </a:lnTo>
                <a:lnTo>
                  <a:pt x="362156" y="318770"/>
                </a:lnTo>
                <a:lnTo>
                  <a:pt x="359870" y="317500"/>
                </a:lnTo>
                <a:lnTo>
                  <a:pt x="357457" y="317500"/>
                </a:lnTo>
                <a:lnTo>
                  <a:pt x="354536" y="316230"/>
                </a:lnTo>
                <a:lnTo>
                  <a:pt x="347424" y="312420"/>
                </a:lnTo>
                <a:lnTo>
                  <a:pt x="343233" y="309880"/>
                </a:lnTo>
                <a:lnTo>
                  <a:pt x="338153" y="306070"/>
                </a:lnTo>
                <a:lnTo>
                  <a:pt x="333200" y="303530"/>
                </a:lnTo>
                <a:lnTo>
                  <a:pt x="327231" y="298450"/>
                </a:lnTo>
                <a:lnTo>
                  <a:pt x="320373" y="294640"/>
                </a:lnTo>
                <a:lnTo>
                  <a:pt x="325072" y="287020"/>
                </a:lnTo>
                <a:lnTo>
                  <a:pt x="340642" y="255270"/>
                </a:lnTo>
                <a:lnTo>
                  <a:pt x="264620" y="255270"/>
                </a:lnTo>
                <a:lnTo>
                  <a:pt x="259546" y="250190"/>
                </a:lnTo>
                <a:lnTo>
                  <a:pt x="254412" y="246380"/>
                </a:lnTo>
                <a:lnTo>
                  <a:pt x="249207" y="242570"/>
                </a:lnTo>
                <a:lnTo>
                  <a:pt x="238607" y="232410"/>
                </a:lnTo>
                <a:lnTo>
                  <a:pt x="233330" y="228600"/>
                </a:lnTo>
                <a:lnTo>
                  <a:pt x="228078" y="223520"/>
                </a:lnTo>
                <a:lnTo>
                  <a:pt x="219134" y="215900"/>
                </a:lnTo>
                <a:close/>
              </a:path>
              <a:path w="380365" h="375919">
                <a:moveTo>
                  <a:pt x="337772" y="175260"/>
                </a:moveTo>
                <a:lnTo>
                  <a:pt x="298402" y="175260"/>
                </a:lnTo>
                <a:lnTo>
                  <a:pt x="293703" y="176530"/>
                </a:lnTo>
                <a:lnTo>
                  <a:pt x="290147" y="176530"/>
                </a:lnTo>
                <a:lnTo>
                  <a:pt x="285321" y="179070"/>
                </a:lnTo>
                <a:lnTo>
                  <a:pt x="283670" y="180340"/>
                </a:lnTo>
                <a:lnTo>
                  <a:pt x="282908" y="181610"/>
                </a:lnTo>
                <a:lnTo>
                  <a:pt x="282019" y="182880"/>
                </a:lnTo>
                <a:lnTo>
                  <a:pt x="281638" y="184150"/>
                </a:lnTo>
                <a:lnTo>
                  <a:pt x="281543" y="201930"/>
                </a:lnTo>
                <a:lnTo>
                  <a:pt x="281257" y="205740"/>
                </a:lnTo>
                <a:lnTo>
                  <a:pt x="269446" y="247650"/>
                </a:lnTo>
                <a:lnTo>
                  <a:pt x="264620" y="255270"/>
                </a:lnTo>
                <a:lnTo>
                  <a:pt x="340642" y="255270"/>
                </a:lnTo>
                <a:lnTo>
                  <a:pt x="350109" y="215900"/>
                </a:lnTo>
                <a:lnTo>
                  <a:pt x="351234" y="184150"/>
                </a:lnTo>
                <a:lnTo>
                  <a:pt x="350726" y="182880"/>
                </a:lnTo>
                <a:lnTo>
                  <a:pt x="349710" y="181610"/>
                </a:lnTo>
                <a:lnTo>
                  <a:pt x="348567" y="179070"/>
                </a:lnTo>
                <a:lnTo>
                  <a:pt x="346662" y="177800"/>
                </a:lnTo>
                <a:lnTo>
                  <a:pt x="344122" y="177800"/>
                </a:lnTo>
                <a:lnTo>
                  <a:pt x="341455" y="176530"/>
                </a:lnTo>
                <a:lnTo>
                  <a:pt x="337772" y="175260"/>
                </a:lnTo>
                <a:close/>
              </a:path>
              <a:path w="380365" h="375919">
                <a:moveTo>
                  <a:pt x="278255" y="52070"/>
                </a:moveTo>
                <a:lnTo>
                  <a:pt x="167084" y="52070"/>
                </a:lnTo>
                <a:lnTo>
                  <a:pt x="173561" y="53340"/>
                </a:lnTo>
                <a:lnTo>
                  <a:pt x="184483" y="57150"/>
                </a:lnTo>
                <a:lnTo>
                  <a:pt x="189182" y="58420"/>
                </a:lnTo>
                <a:lnTo>
                  <a:pt x="192865" y="62230"/>
                </a:lnTo>
                <a:lnTo>
                  <a:pt x="196675" y="64770"/>
                </a:lnTo>
                <a:lnTo>
                  <a:pt x="199342" y="67310"/>
                </a:lnTo>
                <a:lnTo>
                  <a:pt x="201120" y="71120"/>
                </a:lnTo>
                <a:lnTo>
                  <a:pt x="202898" y="76200"/>
                </a:lnTo>
                <a:lnTo>
                  <a:pt x="203787" y="80010"/>
                </a:lnTo>
                <a:lnTo>
                  <a:pt x="203787" y="88900"/>
                </a:lnTo>
                <a:lnTo>
                  <a:pt x="190833" y="111760"/>
                </a:lnTo>
                <a:lnTo>
                  <a:pt x="186134" y="116840"/>
                </a:lnTo>
                <a:lnTo>
                  <a:pt x="151393" y="138430"/>
                </a:lnTo>
                <a:lnTo>
                  <a:pt x="143081" y="143510"/>
                </a:lnTo>
                <a:lnTo>
                  <a:pt x="248516" y="143510"/>
                </a:lnTo>
                <a:lnTo>
                  <a:pt x="251412" y="140970"/>
                </a:lnTo>
                <a:lnTo>
                  <a:pt x="276177" y="107950"/>
                </a:lnTo>
                <a:lnTo>
                  <a:pt x="282209" y="76200"/>
                </a:lnTo>
                <a:lnTo>
                  <a:pt x="281822" y="68580"/>
                </a:lnTo>
                <a:lnTo>
                  <a:pt x="280479" y="60960"/>
                </a:lnTo>
                <a:lnTo>
                  <a:pt x="278255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51317" y="1210183"/>
            <a:ext cx="2011172" cy="4790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795" y="2878582"/>
            <a:ext cx="181241" cy="177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28558" y="3591052"/>
            <a:ext cx="4163441" cy="326631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78064" y="2865882"/>
            <a:ext cx="368935" cy="192405"/>
          </a:xfrm>
          <a:custGeom>
            <a:avLst/>
            <a:gdLst/>
            <a:ahLst/>
            <a:cxnLst/>
            <a:rect l="l" t="t" r="r" b="b"/>
            <a:pathLst>
              <a:path w="368934" h="192405">
                <a:moveTo>
                  <a:pt x="45008" y="78866"/>
                </a:moveTo>
                <a:lnTo>
                  <a:pt x="22085" y="78866"/>
                </a:lnTo>
                <a:lnTo>
                  <a:pt x="22085" y="157606"/>
                </a:lnTo>
                <a:lnTo>
                  <a:pt x="22758" y="163702"/>
                </a:lnTo>
                <a:lnTo>
                  <a:pt x="25438" y="174243"/>
                </a:lnTo>
                <a:lnTo>
                  <a:pt x="27597" y="178562"/>
                </a:lnTo>
                <a:lnTo>
                  <a:pt x="30556" y="181863"/>
                </a:lnTo>
                <a:lnTo>
                  <a:pt x="33515" y="185292"/>
                </a:lnTo>
                <a:lnTo>
                  <a:pt x="37312" y="187832"/>
                </a:lnTo>
                <a:lnTo>
                  <a:pt x="41948" y="189483"/>
                </a:lnTo>
                <a:lnTo>
                  <a:pt x="46583" y="191262"/>
                </a:lnTo>
                <a:lnTo>
                  <a:pt x="52133" y="192023"/>
                </a:lnTo>
                <a:lnTo>
                  <a:pt x="60744" y="192023"/>
                </a:lnTo>
                <a:lnTo>
                  <a:pt x="81673" y="179958"/>
                </a:lnTo>
                <a:lnTo>
                  <a:pt x="81562" y="174243"/>
                </a:lnTo>
                <a:lnTo>
                  <a:pt x="81315" y="172846"/>
                </a:lnTo>
                <a:lnTo>
                  <a:pt x="55930" y="172846"/>
                </a:lnTo>
                <a:lnTo>
                  <a:pt x="51371" y="170687"/>
                </a:lnTo>
                <a:lnTo>
                  <a:pt x="46278" y="162051"/>
                </a:lnTo>
                <a:lnTo>
                  <a:pt x="45008" y="155701"/>
                </a:lnTo>
                <a:lnTo>
                  <a:pt x="45008" y="78866"/>
                </a:lnTo>
                <a:close/>
              </a:path>
              <a:path w="368934" h="192405">
                <a:moveTo>
                  <a:pt x="78943" y="169037"/>
                </a:moveTo>
                <a:lnTo>
                  <a:pt x="77736" y="169037"/>
                </a:lnTo>
                <a:lnTo>
                  <a:pt x="76898" y="169290"/>
                </a:lnTo>
                <a:lnTo>
                  <a:pt x="75057" y="170052"/>
                </a:lnTo>
                <a:lnTo>
                  <a:pt x="73939" y="170433"/>
                </a:lnTo>
                <a:lnTo>
                  <a:pt x="71348" y="171450"/>
                </a:lnTo>
                <a:lnTo>
                  <a:pt x="69862" y="171830"/>
                </a:lnTo>
                <a:lnTo>
                  <a:pt x="66535" y="172592"/>
                </a:lnTo>
                <a:lnTo>
                  <a:pt x="64630" y="172846"/>
                </a:lnTo>
                <a:lnTo>
                  <a:pt x="81315" y="172846"/>
                </a:lnTo>
                <a:lnTo>
                  <a:pt x="81000" y="171322"/>
                </a:lnTo>
                <a:lnTo>
                  <a:pt x="80543" y="170052"/>
                </a:lnTo>
                <a:lnTo>
                  <a:pt x="80213" y="169544"/>
                </a:lnTo>
                <a:lnTo>
                  <a:pt x="79794" y="169417"/>
                </a:lnTo>
                <a:lnTo>
                  <a:pt x="79375" y="169163"/>
                </a:lnTo>
                <a:lnTo>
                  <a:pt x="78943" y="169037"/>
                </a:lnTo>
                <a:close/>
              </a:path>
              <a:path w="368934" h="192405">
                <a:moveTo>
                  <a:pt x="77825" y="60197"/>
                </a:moveTo>
                <a:lnTo>
                  <a:pt x="3975" y="60197"/>
                </a:lnTo>
                <a:lnTo>
                  <a:pt x="2705" y="60705"/>
                </a:lnTo>
                <a:lnTo>
                  <a:pt x="0" y="72897"/>
                </a:lnTo>
                <a:lnTo>
                  <a:pt x="419" y="75310"/>
                </a:lnTo>
                <a:lnTo>
                  <a:pt x="2082" y="78104"/>
                </a:lnTo>
                <a:lnTo>
                  <a:pt x="3187" y="78866"/>
                </a:lnTo>
                <a:lnTo>
                  <a:pt x="78473" y="78866"/>
                </a:lnTo>
                <a:lnTo>
                  <a:pt x="79590" y="78104"/>
                </a:lnTo>
                <a:lnTo>
                  <a:pt x="81254" y="75310"/>
                </a:lnTo>
                <a:lnTo>
                  <a:pt x="81673" y="72897"/>
                </a:lnTo>
                <a:lnTo>
                  <a:pt x="81584" y="66420"/>
                </a:lnTo>
                <a:lnTo>
                  <a:pt x="77825" y="60197"/>
                </a:lnTo>
                <a:close/>
              </a:path>
              <a:path w="368934" h="192405">
                <a:moveTo>
                  <a:pt x="35788" y="26669"/>
                </a:moveTo>
                <a:lnTo>
                  <a:pt x="31254" y="26669"/>
                </a:lnTo>
                <a:lnTo>
                  <a:pt x="29400" y="26796"/>
                </a:lnTo>
                <a:lnTo>
                  <a:pt x="27914" y="27050"/>
                </a:lnTo>
                <a:lnTo>
                  <a:pt x="26441" y="27177"/>
                </a:lnTo>
                <a:lnTo>
                  <a:pt x="25260" y="27431"/>
                </a:lnTo>
                <a:lnTo>
                  <a:pt x="24371" y="27939"/>
                </a:lnTo>
                <a:lnTo>
                  <a:pt x="23495" y="28320"/>
                </a:lnTo>
                <a:lnTo>
                  <a:pt x="22898" y="28828"/>
                </a:lnTo>
                <a:lnTo>
                  <a:pt x="22250" y="29844"/>
                </a:lnTo>
                <a:lnTo>
                  <a:pt x="22085" y="30479"/>
                </a:lnTo>
                <a:lnTo>
                  <a:pt x="22085" y="60197"/>
                </a:lnTo>
                <a:lnTo>
                  <a:pt x="45008" y="60197"/>
                </a:lnTo>
                <a:lnTo>
                  <a:pt x="45008" y="30479"/>
                </a:lnTo>
                <a:lnTo>
                  <a:pt x="44818" y="29844"/>
                </a:lnTo>
                <a:lnTo>
                  <a:pt x="44081" y="28828"/>
                </a:lnTo>
                <a:lnTo>
                  <a:pt x="43472" y="28320"/>
                </a:lnTo>
                <a:lnTo>
                  <a:pt x="42646" y="27939"/>
                </a:lnTo>
                <a:lnTo>
                  <a:pt x="41808" y="27431"/>
                </a:lnTo>
                <a:lnTo>
                  <a:pt x="40652" y="27177"/>
                </a:lnTo>
                <a:lnTo>
                  <a:pt x="39166" y="27050"/>
                </a:lnTo>
                <a:lnTo>
                  <a:pt x="37693" y="26796"/>
                </a:lnTo>
                <a:lnTo>
                  <a:pt x="35788" y="26669"/>
                </a:lnTo>
                <a:close/>
              </a:path>
              <a:path w="368934" h="192405">
                <a:moveTo>
                  <a:pt x="126352" y="0"/>
                </a:moveTo>
                <a:lnTo>
                  <a:pt x="121907" y="0"/>
                </a:lnTo>
                <a:lnTo>
                  <a:pt x="120002" y="126"/>
                </a:lnTo>
                <a:lnTo>
                  <a:pt x="112636" y="3682"/>
                </a:lnTo>
                <a:lnTo>
                  <a:pt x="112636" y="187070"/>
                </a:lnTo>
                <a:lnTo>
                  <a:pt x="118478" y="190245"/>
                </a:lnTo>
                <a:lnTo>
                  <a:pt x="120002" y="190500"/>
                </a:lnTo>
                <a:lnTo>
                  <a:pt x="128257" y="190500"/>
                </a:lnTo>
                <a:lnTo>
                  <a:pt x="129781" y="190245"/>
                </a:lnTo>
                <a:lnTo>
                  <a:pt x="131305" y="190118"/>
                </a:lnTo>
                <a:lnTo>
                  <a:pt x="132448" y="189864"/>
                </a:lnTo>
                <a:lnTo>
                  <a:pt x="133210" y="189483"/>
                </a:lnTo>
                <a:lnTo>
                  <a:pt x="134099" y="189102"/>
                </a:lnTo>
                <a:lnTo>
                  <a:pt x="134734" y="188721"/>
                </a:lnTo>
                <a:lnTo>
                  <a:pt x="134988" y="188213"/>
                </a:lnTo>
                <a:lnTo>
                  <a:pt x="135369" y="187705"/>
                </a:lnTo>
                <a:lnTo>
                  <a:pt x="135623" y="187070"/>
                </a:lnTo>
                <a:lnTo>
                  <a:pt x="135623" y="100710"/>
                </a:lnTo>
                <a:lnTo>
                  <a:pt x="141846" y="92963"/>
                </a:lnTo>
                <a:lnTo>
                  <a:pt x="147942" y="87121"/>
                </a:lnTo>
                <a:lnTo>
                  <a:pt x="153657" y="83057"/>
                </a:lnTo>
                <a:lnTo>
                  <a:pt x="159372" y="79120"/>
                </a:lnTo>
                <a:lnTo>
                  <a:pt x="162944" y="77850"/>
                </a:lnTo>
                <a:lnTo>
                  <a:pt x="135623" y="77850"/>
                </a:lnTo>
                <a:lnTo>
                  <a:pt x="135623" y="3682"/>
                </a:lnTo>
                <a:lnTo>
                  <a:pt x="135369" y="3047"/>
                </a:lnTo>
                <a:lnTo>
                  <a:pt x="134988" y="2539"/>
                </a:lnTo>
                <a:lnTo>
                  <a:pt x="134734" y="1904"/>
                </a:lnTo>
                <a:lnTo>
                  <a:pt x="134099" y="1523"/>
                </a:lnTo>
                <a:lnTo>
                  <a:pt x="133210" y="1142"/>
                </a:lnTo>
                <a:lnTo>
                  <a:pt x="132448" y="762"/>
                </a:lnTo>
                <a:lnTo>
                  <a:pt x="131305" y="507"/>
                </a:lnTo>
                <a:lnTo>
                  <a:pt x="129781" y="253"/>
                </a:lnTo>
                <a:lnTo>
                  <a:pt x="128257" y="126"/>
                </a:lnTo>
                <a:lnTo>
                  <a:pt x="126352" y="0"/>
                </a:lnTo>
                <a:close/>
              </a:path>
              <a:path w="368934" h="192405">
                <a:moveTo>
                  <a:pt x="213685" y="77088"/>
                </a:moveTo>
                <a:lnTo>
                  <a:pt x="175374" y="77088"/>
                </a:lnTo>
                <a:lnTo>
                  <a:pt x="179184" y="77977"/>
                </a:lnTo>
                <a:lnTo>
                  <a:pt x="182613" y="79628"/>
                </a:lnTo>
                <a:lnTo>
                  <a:pt x="195694" y="97662"/>
                </a:lnTo>
                <a:lnTo>
                  <a:pt x="196837" y="101980"/>
                </a:lnTo>
                <a:lnTo>
                  <a:pt x="197472" y="107568"/>
                </a:lnTo>
                <a:lnTo>
                  <a:pt x="197599" y="187705"/>
                </a:lnTo>
                <a:lnTo>
                  <a:pt x="198361" y="188721"/>
                </a:lnTo>
                <a:lnTo>
                  <a:pt x="203187" y="190245"/>
                </a:lnTo>
                <a:lnTo>
                  <a:pt x="204711" y="190500"/>
                </a:lnTo>
                <a:lnTo>
                  <a:pt x="212966" y="190500"/>
                </a:lnTo>
                <a:lnTo>
                  <a:pt x="214490" y="190245"/>
                </a:lnTo>
                <a:lnTo>
                  <a:pt x="216014" y="190118"/>
                </a:lnTo>
                <a:lnTo>
                  <a:pt x="217157" y="189864"/>
                </a:lnTo>
                <a:lnTo>
                  <a:pt x="217919" y="189483"/>
                </a:lnTo>
                <a:lnTo>
                  <a:pt x="218808" y="189102"/>
                </a:lnTo>
                <a:lnTo>
                  <a:pt x="219443" y="188721"/>
                </a:lnTo>
                <a:lnTo>
                  <a:pt x="220205" y="187705"/>
                </a:lnTo>
                <a:lnTo>
                  <a:pt x="220332" y="187070"/>
                </a:lnTo>
                <a:lnTo>
                  <a:pt x="220241" y="101980"/>
                </a:lnTo>
                <a:lnTo>
                  <a:pt x="219570" y="95376"/>
                </a:lnTo>
                <a:lnTo>
                  <a:pt x="216522" y="82930"/>
                </a:lnTo>
                <a:lnTo>
                  <a:pt x="213982" y="77469"/>
                </a:lnTo>
                <a:lnTo>
                  <a:pt x="213685" y="77088"/>
                </a:lnTo>
                <a:close/>
              </a:path>
              <a:path w="368934" h="192405">
                <a:moveTo>
                  <a:pt x="183883" y="57657"/>
                </a:moveTo>
                <a:lnTo>
                  <a:pt x="168897" y="57657"/>
                </a:lnTo>
                <a:lnTo>
                  <a:pt x="162166" y="59308"/>
                </a:lnTo>
                <a:lnTo>
                  <a:pt x="148831" y="65912"/>
                </a:lnTo>
                <a:lnTo>
                  <a:pt x="142227" y="70992"/>
                </a:lnTo>
                <a:lnTo>
                  <a:pt x="135623" y="77850"/>
                </a:lnTo>
                <a:lnTo>
                  <a:pt x="162944" y="77850"/>
                </a:lnTo>
                <a:lnTo>
                  <a:pt x="165087" y="77088"/>
                </a:lnTo>
                <a:lnTo>
                  <a:pt x="213685" y="77088"/>
                </a:lnTo>
                <a:lnTo>
                  <a:pt x="210426" y="72897"/>
                </a:lnTo>
                <a:lnTo>
                  <a:pt x="206997" y="68325"/>
                </a:lnTo>
                <a:lnTo>
                  <a:pt x="202298" y="64515"/>
                </a:lnTo>
                <a:lnTo>
                  <a:pt x="196583" y="61848"/>
                </a:lnTo>
                <a:lnTo>
                  <a:pt x="190995" y="59054"/>
                </a:lnTo>
                <a:lnTo>
                  <a:pt x="183883" y="57657"/>
                </a:lnTo>
                <a:close/>
              </a:path>
              <a:path w="368934" h="192405">
                <a:moveTo>
                  <a:pt x="313677" y="57657"/>
                </a:moveTo>
                <a:lnTo>
                  <a:pt x="304533" y="57657"/>
                </a:lnTo>
                <a:lnTo>
                  <a:pt x="296278" y="59181"/>
                </a:lnTo>
                <a:lnTo>
                  <a:pt x="264655" y="81660"/>
                </a:lnTo>
                <a:lnTo>
                  <a:pt x="253932" y="119760"/>
                </a:lnTo>
                <a:lnTo>
                  <a:pt x="253850" y="129539"/>
                </a:lnTo>
                <a:lnTo>
                  <a:pt x="253973" y="133647"/>
                </a:lnTo>
                <a:lnTo>
                  <a:pt x="274942" y="181101"/>
                </a:lnTo>
                <a:lnTo>
                  <a:pt x="316217" y="192277"/>
                </a:lnTo>
                <a:lnTo>
                  <a:pt x="322186" y="192277"/>
                </a:lnTo>
                <a:lnTo>
                  <a:pt x="327647" y="191896"/>
                </a:lnTo>
                <a:lnTo>
                  <a:pt x="338188" y="190118"/>
                </a:lnTo>
                <a:lnTo>
                  <a:pt x="342760" y="189229"/>
                </a:lnTo>
                <a:lnTo>
                  <a:pt x="346697" y="188087"/>
                </a:lnTo>
                <a:lnTo>
                  <a:pt x="350761" y="187070"/>
                </a:lnTo>
                <a:lnTo>
                  <a:pt x="362191" y="180720"/>
                </a:lnTo>
                <a:lnTo>
                  <a:pt x="362572" y="180212"/>
                </a:lnTo>
                <a:lnTo>
                  <a:pt x="362826" y="179577"/>
                </a:lnTo>
                <a:lnTo>
                  <a:pt x="362953" y="178942"/>
                </a:lnTo>
                <a:lnTo>
                  <a:pt x="363334" y="176656"/>
                </a:lnTo>
                <a:lnTo>
                  <a:pt x="363461" y="174116"/>
                </a:lnTo>
                <a:lnTo>
                  <a:pt x="310756" y="174116"/>
                </a:lnTo>
                <a:lnTo>
                  <a:pt x="304406" y="172973"/>
                </a:lnTo>
                <a:lnTo>
                  <a:pt x="278117" y="142493"/>
                </a:lnTo>
                <a:lnTo>
                  <a:pt x="277482" y="136397"/>
                </a:lnTo>
                <a:lnTo>
                  <a:pt x="277482" y="129539"/>
                </a:lnTo>
                <a:lnTo>
                  <a:pt x="362064" y="129539"/>
                </a:lnTo>
                <a:lnTo>
                  <a:pt x="364223" y="128777"/>
                </a:lnTo>
                <a:lnTo>
                  <a:pt x="366001" y="127253"/>
                </a:lnTo>
                <a:lnTo>
                  <a:pt x="367779" y="125856"/>
                </a:lnTo>
                <a:lnTo>
                  <a:pt x="368668" y="123316"/>
                </a:lnTo>
                <a:lnTo>
                  <a:pt x="368668" y="113029"/>
                </a:lnTo>
                <a:lnTo>
                  <a:pt x="277482" y="113029"/>
                </a:lnTo>
                <a:lnTo>
                  <a:pt x="277609" y="108076"/>
                </a:lnTo>
                <a:lnTo>
                  <a:pt x="278498" y="103250"/>
                </a:lnTo>
                <a:lnTo>
                  <a:pt x="280149" y="98678"/>
                </a:lnTo>
                <a:lnTo>
                  <a:pt x="281673" y="94106"/>
                </a:lnTo>
                <a:lnTo>
                  <a:pt x="297548" y="78358"/>
                </a:lnTo>
                <a:lnTo>
                  <a:pt x="301866" y="76200"/>
                </a:lnTo>
                <a:lnTo>
                  <a:pt x="306819" y="75183"/>
                </a:lnTo>
                <a:lnTo>
                  <a:pt x="356264" y="75183"/>
                </a:lnTo>
                <a:lnTo>
                  <a:pt x="351396" y="69468"/>
                </a:lnTo>
                <a:lnTo>
                  <a:pt x="320749" y="57943"/>
                </a:lnTo>
                <a:lnTo>
                  <a:pt x="313677" y="57657"/>
                </a:lnTo>
                <a:close/>
              </a:path>
              <a:path w="368934" h="192405">
                <a:moveTo>
                  <a:pt x="360286" y="164845"/>
                </a:moveTo>
                <a:lnTo>
                  <a:pt x="358508" y="164845"/>
                </a:lnTo>
                <a:lnTo>
                  <a:pt x="356857" y="165353"/>
                </a:lnTo>
                <a:lnTo>
                  <a:pt x="354698" y="166242"/>
                </a:lnTo>
                <a:lnTo>
                  <a:pt x="352539" y="167258"/>
                </a:lnTo>
                <a:lnTo>
                  <a:pt x="349745" y="168275"/>
                </a:lnTo>
                <a:lnTo>
                  <a:pt x="346316" y="169417"/>
                </a:lnTo>
                <a:lnTo>
                  <a:pt x="342887" y="170687"/>
                </a:lnTo>
                <a:lnTo>
                  <a:pt x="338950" y="171703"/>
                </a:lnTo>
                <a:lnTo>
                  <a:pt x="334251" y="172592"/>
                </a:lnTo>
                <a:lnTo>
                  <a:pt x="329552" y="173608"/>
                </a:lnTo>
                <a:lnTo>
                  <a:pt x="324345" y="174116"/>
                </a:lnTo>
                <a:lnTo>
                  <a:pt x="363461" y="174116"/>
                </a:lnTo>
                <a:lnTo>
                  <a:pt x="363334" y="170560"/>
                </a:lnTo>
                <a:lnTo>
                  <a:pt x="361429" y="165353"/>
                </a:lnTo>
                <a:lnTo>
                  <a:pt x="360921" y="164972"/>
                </a:lnTo>
                <a:lnTo>
                  <a:pt x="360286" y="164845"/>
                </a:lnTo>
                <a:close/>
              </a:path>
              <a:path w="368934" h="192405">
                <a:moveTo>
                  <a:pt x="356264" y="75183"/>
                </a:moveTo>
                <a:lnTo>
                  <a:pt x="312534" y="75183"/>
                </a:lnTo>
                <a:lnTo>
                  <a:pt x="320319" y="75824"/>
                </a:lnTo>
                <a:lnTo>
                  <a:pt x="327091" y="77739"/>
                </a:lnTo>
                <a:lnTo>
                  <a:pt x="345681" y="113029"/>
                </a:lnTo>
                <a:lnTo>
                  <a:pt x="368668" y="113029"/>
                </a:lnTo>
                <a:lnTo>
                  <a:pt x="368668" y="107695"/>
                </a:lnTo>
                <a:lnTo>
                  <a:pt x="367652" y="100202"/>
                </a:lnTo>
                <a:lnTo>
                  <a:pt x="365620" y="93090"/>
                </a:lnTo>
                <a:lnTo>
                  <a:pt x="363461" y="86105"/>
                </a:lnTo>
                <a:lnTo>
                  <a:pt x="360286" y="80009"/>
                </a:lnTo>
                <a:lnTo>
                  <a:pt x="356264" y="75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6117" y="2864992"/>
            <a:ext cx="1091564" cy="240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56432" y="2865882"/>
            <a:ext cx="662940" cy="19227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776462" y="2923539"/>
            <a:ext cx="324485" cy="134620"/>
          </a:xfrm>
          <a:custGeom>
            <a:avLst/>
            <a:gdLst/>
            <a:ahLst/>
            <a:cxnLst/>
            <a:rect l="l" t="t" r="r" b="b"/>
            <a:pathLst>
              <a:path w="324485" h="134619">
                <a:moveTo>
                  <a:pt x="16265" y="1905"/>
                </a:moveTo>
                <a:lnTo>
                  <a:pt x="7502" y="1905"/>
                </a:lnTo>
                <a:lnTo>
                  <a:pt x="4454" y="2159"/>
                </a:lnTo>
                <a:lnTo>
                  <a:pt x="3311" y="2286"/>
                </a:lnTo>
                <a:lnTo>
                  <a:pt x="2422" y="2667"/>
                </a:lnTo>
                <a:lnTo>
                  <a:pt x="1533" y="2921"/>
                </a:lnTo>
                <a:lnTo>
                  <a:pt x="0" y="7238"/>
                </a:lnTo>
                <a:lnTo>
                  <a:pt x="136" y="8127"/>
                </a:lnTo>
                <a:lnTo>
                  <a:pt x="390" y="9017"/>
                </a:lnTo>
                <a:lnTo>
                  <a:pt x="644" y="10160"/>
                </a:lnTo>
                <a:lnTo>
                  <a:pt x="1152" y="11557"/>
                </a:lnTo>
                <a:lnTo>
                  <a:pt x="38363" y="128015"/>
                </a:lnTo>
                <a:lnTo>
                  <a:pt x="38808" y="129032"/>
                </a:lnTo>
                <a:lnTo>
                  <a:pt x="46872" y="132587"/>
                </a:lnTo>
                <a:lnTo>
                  <a:pt x="48650" y="132842"/>
                </a:lnTo>
                <a:lnTo>
                  <a:pt x="59191" y="132842"/>
                </a:lnTo>
                <a:lnTo>
                  <a:pt x="63128" y="132587"/>
                </a:lnTo>
                <a:lnTo>
                  <a:pt x="69986" y="128015"/>
                </a:lnTo>
                <a:lnTo>
                  <a:pt x="75435" y="108458"/>
                </a:lnTo>
                <a:lnTo>
                  <a:pt x="55381" y="108458"/>
                </a:lnTo>
                <a:lnTo>
                  <a:pt x="55127" y="107314"/>
                </a:lnTo>
                <a:lnTo>
                  <a:pt x="24139" y="5461"/>
                </a:lnTo>
                <a:lnTo>
                  <a:pt x="23758" y="4699"/>
                </a:lnTo>
                <a:lnTo>
                  <a:pt x="23377" y="4190"/>
                </a:lnTo>
                <a:lnTo>
                  <a:pt x="22996" y="3556"/>
                </a:lnTo>
                <a:lnTo>
                  <a:pt x="22361" y="3048"/>
                </a:lnTo>
                <a:lnTo>
                  <a:pt x="21599" y="2794"/>
                </a:lnTo>
                <a:lnTo>
                  <a:pt x="20710" y="2412"/>
                </a:lnTo>
                <a:lnTo>
                  <a:pt x="17916" y="2159"/>
                </a:lnTo>
                <a:lnTo>
                  <a:pt x="16265" y="1905"/>
                </a:lnTo>
                <a:close/>
              </a:path>
              <a:path w="324485" h="134619">
                <a:moveTo>
                  <a:pt x="117252" y="37846"/>
                </a:moveTo>
                <a:lnTo>
                  <a:pt x="95005" y="37846"/>
                </a:lnTo>
                <a:lnTo>
                  <a:pt x="122056" y="128015"/>
                </a:lnTo>
                <a:lnTo>
                  <a:pt x="122501" y="129032"/>
                </a:lnTo>
                <a:lnTo>
                  <a:pt x="122818" y="129667"/>
                </a:lnTo>
                <a:lnTo>
                  <a:pt x="123453" y="130301"/>
                </a:lnTo>
                <a:lnTo>
                  <a:pt x="123961" y="130937"/>
                </a:lnTo>
                <a:lnTo>
                  <a:pt x="124850" y="131445"/>
                </a:lnTo>
                <a:lnTo>
                  <a:pt x="127136" y="132207"/>
                </a:lnTo>
                <a:lnTo>
                  <a:pt x="128787" y="132461"/>
                </a:lnTo>
                <a:lnTo>
                  <a:pt x="130819" y="132587"/>
                </a:lnTo>
                <a:lnTo>
                  <a:pt x="132724" y="132842"/>
                </a:lnTo>
                <a:lnTo>
                  <a:pt x="143265" y="132842"/>
                </a:lnTo>
                <a:lnTo>
                  <a:pt x="147075" y="132587"/>
                </a:lnTo>
                <a:lnTo>
                  <a:pt x="148599" y="132334"/>
                </a:lnTo>
                <a:lnTo>
                  <a:pt x="149615" y="131952"/>
                </a:lnTo>
                <a:lnTo>
                  <a:pt x="150758" y="131572"/>
                </a:lnTo>
                <a:lnTo>
                  <a:pt x="151647" y="131063"/>
                </a:lnTo>
                <a:lnTo>
                  <a:pt x="152155" y="130429"/>
                </a:lnTo>
                <a:lnTo>
                  <a:pt x="152790" y="129794"/>
                </a:lnTo>
                <a:lnTo>
                  <a:pt x="153298" y="129032"/>
                </a:lnTo>
                <a:lnTo>
                  <a:pt x="153552" y="128015"/>
                </a:lnTo>
                <a:lnTo>
                  <a:pt x="159865" y="108458"/>
                </a:lnTo>
                <a:lnTo>
                  <a:pt x="138439" y="108458"/>
                </a:lnTo>
                <a:lnTo>
                  <a:pt x="138058" y="107314"/>
                </a:lnTo>
                <a:lnTo>
                  <a:pt x="117252" y="37846"/>
                </a:lnTo>
                <a:close/>
              </a:path>
              <a:path w="324485" h="134619">
                <a:moveTo>
                  <a:pt x="100085" y="1905"/>
                </a:moveTo>
                <a:lnTo>
                  <a:pt x="91703" y="1905"/>
                </a:lnTo>
                <a:lnTo>
                  <a:pt x="90179" y="2159"/>
                </a:lnTo>
                <a:lnTo>
                  <a:pt x="88655" y="2286"/>
                </a:lnTo>
                <a:lnTo>
                  <a:pt x="87512" y="2412"/>
                </a:lnTo>
                <a:lnTo>
                  <a:pt x="86750" y="2794"/>
                </a:lnTo>
                <a:lnTo>
                  <a:pt x="85861" y="3048"/>
                </a:lnTo>
                <a:lnTo>
                  <a:pt x="85226" y="3556"/>
                </a:lnTo>
                <a:lnTo>
                  <a:pt x="84845" y="4190"/>
                </a:lnTo>
                <a:lnTo>
                  <a:pt x="84337" y="4699"/>
                </a:lnTo>
                <a:lnTo>
                  <a:pt x="83758" y="6476"/>
                </a:lnTo>
                <a:lnTo>
                  <a:pt x="55635" y="107314"/>
                </a:lnTo>
                <a:lnTo>
                  <a:pt x="55381" y="108458"/>
                </a:lnTo>
                <a:lnTo>
                  <a:pt x="75435" y="108458"/>
                </a:lnTo>
                <a:lnTo>
                  <a:pt x="94751" y="39115"/>
                </a:lnTo>
                <a:lnTo>
                  <a:pt x="95005" y="37846"/>
                </a:lnTo>
                <a:lnTo>
                  <a:pt x="117252" y="37846"/>
                </a:lnTo>
                <a:lnTo>
                  <a:pt x="105038" y="2794"/>
                </a:lnTo>
                <a:lnTo>
                  <a:pt x="104149" y="2412"/>
                </a:lnTo>
                <a:lnTo>
                  <a:pt x="103006" y="2286"/>
                </a:lnTo>
                <a:lnTo>
                  <a:pt x="101482" y="2159"/>
                </a:lnTo>
                <a:lnTo>
                  <a:pt x="100085" y="1905"/>
                </a:lnTo>
                <a:close/>
              </a:path>
              <a:path w="324485" h="134619">
                <a:moveTo>
                  <a:pt x="185556" y="1905"/>
                </a:moveTo>
                <a:lnTo>
                  <a:pt x="177047" y="1905"/>
                </a:lnTo>
                <a:lnTo>
                  <a:pt x="175396" y="2159"/>
                </a:lnTo>
                <a:lnTo>
                  <a:pt x="172602" y="2412"/>
                </a:lnTo>
                <a:lnTo>
                  <a:pt x="171713" y="2794"/>
                </a:lnTo>
                <a:lnTo>
                  <a:pt x="170824" y="3048"/>
                </a:lnTo>
                <a:lnTo>
                  <a:pt x="170189" y="3556"/>
                </a:lnTo>
                <a:lnTo>
                  <a:pt x="169808" y="4190"/>
                </a:lnTo>
                <a:lnTo>
                  <a:pt x="169300" y="4699"/>
                </a:lnTo>
                <a:lnTo>
                  <a:pt x="168716" y="6476"/>
                </a:lnTo>
                <a:lnTo>
                  <a:pt x="138566" y="107314"/>
                </a:lnTo>
                <a:lnTo>
                  <a:pt x="138439" y="108458"/>
                </a:lnTo>
                <a:lnTo>
                  <a:pt x="159865" y="108458"/>
                </a:lnTo>
                <a:lnTo>
                  <a:pt x="191144" y="11557"/>
                </a:lnTo>
                <a:lnTo>
                  <a:pt x="191525" y="10160"/>
                </a:lnTo>
                <a:lnTo>
                  <a:pt x="191906" y="9017"/>
                </a:lnTo>
                <a:lnTo>
                  <a:pt x="192033" y="8127"/>
                </a:lnTo>
                <a:lnTo>
                  <a:pt x="192287" y="7238"/>
                </a:lnTo>
                <a:lnTo>
                  <a:pt x="192414" y="5080"/>
                </a:lnTo>
                <a:lnTo>
                  <a:pt x="190128" y="2667"/>
                </a:lnTo>
                <a:lnTo>
                  <a:pt x="189366" y="2286"/>
                </a:lnTo>
                <a:lnTo>
                  <a:pt x="185556" y="1905"/>
                </a:lnTo>
                <a:close/>
              </a:path>
              <a:path w="324485" h="134619">
                <a:moveTo>
                  <a:pt x="267852" y="0"/>
                </a:moveTo>
                <a:lnTo>
                  <a:pt x="228609" y="12319"/>
                </a:lnTo>
                <a:lnTo>
                  <a:pt x="209123" y="46049"/>
                </a:lnTo>
                <a:lnTo>
                  <a:pt x="206884" y="71882"/>
                </a:lnTo>
                <a:lnTo>
                  <a:pt x="207007" y="75989"/>
                </a:lnTo>
                <a:lnTo>
                  <a:pt x="223021" y="117856"/>
                </a:lnTo>
                <a:lnTo>
                  <a:pt x="228355" y="123444"/>
                </a:lnTo>
                <a:lnTo>
                  <a:pt x="270519" y="134620"/>
                </a:lnTo>
                <a:lnTo>
                  <a:pt x="276488" y="134620"/>
                </a:lnTo>
                <a:lnTo>
                  <a:pt x="282203" y="134238"/>
                </a:lnTo>
                <a:lnTo>
                  <a:pt x="292871" y="132461"/>
                </a:lnTo>
                <a:lnTo>
                  <a:pt x="297570" y="131572"/>
                </a:lnTo>
                <a:lnTo>
                  <a:pt x="301634" y="130429"/>
                </a:lnTo>
                <a:lnTo>
                  <a:pt x="305698" y="129412"/>
                </a:lnTo>
                <a:lnTo>
                  <a:pt x="317382" y="123062"/>
                </a:lnTo>
                <a:lnTo>
                  <a:pt x="317763" y="122555"/>
                </a:lnTo>
                <a:lnTo>
                  <a:pt x="318017" y="121920"/>
                </a:lnTo>
                <a:lnTo>
                  <a:pt x="318144" y="121285"/>
                </a:lnTo>
                <a:lnTo>
                  <a:pt x="318525" y="118999"/>
                </a:lnTo>
                <a:lnTo>
                  <a:pt x="318652" y="116459"/>
                </a:lnTo>
                <a:lnTo>
                  <a:pt x="264931" y="116459"/>
                </a:lnTo>
                <a:lnTo>
                  <a:pt x="258454" y="115315"/>
                </a:lnTo>
                <a:lnTo>
                  <a:pt x="247786" y="111251"/>
                </a:lnTo>
                <a:lnTo>
                  <a:pt x="243468" y="108204"/>
                </a:lnTo>
                <a:lnTo>
                  <a:pt x="240166" y="104267"/>
                </a:lnTo>
                <a:lnTo>
                  <a:pt x="236864" y="100457"/>
                </a:lnTo>
                <a:lnTo>
                  <a:pt x="234451" y="95758"/>
                </a:lnTo>
                <a:lnTo>
                  <a:pt x="231657" y="84836"/>
                </a:lnTo>
                <a:lnTo>
                  <a:pt x="230895" y="78739"/>
                </a:lnTo>
                <a:lnTo>
                  <a:pt x="230895" y="71882"/>
                </a:lnTo>
                <a:lnTo>
                  <a:pt x="317255" y="71882"/>
                </a:lnTo>
                <a:lnTo>
                  <a:pt x="319414" y="71120"/>
                </a:lnTo>
                <a:lnTo>
                  <a:pt x="321192" y="69596"/>
                </a:lnTo>
                <a:lnTo>
                  <a:pt x="323097" y="68199"/>
                </a:lnTo>
                <a:lnTo>
                  <a:pt x="323986" y="65659"/>
                </a:lnTo>
                <a:lnTo>
                  <a:pt x="323986" y="55372"/>
                </a:lnTo>
                <a:lnTo>
                  <a:pt x="230895" y="55372"/>
                </a:lnTo>
                <a:lnTo>
                  <a:pt x="231149" y="50419"/>
                </a:lnTo>
                <a:lnTo>
                  <a:pt x="232038" y="45593"/>
                </a:lnTo>
                <a:lnTo>
                  <a:pt x="233689" y="41021"/>
                </a:lnTo>
                <a:lnTo>
                  <a:pt x="235213" y="36449"/>
                </a:lnTo>
                <a:lnTo>
                  <a:pt x="237499" y="32385"/>
                </a:lnTo>
                <a:lnTo>
                  <a:pt x="240547" y="28956"/>
                </a:lnTo>
                <a:lnTo>
                  <a:pt x="243468" y="25526"/>
                </a:lnTo>
                <a:lnTo>
                  <a:pt x="247151" y="22733"/>
                </a:lnTo>
                <a:lnTo>
                  <a:pt x="251469" y="20700"/>
                </a:lnTo>
                <a:lnTo>
                  <a:pt x="255787" y="18542"/>
                </a:lnTo>
                <a:lnTo>
                  <a:pt x="260867" y="17525"/>
                </a:lnTo>
                <a:lnTo>
                  <a:pt x="311222" y="17525"/>
                </a:lnTo>
                <a:lnTo>
                  <a:pt x="306333" y="11811"/>
                </a:lnTo>
                <a:lnTo>
                  <a:pt x="275093" y="285"/>
                </a:lnTo>
                <a:lnTo>
                  <a:pt x="267852" y="0"/>
                </a:lnTo>
                <a:close/>
              </a:path>
              <a:path w="324485" h="134619">
                <a:moveTo>
                  <a:pt x="315477" y="107187"/>
                </a:moveTo>
                <a:lnTo>
                  <a:pt x="313572" y="107187"/>
                </a:lnTo>
                <a:lnTo>
                  <a:pt x="311921" y="107696"/>
                </a:lnTo>
                <a:lnTo>
                  <a:pt x="309762" y="108585"/>
                </a:lnTo>
                <a:lnTo>
                  <a:pt x="307476" y="109600"/>
                </a:lnTo>
                <a:lnTo>
                  <a:pt x="304682" y="110617"/>
                </a:lnTo>
                <a:lnTo>
                  <a:pt x="301126" y="111760"/>
                </a:lnTo>
                <a:lnTo>
                  <a:pt x="297697" y="113030"/>
                </a:lnTo>
                <a:lnTo>
                  <a:pt x="293633" y="114046"/>
                </a:lnTo>
                <a:lnTo>
                  <a:pt x="288807" y="114935"/>
                </a:lnTo>
                <a:lnTo>
                  <a:pt x="284108" y="115950"/>
                </a:lnTo>
                <a:lnTo>
                  <a:pt x="278774" y="116459"/>
                </a:lnTo>
                <a:lnTo>
                  <a:pt x="318652" y="116459"/>
                </a:lnTo>
                <a:lnTo>
                  <a:pt x="318525" y="112902"/>
                </a:lnTo>
                <a:lnTo>
                  <a:pt x="316493" y="107696"/>
                </a:lnTo>
                <a:lnTo>
                  <a:pt x="315985" y="107314"/>
                </a:lnTo>
                <a:lnTo>
                  <a:pt x="315477" y="107187"/>
                </a:lnTo>
                <a:close/>
              </a:path>
              <a:path w="324485" h="134619">
                <a:moveTo>
                  <a:pt x="311222" y="17525"/>
                </a:moveTo>
                <a:lnTo>
                  <a:pt x="266709" y="17525"/>
                </a:lnTo>
                <a:lnTo>
                  <a:pt x="274663" y="18166"/>
                </a:lnTo>
                <a:lnTo>
                  <a:pt x="281568" y="20081"/>
                </a:lnTo>
                <a:lnTo>
                  <a:pt x="300491" y="55372"/>
                </a:lnTo>
                <a:lnTo>
                  <a:pt x="323986" y="55372"/>
                </a:lnTo>
                <a:lnTo>
                  <a:pt x="323986" y="50037"/>
                </a:lnTo>
                <a:lnTo>
                  <a:pt x="322970" y="42545"/>
                </a:lnTo>
                <a:lnTo>
                  <a:pt x="320811" y="35433"/>
                </a:lnTo>
                <a:lnTo>
                  <a:pt x="318652" y="28448"/>
                </a:lnTo>
                <a:lnTo>
                  <a:pt x="315350" y="22351"/>
                </a:lnTo>
                <a:lnTo>
                  <a:pt x="311222" y="17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580" y="2865882"/>
            <a:ext cx="399415" cy="190500"/>
          </a:xfrm>
          <a:custGeom>
            <a:avLst/>
            <a:gdLst/>
            <a:ahLst/>
            <a:cxnLst/>
            <a:rect l="l" t="t" r="r" b="b"/>
            <a:pathLst>
              <a:path w="399414" h="190500">
                <a:moveTo>
                  <a:pt x="17272" y="59562"/>
                </a:moveTo>
                <a:lnTo>
                  <a:pt x="8001" y="59562"/>
                </a:lnTo>
                <a:lnTo>
                  <a:pt x="6350" y="59689"/>
                </a:lnTo>
                <a:lnTo>
                  <a:pt x="3556" y="59943"/>
                </a:lnTo>
                <a:lnTo>
                  <a:pt x="2540" y="60325"/>
                </a:lnTo>
                <a:lnTo>
                  <a:pt x="1651" y="60578"/>
                </a:lnTo>
                <a:lnTo>
                  <a:pt x="0" y="64896"/>
                </a:lnTo>
                <a:lnTo>
                  <a:pt x="254" y="65785"/>
                </a:lnTo>
                <a:lnTo>
                  <a:pt x="381" y="66675"/>
                </a:lnTo>
                <a:lnTo>
                  <a:pt x="762" y="67817"/>
                </a:lnTo>
                <a:lnTo>
                  <a:pt x="1270" y="69214"/>
                </a:lnTo>
                <a:lnTo>
                  <a:pt x="40640" y="185673"/>
                </a:lnTo>
                <a:lnTo>
                  <a:pt x="49657" y="190245"/>
                </a:lnTo>
                <a:lnTo>
                  <a:pt x="51562" y="190500"/>
                </a:lnTo>
                <a:lnTo>
                  <a:pt x="62738" y="190500"/>
                </a:lnTo>
                <a:lnTo>
                  <a:pt x="66802" y="190245"/>
                </a:lnTo>
                <a:lnTo>
                  <a:pt x="74041" y="185673"/>
                </a:lnTo>
                <a:lnTo>
                  <a:pt x="79824" y="166115"/>
                </a:lnTo>
                <a:lnTo>
                  <a:pt x="58674" y="166115"/>
                </a:lnTo>
                <a:lnTo>
                  <a:pt x="58420" y="164972"/>
                </a:lnTo>
                <a:lnTo>
                  <a:pt x="25908" y="63880"/>
                </a:lnTo>
                <a:lnTo>
                  <a:pt x="25146" y="62356"/>
                </a:lnTo>
                <a:lnTo>
                  <a:pt x="24765" y="61848"/>
                </a:lnTo>
                <a:lnTo>
                  <a:pt x="24384" y="61213"/>
                </a:lnTo>
                <a:lnTo>
                  <a:pt x="23749" y="60705"/>
                </a:lnTo>
                <a:lnTo>
                  <a:pt x="22860" y="60451"/>
                </a:lnTo>
                <a:lnTo>
                  <a:pt x="21971" y="60070"/>
                </a:lnTo>
                <a:lnTo>
                  <a:pt x="20701" y="59943"/>
                </a:lnTo>
                <a:lnTo>
                  <a:pt x="18923" y="59816"/>
                </a:lnTo>
                <a:lnTo>
                  <a:pt x="17272" y="59562"/>
                </a:lnTo>
                <a:close/>
              </a:path>
              <a:path w="399414" h="190500">
                <a:moveTo>
                  <a:pt x="124065" y="95503"/>
                </a:moveTo>
                <a:lnTo>
                  <a:pt x="100584" y="95503"/>
                </a:lnTo>
                <a:lnTo>
                  <a:pt x="100838" y="96773"/>
                </a:lnTo>
                <a:lnTo>
                  <a:pt x="129159" y="185673"/>
                </a:lnTo>
                <a:lnTo>
                  <a:pt x="138303" y="190245"/>
                </a:lnTo>
                <a:lnTo>
                  <a:pt x="140462" y="190500"/>
                </a:lnTo>
                <a:lnTo>
                  <a:pt x="151638" y="190500"/>
                </a:lnTo>
                <a:lnTo>
                  <a:pt x="155575" y="190245"/>
                </a:lnTo>
                <a:lnTo>
                  <a:pt x="162433" y="185673"/>
                </a:lnTo>
                <a:lnTo>
                  <a:pt x="169108" y="166115"/>
                </a:lnTo>
                <a:lnTo>
                  <a:pt x="146431" y="166115"/>
                </a:lnTo>
                <a:lnTo>
                  <a:pt x="146177" y="164972"/>
                </a:lnTo>
                <a:lnTo>
                  <a:pt x="124065" y="95503"/>
                </a:lnTo>
                <a:close/>
              </a:path>
              <a:path w="399414" h="190500">
                <a:moveTo>
                  <a:pt x="105918" y="59562"/>
                </a:moveTo>
                <a:lnTo>
                  <a:pt x="97028" y="59562"/>
                </a:lnTo>
                <a:lnTo>
                  <a:pt x="95377" y="59816"/>
                </a:lnTo>
                <a:lnTo>
                  <a:pt x="93853" y="59943"/>
                </a:lnTo>
                <a:lnTo>
                  <a:pt x="92710" y="60070"/>
                </a:lnTo>
                <a:lnTo>
                  <a:pt x="91821" y="60451"/>
                </a:lnTo>
                <a:lnTo>
                  <a:pt x="90805" y="60705"/>
                </a:lnTo>
                <a:lnTo>
                  <a:pt x="90170" y="61213"/>
                </a:lnTo>
                <a:lnTo>
                  <a:pt x="89789" y="61848"/>
                </a:lnTo>
                <a:lnTo>
                  <a:pt x="89281" y="62356"/>
                </a:lnTo>
                <a:lnTo>
                  <a:pt x="88773" y="63880"/>
                </a:lnTo>
                <a:lnTo>
                  <a:pt x="58928" y="164972"/>
                </a:lnTo>
                <a:lnTo>
                  <a:pt x="58674" y="166115"/>
                </a:lnTo>
                <a:lnTo>
                  <a:pt x="79824" y="166115"/>
                </a:lnTo>
                <a:lnTo>
                  <a:pt x="100330" y="96773"/>
                </a:lnTo>
                <a:lnTo>
                  <a:pt x="100584" y="95503"/>
                </a:lnTo>
                <a:lnTo>
                  <a:pt x="124065" y="95503"/>
                </a:lnTo>
                <a:lnTo>
                  <a:pt x="113999" y="63880"/>
                </a:lnTo>
                <a:lnTo>
                  <a:pt x="113897" y="63500"/>
                </a:lnTo>
                <a:lnTo>
                  <a:pt x="113792" y="62864"/>
                </a:lnTo>
                <a:lnTo>
                  <a:pt x="113411" y="62229"/>
                </a:lnTo>
                <a:lnTo>
                  <a:pt x="112649" y="61213"/>
                </a:lnTo>
                <a:lnTo>
                  <a:pt x="112014" y="60705"/>
                </a:lnTo>
                <a:lnTo>
                  <a:pt x="111125" y="60451"/>
                </a:lnTo>
                <a:lnTo>
                  <a:pt x="110236" y="60070"/>
                </a:lnTo>
                <a:lnTo>
                  <a:pt x="107442" y="59816"/>
                </a:lnTo>
                <a:lnTo>
                  <a:pt x="105918" y="59562"/>
                </a:lnTo>
                <a:close/>
              </a:path>
              <a:path w="399414" h="190500">
                <a:moveTo>
                  <a:pt x="196342" y="59562"/>
                </a:moveTo>
                <a:lnTo>
                  <a:pt x="187198" y="59562"/>
                </a:lnTo>
                <a:lnTo>
                  <a:pt x="185547" y="59816"/>
                </a:lnTo>
                <a:lnTo>
                  <a:pt x="182626" y="60070"/>
                </a:lnTo>
                <a:lnTo>
                  <a:pt x="181737" y="60451"/>
                </a:lnTo>
                <a:lnTo>
                  <a:pt x="180721" y="60705"/>
                </a:lnTo>
                <a:lnTo>
                  <a:pt x="180086" y="61213"/>
                </a:lnTo>
                <a:lnTo>
                  <a:pt x="179197" y="62356"/>
                </a:lnTo>
                <a:lnTo>
                  <a:pt x="178816" y="63118"/>
                </a:lnTo>
                <a:lnTo>
                  <a:pt x="178689" y="63880"/>
                </a:lnTo>
                <a:lnTo>
                  <a:pt x="146558" y="164972"/>
                </a:lnTo>
                <a:lnTo>
                  <a:pt x="146431" y="166115"/>
                </a:lnTo>
                <a:lnTo>
                  <a:pt x="169108" y="166115"/>
                </a:lnTo>
                <a:lnTo>
                  <a:pt x="202184" y="69214"/>
                </a:lnTo>
                <a:lnTo>
                  <a:pt x="202692" y="67817"/>
                </a:lnTo>
                <a:lnTo>
                  <a:pt x="203073" y="66675"/>
                </a:lnTo>
                <a:lnTo>
                  <a:pt x="203200" y="65785"/>
                </a:lnTo>
                <a:lnTo>
                  <a:pt x="203454" y="64896"/>
                </a:lnTo>
                <a:lnTo>
                  <a:pt x="203327" y="62102"/>
                </a:lnTo>
                <a:lnTo>
                  <a:pt x="202946" y="61594"/>
                </a:lnTo>
                <a:lnTo>
                  <a:pt x="202692" y="61087"/>
                </a:lnTo>
                <a:lnTo>
                  <a:pt x="202057" y="60705"/>
                </a:lnTo>
                <a:lnTo>
                  <a:pt x="200279" y="59943"/>
                </a:lnTo>
                <a:lnTo>
                  <a:pt x="199136" y="59816"/>
                </a:lnTo>
                <a:lnTo>
                  <a:pt x="196342" y="59562"/>
                </a:lnTo>
                <a:close/>
              </a:path>
              <a:path w="399414" h="190500">
                <a:moveTo>
                  <a:pt x="247650" y="59562"/>
                </a:moveTo>
                <a:lnTo>
                  <a:pt x="242697" y="59562"/>
                </a:lnTo>
                <a:lnTo>
                  <a:pt x="237490" y="59943"/>
                </a:lnTo>
                <a:lnTo>
                  <a:pt x="235331" y="60578"/>
                </a:lnTo>
                <a:lnTo>
                  <a:pt x="234315" y="60959"/>
                </a:lnTo>
                <a:lnTo>
                  <a:pt x="233680" y="61467"/>
                </a:lnTo>
                <a:lnTo>
                  <a:pt x="233426" y="61975"/>
                </a:lnTo>
                <a:lnTo>
                  <a:pt x="233045" y="62610"/>
                </a:lnTo>
                <a:lnTo>
                  <a:pt x="232791" y="63118"/>
                </a:lnTo>
                <a:lnTo>
                  <a:pt x="232791" y="187070"/>
                </a:lnTo>
                <a:lnTo>
                  <a:pt x="233045" y="187705"/>
                </a:lnTo>
                <a:lnTo>
                  <a:pt x="233426" y="188213"/>
                </a:lnTo>
                <a:lnTo>
                  <a:pt x="233680" y="188721"/>
                </a:lnTo>
                <a:lnTo>
                  <a:pt x="234315" y="189102"/>
                </a:lnTo>
                <a:lnTo>
                  <a:pt x="235331" y="189483"/>
                </a:lnTo>
                <a:lnTo>
                  <a:pt x="236220" y="189864"/>
                </a:lnTo>
                <a:lnTo>
                  <a:pt x="237490" y="190118"/>
                </a:lnTo>
                <a:lnTo>
                  <a:pt x="239141" y="190245"/>
                </a:lnTo>
                <a:lnTo>
                  <a:pt x="240792" y="190500"/>
                </a:lnTo>
                <a:lnTo>
                  <a:pt x="249682" y="190500"/>
                </a:lnTo>
                <a:lnTo>
                  <a:pt x="251333" y="190245"/>
                </a:lnTo>
                <a:lnTo>
                  <a:pt x="252857" y="190118"/>
                </a:lnTo>
                <a:lnTo>
                  <a:pt x="254127" y="189864"/>
                </a:lnTo>
                <a:lnTo>
                  <a:pt x="255905" y="189102"/>
                </a:lnTo>
                <a:lnTo>
                  <a:pt x="256540" y="188721"/>
                </a:lnTo>
                <a:lnTo>
                  <a:pt x="256921" y="188213"/>
                </a:lnTo>
                <a:lnTo>
                  <a:pt x="257429" y="187705"/>
                </a:lnTo>
                <a:lnTo>
                  <a:pt x="257429" y="62610"/>
                </a:lnTo>
                <a:lnTo>
                  <a:pt x="256540" y="61467"/>
                </a:lnTo>
                <a:lnTo>
                  <a:pt x="255905" y="60959"/>
                </a:lnTo>
                <a:lnTo>
                  <a:pt x="255016" y="60578"/>
                </a:lnTo>
                <a:lnTo>
                  <a:pt x="252857" y="59943"/>
                </a:lnTo>
                <a:lnTo>
                  <a:pt x="249682" y="59689"/>
                </a:lnTo>
                <a:lnTo>
                  <a:pt x="247650" y="59562"/>
                </a:lnTo>
                <a:close/>
              </a:path>
              <a:path w="399414" h="190500">
                <a:moveTo>
                  <a:pt x="251079" y="9016"/>
                </a:moveTo>
                <a:lnTo>
                  <a:pt x="239395" y="9016"/>
                </a:lnTo>
                <a:lnTo>
                  <a:pt x="235331" y="10032"/>
                </a:lnTo>
                <a:lnTo>
                  <a:pt x="231013" y="13842"/>
                </a:lnTo>
                <a:lnTo>
                  <a:pt x="229951" y="17144"/>
                </a:lnTo>
                <a:lnTo>
                  <a:pt x="229870" y="27812"/>
                </a:lnTo>
                <a:lnTo>
                  <a:pt x="230886" y="31368"/>
                </a:lnTo>
                <a:lnTo>
                  <a:pt x="233045" y="33146"/>
                </a:lnTo>
                <a:lnTo>
                  <a:pt x="235204" y="35051"/>
                </a:lnTo>
                <a:lnTo>
                  <a:pt x="239141" y="35940"/>
                </a:lnTo>
                <a:lnTo>
                  <a:pt x="250825" y="35940"/>
                </a:lnTo>
                <a:lnTo>
                  <a:pt x="260350" y="17144"/>
                </a:lnTo>
                <a:lnTo>
                  <a:pt x="259334" y="13715"/>
                </a:lnTo>
                <a:lnTo>
                  <a:pt x="255016" y="9905"/>
                </a:lnTo>
                <a:lnTo>
                  <a:pt x="251079" y="9016"/>
                </a:lnTo>
                <a:close/>
              </a:path>
              <a:path w="399414" h="190500">
                <a:moveTo>
                  <a:pt x="319278" y="0"/>
                </a:moveTo>
                <a:lnTo>
                  <a:pt x="314325" y="0"/>
                </a:lnTo>
                <a:lnTo>
                  <a:pt x="310769" y="253"/>
                </a:lnTo>
                <a:lnTo>
                  <a:pt x="309118" y="507"/>
                </a:lnTo>
                <a:lnTo>
                  <a:pt x="307848" y="762"/>
                </a:lnTo>
                <a:lnTo>
                  <a:pt x="306959" y="1142"/>
                </a:lnTo>
                <a:lnTo>
                  <a:pt x="305943" y="1523"/>
                </a:lnTo>
                <a:lnTo>
                  <a:pt x="305308" y="1904"/>
                </a:lnTo>
                <a:lnTo>
                  <a:pt x="305054" y="2539"/>
                </a:lnTo>
                <a:lnTo>
                  <a:pt x="304673" y="3047"/>
                </a:lnTo>
                <a:lnTo>
                  <a:pt x="304419" y="3682"/>
                </a:lnTo>
                <a:lnTo>
                  <a:pt x="304419" y="187070"/>
                </a:lnTo>
                <a:lnTo>
                  <a:pt x="304673" y="187705"/>
                </a:lnTo>
                <a:lnTo>
                  <a:pt x="305054" y="188213"/>
                </a:lnTo>
                <a:lnTo>
                  <a:pt x="305308" y="188721"/>
                </a:lnTo>
                <a:lnTo>
                  <a:pt x="305943" y="189102"/>
                </a:lnTo>
                <a:lnTo>
                  <a:pt x="306959" y="189483"/>
                </a:lnTo>
                <a:lnTo>
                  <a:pt x="307848" y="189864"/>
                </a:lnTo>
                <a:lnTo>
                  <a:pt x="309118" y="190118"/>
                </a:lnTo>
                <a:lnTo>
                  <a:pt x="310769" y="190245"/>
                </a:lnTo>
                <a:lnTo>
                  <a:pt x="312420" y="190500"/>
                </a:lnTo>
                <a:lnTo>
                  <a:pt x="321310" y="190500"/>
                </a:lnTo>
                <a:lnTo>
                  <a:pt x="322961" y="190245"/>
                </a:lnTo>
                <a:lnTo>
                  <a:pt x="324485" y="190118"/>
                </a:lnTo>
                <a:lnTo>
                  <a:pt x="325755" y="189864"/>
                </a:lnTo>
                <a:lnTo>
                  <a:pt x="327533" y="189102"/>
                </a:lnTo>
                <a:lnTo>
                  <a:pt x="328168" y="188721"/>
                </a:lnTo>
                <a:lnTo>
                  <a:pt x="328549" y="188213"/>
                </a:lnTo>
                <a:lnTo>
                  <a:pt x="329057" y="187705"/>
                </a:lnTo>
                <a:lnTo>
                  <a:pt x="329057" y="3047"/>
                </a:lnTo>
                <a:lnTo>
                  <a:pt x="328549" y="2539"/>
                </a:lnTo>
                <a:lnTo>
                  <a:pt x="328168" y="1904"/>
                </a:lnTo>
                <a:lnTo>
                  <a:pt x="321310" y="126"/>
                </a:lnTo>
                <a:lnTo>
                  <a:pt x="319278" y="0"/>
                </a:lnTo>
                <a:close/>
              </a:path>
              <a:path w="399414" h="190500">
                <a:moveTo>
                  <a:pt x="389382" y="0"/>
                </a:moveTo>
                <a:lnTo>
                  <a:pt x="384429" y="0"/>
                </a:lnTo>
                <a:lnTo>
                  <a:pt x="380873" y="253"/>
                </a:lnTo>
                <a:lnTo>
                  <a:pt x="379222" y="507"/>
                </a:lnTo>
                <a:lnTo>
                  <a:pt x="377952" y="762"/>
                </a:lnTo>
                <a:lnTo>
                  <a:pt x="377063" y="1142"/>
                </a:lnTo>
                <a:lnTo>
                  <a:pt x="376047" y="1523"/>
                </a:lnTo>
                <a:lnTo>
                  <a:pt x="375412" y="1904"/>
                </a:lnTo>
                <a:lnTo>
                  <a:pt x="375158" y="2539"/>
                </a:lnTo>
                <a:lnTo>
                  <a:pt x="374777" y="3047"/>
                </a:lnTo>
                <a:lnTo>
                  <a:pt x="374523" y="3682"/>
                </a:lnTo>
                <a:lnTo>
                  <a:pt x="374523" y="187070"/>
                </a:lnTo>
                <a:lnTo>
                  <a:pt x="374777" y="187705"/>
                </a:lnTo>
                <a:lnTo>
                  <a:pt x="375158" y="188213"/>
                </a:lnTo>
                <a:lnTo>
                  <a:pt x="375412" y="188721"/>
                </a:lnTo>
                <a:lnTo>
                  <a:pt x="376047" y="189102"/>
                </a:lnTo>
                <a:lnTo>
                  <a:pt x="377063" y="189483"/>
                </a:lnTo>
                <a:lnTo>
                  <a:pt x="377952" y="189864"/>
                </a:lnTo>
                <a:lnTo>
                  <a:pt x="379222" y="190118"/>
                </a:lnTo>
                <a:lnTo>
                  <a:pt x="380873" y="190245"/>
                </a:lnTo>
                <a:lnTo>
                  <a:pt x="382524" y="190500"/>
                </a:lnTo>
                <a:lnTo>
                  <a:pt x="391414" y="190500"/>
                </a:lnTo>
                <a:lnTo>
                  <a:pt x="393065" y="190245"/>
                </a:lnTo>
                <a:lnTo>
                  <a:pt x="394589" y="190118"/>
                </a:lnTo>
                <a:lnTo>
                  <a:pt x="395859" y="189864"/>
                </a:lnTo>
                <a:lnTo>
                  <a:pt x="397637" y="189102"/>
                </a:lnTo>
                <a:lnTo>
                  <a:pt x="398272" y="188721"/>
                </a:lnTo>
                <a:lnTo>
                  <a:pt x="398653" y="188213"/>
                </a:lnTo>
                <a:lnTo>
                  <a:pt x="399161" y="187705"/>
                </a:lnTo>
                <a:lnTo>
                  <a:pt x="399288" y="187070"/>
                </a:lnTo>
                <a:lnTo>
                  <a:pt x="399288" y="3682"/>
                </a:lnTo>
                <a:lnTo>
                  <a:pt x="399161" y="3047"/>
                </a:lnTo>
                <a:lnTo>
                  <a:pt x="398653" y="2539"/>
                </a:lnTo>
                <a:lnTo>
                  <a:pt x="398272" y="1904"/>
                </a:lnTo>
                <a:lnTo>
                  <a:pt x="391414" y="126"/>
                </a:lnTo>
                <a:lnTo>
                  <a:pt x="389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6414" y="2923539"/>
            <a:ext cx="1031366" cy="18161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46215" y="2865882"/>
            <a:ext cx="996568" cy="1922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16902" y="2876804"/>
            <a:ext cx="113538" cy="17881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00970" y="2864866"/>
            <a:ext cx="981867" cy="19329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63051" y="2865882"/>
            <a:ext cx="1576324" cy="19227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21619" y="2865882"/>
            <a:ext cx="705993" cy="19227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862" y="3301746"/>
            <a:ext cx="1061516" cy="19227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022221" y="3298189"/>
            <a:ext cx="687705" cy="240665"/>
          </a:xfrm>
          <a:custGeom>
            <a:avLst/>
            <a:gdLst/>
            <a:ahLst/>
            <a:cxnLst/>
            <a:rect l="l" t="t" r="r" b="b"/>
            <a:pathLst>
              <a:path w="687705" h="240664">
                <a:moveTo>
                  <a:pt x="58293" y="4064"/>
                </a:moveTo>
                <a:lnTo>
                  <a:pt x="58039" y="2540"/>
                </a:lnTo>
                <a:lnTo>
                  <a:pt x="57531" y="2032"/>
                </a:lnTo>
                <a:lnTo>
                  <a:pt x="54737" y="762"/>
                </a:lnTo>
                <a:lnTo>
                  <a:pt x="49784" y="0"/>
                </a:lnTo>
                <a:lnTo>
                  <a:pt x="44958" y="0"/>
                </a:lnTo>
                <a:lnTo>
                  <a:pt x="17373" y="38163"/>
                </a:lnTo>
                <a:lnTo>
                  <a:pt x="3784" y="82296"/>
                </a:lnTo>
                <a:lnTo>
                  <a:pt x="0" y="120142"/>
                </a:lnTo>
                <a:lnTo>
                  <a:pt x="139" y="127838"/>
                </a:lnTo>
                <a:lnTo>
                  <a:pt x="8890" y="180340"/>
                </a:lnTo>
                <a:lnTo>
                  <a:pt x="23317" y="216408"/>
                </a:lnTo>
                <a:lnTo>
                  <a:pt x="52197" y="240157"/>
                </a:lnTo>
                <a:lnTo>
                  <a:pt x="56388" y="239395"/>
                </a:lnTo>
                <a:lnTo>
                  <a:pt x="57912" y="238391"/>
                </a:lnTo>
                <a:lnTo>
                  <a:pt x="58293" y="237756"/>
                </a:lnTo>
                <a:lnTo>
                  <a:pt x="57912" y="235216"/>
                </a:lnTo>
                <a:lnTo>
                  <a:pt x="50457" y="220306"/>
                </a:lnTo>
                <a:lnTo>
                  <a:pt x="44526" y="206286"/>
                </a:lnTo>
                <a:lnTo>
                  <a:pt x="31965" y="163398"/>
                </a:lnTo>
                <a:lnTo>
                  <a:pt x="27686" y="119761"/>
                </a:lnTo>
                <a:lnTo>
                  <a:pt x="28155" y="105219"/>
                </a:lnTo>
                <a:lnTo>
                  <a:pt x="35052" y="61849"/>
                </a:lnTo>
                <a:lnTo>
                  <a:pt x="50584" y="19405"/>
                </a:lnTo>
                <a:lnTo>
                  <a:pt x="57658" y="5588"/>
                </a:lnTo>
                <a:lnTo>
                  <a:pt x="58293" y="4064"/>
                </a:lnTo>
                <a:close/>
              </a:path>
              <a:path w="687705" h="240664">
                <a:moveTo>
                  <a:pt x="216585" y="170434"/>
                </a:moveTo>
                <a:lnTo>
                  <a:pt x="213487" y="157988"/>
                </a:lnTo>
                <a:lnTo>
                  <a:pt x="211328" y="157988"/>
                </a:lnTo>
                <a:lnTo>
                  <a:pt x="209296" y="158877"/>
                </a:lnTo>
                <a:lnTo>
                  <a:pt x="206756" y="160655"/>
                </a:lnTo>
                <a:lnTo>
                  <a:pt x="204216" y="162306"/>
                </a:lnTo>
                <a:lnTo>
                  <a:pt x="170561" y="174752"/>
                </a:lnTo>
                <a:lnTo>
                  <a:pt x="154178" y="174752"/>
                </a:lnTo>
                <a:lnTo>
                  <a:pt x="146177" y="173355"/>
                </a:lnTo>
                <a:lnTo>
                  <a:pt x="139065" y="170307"/>
                </a:lnTo>
                <a:lnTo>
                  <a:pt x="132080" y="167386"/>
                </a:lnTo>
                <a:lnTo>
                  <a:pt x="126111" y="163068"/>
                </a:lnTo>
                <a:lnTo>
                  <a:pt x="121285" y="157226"/>
                </a:lnTo>
                <a:lnTo>
                  <a:pt x="116459" y="151511"/>
                </a:lnTo>
                <a:lnTo>
                  <a:pt x="106527" y="114300"/>
                </a:lnTo>
                <a:lnTo>
                  <a:pt x="106299" y="106172"/>
                </a:lnTo>
                <a:lnTo>
                  <a:pt x="106553" y="97942"/>
                </a:lnTo>
                <a:lnTo>
                  <a:pt x="116840" y="59944"/>
                </a:lnTo>
                <a:lnTo>
                  <a:pt x="153924" y="35306"/>
                </a:lnTo>
                <a:lnTo>
                  <a:pt x="169926" y="35306"/>
                </a:lnTo>
                <a:lnTo>
                  <a:pt x="208026" y="51435"/>
                </a:lnTo>
                <a:lnTo>
                  <a:pt x="209931" y="52324"/>
                </a:lnTo>
                <a:lnTo>
                  <a:pt x="212090" y="52324"/>
                </a:lnTo>
                <a:lnTo>
                  <a:pt x="212725" y="52197"/>
                </a:lnTo>
                <a:lnTo>
                  <a:pt x="213868" y="51308"/>
                </a:lnTo>
                <a:lnTo>
                  <a:pt x="214376" y="50673"/>
                </a:lnTo>
                <a:lnTo>
                  <a:pt x="214757" y="49784"/>
                </a:lnTo>
                <a:lnTo>
                  <a:pt x="215138" y="49022"/>
                </a:lnTo>
                <a:lnTo>
                  <a:pt x="215646" y="46609"/>
                </a:lnTo>
                <a:lnTo>
                  <a:pt x="215900" y="43815"/>
                </a:lnTo>
                <a:lnTo>
                  <a:pt x="215785" y="39370"/>
                </a:lnTo>
                <a:lnTo>
                  <a:pt x="215519" y="36576"/>
                </a:lnTo>
                <a:lnTo>
                  <a:pt x="215265" y="35560"/>
                </a:lnTo>
                <a:lnTo>
                  <a:pt x="215226" y="35306"/>
                </a:lnTo>
                <a:lnTo>
                  <a:pt x="211582" y="29718"/>
                </a:lnTo>
                <a:lnTo>
                  <a:pt x="210312" y="28448"/>
                </a:lnTo>
                <a:lnTo>
                  <a:pt x="207899" y="26924"/>
                </a:lnTo>
                <a:lnTo>
                  <a:pt x="204470" y="25019"/>
                </a:lnTo>
                <a:lnTo>
                  <a:pt x="201168" y="23114"/>
                </a:lnTo>
                <a:lnTo>
                  <a:pt x="197231" y="21336"/>
                </a:lnTo>
                <a:lnTo>
                  <a:pt x="188468" y="18542"/>
                </a:lnTo>
                <a:lnTo>
                  <a:pt x="183769" y="17272"/>
                </a:lnTo>
                <a:lnTo>
                  <a:pt x="178562" y="16383"/>
                </a:lnTo>
                <a:lnTo>
                  <a:pt x="173482" y="15367"/>
                </a:lnTo>
                <a:lnTo>
                  <a:pt x="168148" y="14859"/>
                </a:lnTo>
                <a:lnTo>
                  <a:pt x="162687" y="14859"/>
                </a:lnTo>
                <a:lnTo>
                  <a:pt x="121666" y="24701"/>
                </a:lnTo>
                <a:lnTo>
                  <a:pt x="93116" y="52590"/>
                </a:lnTo>
                <a:lnTo>
                  <a:pt x="80137" y="96799"/>
                </a:lnTo>
                <a:lnTo>
                  <a:pt x="79756" y="107442"/>
                </a:lnTo>
                <a:lnTo>
                  <a:pt x="80098" y="117881"/>
                </a:lnTo>
                <a:lnTo>
                  <a:pt x="92214" y="160413"/>
                </a:lnTo>
                <a:lnTo>
                  <a:pt x="126619" y="189738"/>
                </a:lnTo>
                <a:lnTo>
                  <a:pt x="159766" y="195453"/>
                </a:lnTo>
                <a:lnTo>
                  <a:pt x="166878" y="195453"/>
                </a:lnTo>
                <a:lnTo>
                  <a:pt x="203708" y="185547"/>
                </a:lnTo>
                <a:lnTo>
                  <a:pt x="206883" y="183642"/>
                </a:lnTo>
                <a:lnTo>
                  <a:pt x="209931" y="181864"/>
                </a:lnTo>
                <a:lnTo>
                  <a:pt x="215900" y="175006"/>
                </a:lnTo>
                <a:lnTo>
                  <a:pt x="215976" y="174752"/>
                </a:lnTo>
                <a:lnTo>
                  <a:pt x="216154" y="174244"/>
                </a:lnTo>
                <a:lnTo>
                  <a:pt x="216369" y="173355"/>
                </a:lnTo>
                <a:lnTo>
                  <a:pt x="216408" y="172212"/>
                </a:lnTo>
                <a:lnTo>
                  <a:pt x="216585" y="170434"/>
                </a:lnTo>
                <a:close/>
              </a:path>
              <a:path w="687705" h="240664">
                <a:moveTo>
                  <a:pt x="391668" y="161417"/>
                </a:moveTo>
                <a:lnTo>
                  <a:pt x="391541" y="19812"/>
                </a:lnTo>
                <a:lnTo>
                  <a:pt x="381635" y="16637"/>
                </a:lnTo>
                <a:lnTo>
                  <a:pt x="376809" y="16637"/>
                </a:lnTo>
                <a:lnTo>
                  <a:pt x="368427" y="18288"/>
                </a:lnTo>
                <a:lnTo>
                  <a:pt x="367665" y="18669"/>
                </a:lnTo>
                <a:lnTo>
                  <a:pt x="367284" y="19304"/>
                </a:lnTo>
                <a:lnTo>
                  <a:pt x="366903" y="19812"/>
                </a:lnTo>
                <a:lnTo>
                  <a:pt x="366801" y="20066"/>
                </a:lnTo>
                <a:lnTo>
                  <a:pt x="366712" y="135890"/>
                </a:lnTo>
                <a:lnTo>
                  <a:pt x="366776" y="139065"/>
                </a:lnTo>
                <a:lnTo>
                  <a:pt x="366903" y="154305"/>
                </a:lnTo>
                <a:lnTo>
                  <a:pt x="367157" y="161417"/>
                </a:lnTo>
                <a:lnTo>
                  <a:pt x="366903" y="161417"/>
                </a:lnTo>
                <a:lnTo>
                  <a:pt x="364744" y="157099"/>
                </a:lnTo>
                <a:lnTo>
                  <a:pt x="360172" y="148717"/>
                </a:lnTo>
                <a:lnTo>
                  <a:pt x="357759" y="144526"/>
                </a:lnTo>
                <a:lnTo>
                  <a:pt x="353187" y="135890"/>
                </a:lnTo>
                <a:lnTo>
                  <a:pt x="348361" y="127000"/>
                </a:lnTo>
                <a:lnTo>
                  <a:pt x="300418" y="43053"/>
                </a:lnTo>
                <a:lnTo>
                  <a:pt x="293751" y="31369"/>
                </a:lnTo>
                <a:lnTo>
                  <a:pt x="292100" y="28575"/>
                </a:lnTo>
                <a:lnTo>
                  <a:pt x="284607" y="20066"/>
                </a:lnTo>
                <a:lnTo>
                  <a:pt x="283083" y="18923"/>
                </a:lnTo>
                <a:lnTo>
                  <a:pt x="281305" y="18161"/>
                </a:lnTo>
                <a:lnTo>
                  <a:pt x="279400" y="17780"/>
                </a:lnTo>
                <a:lnTo>
                  <a:pt x="277368" y="17272"/>
                </a:lnTo>
                <a:lnTo>
                  <a:pt x="274955" y="17018"/>
                </a:lnTo>
                <a:lnTo>
                  <a:pt x="257175" y="17018"/>
                </a:lnTo>
                <a:lnTo>
                  <a:pt x="254762" y="17907"/>
                </a:lnTo>
                <a:lnTo>
                  <a:pt x="252476" y="19431"/>
                </a:lnTo>
                <a:lnTo>
                  <a:pt x="250317" y="20955"/>
                </a:lnTo>
                <a:lnTo>
                  <a:pt x="249174" y="23495"/>
                </a:lnTo>
                <a:lnTo>
                  <a:pt x="249262" y="190627"/>
                </a:lnTo>
                <a:lnTo>
                  <a:pt x="251841" y="192913"/>
                </a:lnTo>
                <a:lnTo>
                  <a:pt x="252730" y="193294"/>
                </a:lnTo>
                <a:lnTo>
                  <a:pt x="254000" y="193548"/>
                </a:lnTo>
                <a:lnTo>
                  <a:pt x="257175" y="194056"/>
                </a:lnTo>
                <a:lnTo>
                  <a:pt x="266192" y="194056"/>
                </a:lnTo>
                <a:lnTo>
                  <a:pt x="269367" y="193548"/>
                </a:lnTo>
                <a:lnTo>
                  <a:pt x="270637" y="193294"/>
                </a:lnTo>
                <a:lnTo>
                  <a:pt x="271526" y="192913"/>
                </a:lnTo>
                <a:lnTo>
                  <a:pt x="272542" y="192659"/>
                </a:lnTo>
                <a:lnTo>
                  <a:pt x="273304" y="192151"/>
                </a:lnTo>
                <a:lnTo>
                  <a:pt x="273837" y="191389"/>
                </a:lnTo>
                <a:lnTo>
                  <a:pt x="274066" y="191008"/>
                </a:lnTo>
                <a:lnTo>
                  <a:pt x="274218" y="190627"/>
                </a:lnTo>
                <a:lnTo>
                  <a:pt x="274116" y="59690"/>
                </a:lnTo>
                <a:lnTo>
                  <a:pt x="273939" y="49657"/>
                </a:lnTo>
                <a:lnTo>
                  <a:pt x="273685" y="43053"/>
                </a:lnTo>
                <a:lnTo>
                  <a:pt x="273939" y="43053"/>
                </a:lnTo>
                <a:lnTo>
                  <a:pt x="279400" y="53975"/>
                </a:lnTo>
                <a:lnTo>
                  <a:pt x="282575" y="59690"/>
                </a:lnTo>
                <a:lnTo>
                  <a:pt x="285623" y="65278"/>
                </a:lnTo>
                <a:lnTo>
                  <a:pt x="288544" y="70739"/>
                </a:lnTo>
                <a:lnTo>
                  <a:pt x="291592" y="75946"/>
                </a:lnTo>
                <a:lnTo>
                  <a:pt x="351155" y="179705"/>
                </a:lnTo>
                <a:lnTo>
                  <a:pt x="360045" y="190246"/>
                </a:lnTo>
                <a:lnTo>
                  <a:pt x="361696" y="191516"/>
                </a:lnTo>
                <a:lnTo>
                  <a:pt x="363601" y="192405"/>
                </a:lnTo>
                <a:lnTo>
                  <a:pt x="365633" y="192913"/>
                </a:lnTo>
                <a:lnTo>
                  <a:pt x="367538" y="193421"/>
                </a:lnTo>
                <a:lnTo>
                  <a:pt x="369824" y="193675"/>
                </a:lnTo>
                <a:lnTo>
                  <a:pt x="382016" y="193675"/>
                </a:lnTo>
                <a:lnTo>
                  <a:pt x="391668" y="185420"/>
                </a:lnTo>
                <a:lnTo>
                  <a:pt x="391668" y="161417"/>
                </a:lnTo>
                <a:close/>
              </a:path>
              <a:path w="687705" h="240664">
                <a:moveTo>
                  <a:pt x="585216" y="161417"/>
                </a:moveTo>
                <a:lnTo>
                  <a:pt x="585089" y="19812"/>
                </a:lnTo>
                <a:lnTo>
                  <a:pt x="575183" y="16637"/>
                </a:lnTo>
                <a:lnTo>
                  <a:pt x="570357" y="16637"/>
                </a:lnTo>
                <a:lnTo>
                  <a:pt x="561975" y="18288"/>
                </a:lnTo>
                <a:lnTo>
                  <a:pt x="561213" y="18669"/>
                </a:lnTo>
                <a:lnTo>
                  <a:pt x="560832" y="19304"/>
                </a:lnTo>
                <a:lnTo>
                  <a:pt x="560451" y="19812"/>
                </a:lnTo>
                <a:lnTo>
                  <a:pt x="560349" y="20066"/>
                </a:lnTo>
                <a:lnTo>
                  <a:pt x="560260" y="135890"/>
                </a:lnTo>
                <a:lnTo>
                  <a:pt x="560349" y="148717"/>
                </a:lnTo>
                <a:lnTo>
                  <a:pt x="560451" y="154305"/>
                </a:lnTo>
                <a:lnTo>
                  <a:pt x="560705" y="161417"/>
                </a:lnTo>
                <a:lnTo>
                  <a:pt x="560451" y="161417"/>
                </a:lnTo>
                <a:lnTo>
                  <a:pt x="558292" y="157099"/>
                </a:lnTo>
                <a:lnTo>
                  <a:pt x="553720" y="148717"/>
                </a:lnTo>
                <a:lnTo>
                  <a:pt x="551307" y="144526"/>
                </a:lnTo>
                <a:lnTo>
                  <a:pt x="546735" y="135890"/>
                </a:lnTo>
                <a:lnTo>
                  <a:pt x="541909" y="127000"/>
                </a:lnTo>
                <a:lnTo>
                  <a:pt x="493966" y="43053"/>
                </a:lnTo>
                <a:lnTo>
                  <a:pt x="487299" y="31369"/>
                </a:lnTo>
                <a:lnTo>
                  <a:pt x="478155" y="20066"/>
                </a:lnTo>
                <a:lnTo>
                  <a:pt x="476631" y="18923"/>
                </a:lnTo>
                <a:lnTo>
                  <a:pt x="474853" y="18161"/>
                </a:lnTo>
                <a:lnTo>
                  <a:pt x="472948" y="17780"/>
                </a:lnTo>
                <a:lnTo>
                  <a:pt x="470916" y="17272"/>
                </a:lnTo>
                <a:lnTo>
                  <a:pt x="468503" y="17018"/>
                </a:lnTo>
                <a:lnTo>
                  <a:pt x="450723" y="17018"/>
                </a:lnTo>
                <a:lnTo>
                  <a:pt x="448310" y="17907"/>
                </a:lnTo>
                <a:lnTo>
                  <a:pt x="446024" y="19431"/>
                </a:lnTo>
                <a:lnTo>
                  <a:pt x="443865" y="20955"/>
                </a:lnTo>
                <a:lnTo>
                  <a:pt x="442722" y="23495"/>
                </a:lnTo>
                <a:lnTo>
                  <a:pt x="442810" y="190627"/>
                </a:lnTo>
                <a:lnTo>
                  <a:pt x="445389" y="192913"/>
                </a:lnTo>
                <a:lnTo>
                  <a:pt x="446278" y="193294"/>
                </a:lnTo>
                <a:lnTo>
                  <a:pt x="447548" y="193548"/>
                </a:lnTo>
                <a:lnTo>
                  <a:pt x="450723" y="194056"/>
                </a:lnTo>
                <a:lnTo>
                  <a:pt x="459740" y="194056"/>
                </a:lnTo>
                <a:lnTo>
                  <a:pt x="462915" y="193548"/>
                </a:lnTo>
                <a:lnTo>
                  <a:pt x="464185" y="193294"/>
                </a:lnTo>
                <a:lnTo>
                  <a:pt x="465074" y="192913"/>
                </a:lnTo>
                <a:lnTo>
                  <a:pt x="466090" y="192659"/>
                </a:lnTo>
                <a:lnTo>
                  <a:pt x="466852" y="192151"/>
                </a:lnTo>
                <a:lnTo>
                  <a:pt x="467385" y="191389"/>
                </a:lnTo>
                <a:lnTo>
                  <a:pt x="467614" y="191008"/>
                </a:lnTo>
                <a:lnTo>
                  <a:pt x="467766" y="190627"/>
                </a:lnTo>
                <a:lnTo>
                  <a:pt x="467664" y="59690"/>
                </a:lnTo>
                <a:lnTo>
                  <a:pt x="467487" y="49657"/>
                </a:lnTo>
                <a:lnTo>
                  <a:pt x="467233" y="43053"/>
                </a:lnTo>
                <a:lnTo>
                  <a:pt x="467487" y="43053"/>
                </a:lnTo>
                <a:lnTo>
                  <a:pt x="472948" y="53975"/>
                </a:lnTo>
                <a:lnTo>
                  <a:pt x="476123" y="59690"/>
                </a:lnTo>
                <a:lnTo>
                  <a:pt x="479171" y="65278"/>
                </a:lnTo>
                <a:lnTo>
                  <a:pt x="482092" y="70739"/>
                </a:lnTo>
                <a:lnTo>
                  <a:pt x="485140" y="75946"/>
                </a:lnTo>
                <a:lnTo>
                  <a:pt x="544703" y="179705"/>
                </a:lnTo>
                <a:lnTo>
                  <a:pt x="553593" y="190246"/>
                </a:lnTo>
                <a:lnTo>
                  <a:pt x="555244" y="191516"/>
                </a:lnTo>
                <a:lnTo>
                  <a:pt x="557149" y="192405"/>
                </a:lnTo>
                <a:lnTo>
                  <a:pt x="559181" y="192913"/>
                </a:lnTo>
                <a:lnTo>
                  <a:pt x="561086" y="193421"/>
                </a:lnTo>
                <a:lnTo>
                  <a:pt x="563372" y="193675"/>
                </a:lnTo>
                <a:lnTo>
                  <a:pt x="575564" y="193675"/>
                </a:lnTo>
                <a:lnTo>
                  <a:pt x="585216" y="185420"/>
                </a:lnTo>
                <a:lnTo>
                  <a:pt x="585216" y="161417"/>
                </a:lnTo>
                <a:close/>
              </a:path>
              <a:path w="687705" h="240664">
                <a:moveTo>
                  <a:pt x="687578" y="120142"/>
                </a:moveTo>
                <a:lnTo>
                  <a:pt x="682155" y="74891"/>
                </a:lnTo>
                <a:lnTo>
                  <a:pt x="666318" y="30949"/>
                </a:lnTo>
                <a:lnTo>
                  <a:pt x="635889" y="0"/>
                </a:lnTo>
                <a:lnTo>
                  <a:pt x="630682" y="762"/>
                </a:lnTo>
                <a:lnTo>
                  <a:pt x="628650" y="1524"/>
                </a:lnTo>
                <a:lnTo>
                  <a:pt x="627253" y="2540"/>
                </a:lnTo>
                <a:lnTo>
                  <a:pt x="626999" y="4064"/>
                </a:lnTo>
                <a:lnTo>
                  <a:pt x="627126" y="4826"/>
                </a:lnTo>
                <a:lnTo>
                  <a:pt x="634936" y="19405"/>
                </a:lnTo>
                <a:lnTo>
                  <a:pt x="641261" y="33388"/>
                </a:lnTo>
                <a:lnTo>
                  <a:pt x="654418" y="76263"/>
                </a:lnTo>
                <a:lnTo>
                  <a:pt x="658876" y="119761"/>
                </a:lnTo>
                <a:lnTo>
                  <a:pt x="658368" y="134391"/>
                </a:lnTo>
                <a:lnTo>
                  <a:pt x="651002" y="177800"/>
                </a:lnTo>
                <a:lnTo>
                  <a:pt x="635101" y="220306"/>
                </a:lnTo>
                <a:lnTo>
                  <a:pt x="627380" y="235216"/>
                </a:lnTo>
                <a:lnTo>
                  <a:pt x="626999" y="237756"/>
                </a:lnTo>
                <a:lnTo>
                  <a:pt x="627253" y="238391"/>
                </a:lnTo>
                <a:lnTo>
                  <a:pt x="628777" y="239395"/>
                </a:lnTo>
                <a:lnTo>
                  <a:pt x="635381" y="240284"/>
                </a:lnTo>
                <a:lnTo>
                  <a:pt x="646049" y="239903"/>
                </a:lnTo>
                <a:lnTo>
                  <a:pt x="670140" y="202133"/>
                </a:lnTo>
                <a:lnTo>
                  <a:pt x="682371" y="165582"/>
                </a:lnTo>
                <a:lnTo>
                  <a:pt x="687425" y="127838"/>
                </a:lnTo>
                <a:lnTo>
                  <a:pt x="687578" y="12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45435" y="3359403"/>
            <a:ext cx="411480" cy="134620"/>
          </a:xfrm>
          <a:custGeom>
            <a:avLst/>
            <a:gdLst/>
            <a:ahLst/>
            <a:cxnLst/>
            <a:rect l="l" t="t" r="r" b="b"/>
            <a:pathLst>
              <a:path w="411479" h="134620">
                <a:moveTo>
                  <a:pt x="63245" y="0"/>
                </a:moveTo>
                <a:lnTo>
                  <a:pt x="21081" y="13081"/>
                </a:lnTo>
                <a:lnTo>
                  <a:pt x="2250" y="47343"/>
                </a:lnTo>
                <a:lnTo>
                  <a:pt x="0" y="68453"/>
                </a:lnTo>
                <a:lnTo>
                  <a:pt x="238" y="76049"/>
                </a:lnTo>
                <a:lnTo>
                  <a:pt x="15112" y="117094"/>
                </a:lnTo>
                <a:lnTo>
                  <a:pt x="20065" y="122809"/>
                </a:lnTo>
                <a:lnTo>
                  <a:pt x="60578" y="134620"/>
                </a:lnTo>
                <a:lnTo>
                  <a:pt x="68171" y="134308"/>
                </a:lnTo>
                <a:lnTo>
                  <a:pt x="107624" y="115697"/>
                </a:lnTo>
                <a:lnTo>
                  <a:pt x="54482" y="115697"/>
                </a:lnTo>
                <a:lnTo>
                  <a:pt x="48387" y="114426"/>
                </a:lnTo>
                <a:lnTo>
                  <a:pt x="43433" y="111887"/>
                </a:lnTo>
                <a:lnTo>
                  <a:pt x="38481" y="109220"/>
                </a:lnTo>
                <a:lnTo>
                  <a:pt x="34670" y="105791"/>
                </a:lnTo>
                <a:lnTo>
                  <a:pt x="31750" y="101346"/>
                </a:lnTo>
                <a:lnTo>
                  <a:pt x="28828" y="97028"/>
                </a:lnTo>
                <a:lnTo>
                  <a:pt x="23621" y="59944"/>
                </a:lnTo>
                <a:lnTo>
                  <a:pt x="24383" y="53594"/>
                </a:lnTo>
                <a:lnTo>
                  <a:pt x="44831" y="22351"/>
                </a:lnTo>
                <a:lnTo>
                  <a:pt x="49783" y="19938"/>
                </a:lnTo>
                <a:lnTo>
                  <a:pt x="55498" y="18796"/>
                </a:lnTo>
                <a:lnTo>
                  <a:pt x="109840" y="18796"/>
                </a:lnTo>
                <a:lnTo>
                  <a:pt x="103631" y="11811"/>
                </a:lnTo>
                <a:lnTo>
                  <a:pt x="70625" y="283"/>
                </a:lnTo>
                <a:lnTo>
                  <a:pt x="63245" y="0"/>
                </a:lnTo>
                <a:close/>
              </a:path>
              <a:path w="411479" h="134620">
                <a:moveTo>
                  <a:pt x="109840" y="18796"/>
                </a:moveTo>
                <a:lnTo>
                  <a:pt x="69595" y="18796"/>
                </a:lnTo>
                <a:lnTo>
                  <a:pt x="75691" y="20066"/>
                </a:lnTo>
                <a:lnTo>
                  <a:pt x="80644" y="22606"/>
                </a:lnTo>
                <a:lnTo>
                  <a:pt x="100228" y="59944"/>
                </a:lnTo>
                <a:lnTo>
                  <a:pt x="100329" y="74675"/>
                </a:lnTo>
                <a:lnTo>
                  <a:pt x="99567" y="81153"/>
                </a:lnTo>
                <a:lnTo>
                  <a:pt x="98003" y="87167"/>
                </a:lnTo>
                <a:lnTo>
                  <a:pt x="96646" y="92963"/>
                </a:lnTo>
                <a:lnTo>
                  <a:pt x="94360" y="98044"/>
                </a:lnTo>
                <a:lnTo>
                  <a:pt x="91185" y="102235"/>
                </a:lnTo>
                <a:lnTo>
                  <a:pt x="88010" y="106553"/>
                </a:lnTo>
                <a:lnTo>
                  <a:pt x="83946" y="109855"/>
                </a:lnTo>
                <a:lnTo>
                  <a:pt x="79120" y="112141"/>
                </a:lnTo>
                <a:lnTo>
                  <a:pt x="74167" y="114554"/>
                </a:lnTo>
                <a:lnTo>
                  <a:pt x="68452" y="115697"/>
                </a:lnTo>
                <a:lnTo>
                  <a:pt x="107624" y="115697"/>
                </a:lnTo>
                <a:lnTo>
                  <a:pt x="122856" y="80438"/>
                </a:lnTo>
                <a:lnTo>
                  <a:pt x="123825" y="66040"/>
                </a:lnTo>
                <a:lnTo>
                  <a:pt x="123586" y="58535"/>
                </a:lnTo>
                <a:lnTo>
                  <a:pt x="113791" y="23241"/>
                </a:lnTo>
                <a:lnTo>
                  <a:pt x="109840" y="18796"/>
                </a:lnTo>
                <a:close/>
              </a:path>
              <a:path w="411479" h="134620">
                <a:moveTo>
                  <a:pt x="172084" y="1905"/>
                </a:moveTo>
                <a:lnTo>
                  <a:pt x="164591" y="1905"/>
                </a:lnTo>
                <a:lnTo>
                  <a:pt x="163321" y="2159"/>
                </a:lnTo>
                <a:lnTo>
                  <a:pt x="162051" y="2286"/>
                </a:lnTo>
                <a:lnTo>
                  <a:pt x="160908" y="2540"/>
                </a:lnTo>
                <a:lnTo>
                  <a:pt x="160146" y="2921"/>
                </a:lnTo>
                <a:lnTo>
                  <a:pt x="159257" y="3301"/>
                </a:lnTo>
                <a:lnTo>
                  <a:pt x="158750" y="3810"/>
                </a:lnTo>
                <a:lnTo>
                  <a:pt x="158241" y="4825"/>
                </a:lnTo>
                <a:lnTo>
                  <a:pt x="158241" y="130048"/>
                </a:lnTo>
                <a:lnTo>
                  <a:pt x="158495" y="130556"/>
                </a:lnTo>
                <a:lnTo>
                  <a:pt x="158876" y="131063"/>
                </a:lnTo>
                <a:lnTo>
                  <a:pt x="159512" y="131445"/>
                </a:lnTo>
                <a:lnTo>
                  <a:pt x="160400" y="131825"/>
                </a:lnTo>
                <a:lnTo>
                  <a:pt x="161162" y="132207"/>
                </a:lnTo>
                <a:lnTo>
                  <a:pt x="162432" y="132461"/>
                </a:lnTo>
                <a:lnTo>
                  <a:pt x="163829" y="132587"/>
                </a:lnTo>
                <a:lnTo>
                  <a:pt x="165353" y="132842"/>
                </a:lnTo>
                <a:lnTo>
                  <a:pt x="173481" y="132842"/>
                </a:lnTo>
                <a:lnTo>
                  <a:pt x="175006" y="132587"/>
                </a:lnTo>
                <a:lnTo>
                  <a:pt x="176402" y="132461"/>
                </a:lnTo>
                <a:lnTo>
                  <a:pt x="180720" y="43053"/>
                </a:lnTo>
                <a:lnTo>
                  <a:pt x="186944" y="35306"/>
                </a:lnTo>
                <a:lnTo>
                  <a:pt x="192912" y="29463"/>
                </a:lnTo>
                <a:lnTo>
                  <a:pt x="198627" y="25400"/>
                </a:lnTo>
                <a:lnTo>
                  <a:pt x="203052" y="22351"/>
                </a:lnTo>
                <a:lnTo>
                  <a:pt x="178562" y="22351"/>
                </a:lnTo>
                <a:lnTo>
                  <a:pt x="178562" y="5334"/>
                </a:lnTo>
                <a:lnTo>
                  <a:pt x="178434" y="4825"/>
                </a:lnTo>
                <a:lnTo>
                  <a:pt x="178053" y="4318"/>
                </a:lnTo>
                <a:lnTo>
                  <a:pt x="177800" y="3810"/>
                </a:lnTo>
                <a:lnTo>
                  <a:pt x="177291" y="3301"/>
                </a:lnTo>
                <a:lnTo>
                  <a:pt x="175767" y="2540"/>
                </a:lnTo>
                <a:lnTo>
                  <a:pt x="174751" y="2286"/>
                </a:lnTo>
                <a:lnTo>
                  <a:pt x="173354" y="2159"/>
                </a:lnTo>
                <a:lnTo>
                  <a:pt x="172084" y="1905"/>
                </a:lnTo>
                <a:close/>
              </a:path>
              <a:path w="411479" h="134620">
                <a:moveTo>
                  <a:pt x="258148" y="19431"/>
                </a:moveTo>
                <a:lnTo>
                  <a:pt x="220090" y="19431"/>
                </a:lnTo>
                <a:lnTo>
                  <a:pt x="224027" y="20320"/>
                </a:lnTo>
                <a:lnTo>
                  <a:pt x="227329" y="21971"/>
                </a:lnTo>
                <a:lnTo>
                  <a:pt x="230631" y="23495"/>
                </a:lnTo>
                <a:lnTo>
                  <a:pt x="233425" y="25908"/>
                </a:lnTo>
                <a:lnTo>
                  <a:pt x="235457" y="28956"/>
                </a:lnTo>
                <a:lnTo>
                  <a:pt x="237616" y="32131"/>
                </a:lnTo>
                <a:lnTo>
                  <a:pt x="239267" y="35813"/>
                </a:lnTo>
                <a:lnTo>
                  <a:pt x="240283" y="40005"/>
                </a:lnTo>
                <a:lnTo>
                  <a:pt x="241426" y="44323"/>
                </a:lnTo>
                <a:lnTo>
                  <a:pt x="241934" y="49911"/>
                </a:lnTo>
                <a:lnTo>
                  <a:pt x="241934" y="129412"/>
                </a:lnTo>
                <a:lnTo>
                  <a:pt x="242188" y="130048"/>
                </a:lnTo>
                <a:lnTo>
                  <a:pt x="242950" y="131063"/>
                </a:lnTo>
                <a:lnTo>
                  <a:pt x="243458" y="131445"/>
                </a:lnTo>
                <a:lnTo>
                  <a:pt x="244347" y="131825"/>
                </a:lnTo>
                <a:lnTo>
                  <a:pt x="245109" y="132207"/>
                </a:lnTo>
                <a:lnTo>
                  <a:pt x="246252" y="132461"/>
                </a:lnTo>
                <a:lnTo>
                  <a:pt x="247776" y="132587"/>
                </a:lnTo>
                <a:lnTo>
                  <a:pt x="249173" y="132842"/>
                </a:lnTo>
                <a:lnTo>
                  <a:pt x="257428" y="132842"/>
                </a:lnTo>
                <a:lnTo>
                  <a:pt x="258952" y="132587"/>
                </a:lnTo>
                <a:lnTo>
                  <a:pt x="260350" y="132461"/>
                </a:lnTo>
                <a:lnTo>
                  <a:pt x="264577" y="44323"/>
                </a:lnTo>
                <a:lnTo>
                  <a:pt x="263906" y="37719"/>
                </a:lnTo>
                <a:lnTo>
                  <a:pt x="260857" y="25273"/>
                </a:lnTo>
                <a:lnTo>
                  <a:pt x="258444" y="19812"/>
                </a:lnTo>
                <a:lnTo>
                  <a:pt x="258148" y="19431"/>
                </a:lnTo>
                <a:close/>
              </a:path>
              <a:path w="411479" h="134620">
                <a:moveTo>
                  <a:pt x="228600" y="0"/>
                </a:moveTo>
                <a:lnTo>
                  <a:pt x="213359" y="0"/>
                </a:lnTo>
                <a:lnTo>
                  <a:pt x="206375" y="1778"/>
                </a:lnTo>
                <a:lnTo>
                  <a:pt x="178562" y="22351"/>
                </a:lnTo>
                <a:lnTo>
                  <a:pt x="203052" y="22351"/>
                </a:lnTo>
                <a:lnTo>
                  <a:pt x="204342" y="21462"/>
                </a:lnTo>
                <a:lnTo>
                  <a:pt x="210057" y="19431"/>
                </a:lnTo>
                <a:lnTo>
                  <a:pt x="258148" y="19431"/>
                </a:lnTo>
                <a:lnTo>
                  <a:pt x="254888" y="15240"/>
                </a:lnTo>
                <a:lnTo>
                  <a:pt x="251459" y="10668"/>
                </a:lnTo>
                <a:lnTo>
                  <a:pt x="246887" y="6858"/>
                </a:lnTo>
                <a:lnTo>
                  <a:pt x="241172" y="4191"/>
                </a:lnTo>
                <a:lnTo>
                  <a:pt x="235584" y="1397"/>
                </a:lnTo>
                <a:lnTo>
                  <a:pt x="228600" y="0"/>
                </a:lnTo>
                <a:close/>
              </a:path>
              <a:path w="411479" h="134620">
                <a:moveTo>
                  <a:pt x="366775" y="0"/>
                </a:moveTo>
                <a:lnTo>
                  <a:pt x="347979" y="0"/>
                </a:lnTo>
                <a:lnTo>
                  <a:pt x="339725" y="1524"/>
                </a:lnTo>
                <a:lnTo>
                  <a:pt x="308482" y="24003"/>
                </a:lnTo>
                <a:lnTo>
                  <a:pt x="297885" y="62103"/>
                </a:lnTo>
                <a:lnTo>
                  <a:pt x="297805" y="71882"/>
                </a:lnTo>
                <a:lnTo>
                  <a:pt x="297928" y="75989"/>
                </a:lnTo>
                <a:lnTo>
                  <a:pt x="313435" y="117856"/>
                </a:lnTo>
                <a:lnTo>
                  <a:pt x="318642" y="123444"/>
                </a:lnTo>
                <a:lnTo>
                  <a:pt x="359537" y="134620"/>
                </a:lnTo>
                <a:lnTo>
                  <a:pt x="365378" y="134620"/>
                </a:lnTo>
                <a:lnTo>
                  <a:pt x="370966" y="134238"/>
                </a:lnTo>
                <a:lnTo>
                  <a:pt x="381253" y="132461"/>
                </a:lnTo>
                <a:lnTo>
                  <a:pt x="385825" y="131572"/>
                </a:lnTo>
                <a:lnTo>
                  <a:pt x="389763" y="130429"/>
                </a:lnTo>
                <a:lnTo>
                  <a:pt x="393700" y="129412"/>
                </a:lnTo>
                <a:lnTo>
                  <a:pt x="397001" y="128270"/>
                </a:lnTo>
                <a:lnTo>
                  <a:pt x="399414" y="127126"/>
                </a:lnTo>
                <a:lnTo>
                  <a:pt x="401954" y="125984"/>
                </a:lnTo>
                <a:lnTo>
                  <a:pt x="403351" y="125095"/>
                </a:lnTo>
                <a:lnTo>
                  <a:pt x="403859" y="124713"/>
                </a:lnTo>
                <a:lnTo>
                  <a:pt x="404875" y="123698"/>
                </a:lnTo>
                <a:lnTo>
                  <a:pt x="405129" y="123062"/>
                </a:lnTo>
                <a:lnTo>
                  <a:pt x="405510" y="122555"/>
                </a:lnTo>
                <a:lnTo>
                  <a:pt x="405764" y="121285"/>
                </a:lnTo>
                <a:lnTo>
                  <a:pt x="406018" y="120523"/>
                </a:lnTo>
                <a:lnTo>
                  <a:pt x="406018" y="119761"/>
                </a:lnTo>
                <a:lnTo>
                  <a:pt x="406273" y="118110"/>
                </a:lnTo>
                <a:lnTo>
                  <a:pt x="406273" y="116459"/>
                </a:lnTo>
                <a:lnTo>
                  <a:pt x="354202" y="116459"/>
                </a:lnTo>
                <a:lnTo>
                  <a:pt x="347852" y="115316"/>
                </a:lnTo>
                <a:lnTo>
                  <a:pt x="337565" y="111251"/>
                </a:lnTo>
                <a:lnTo>
                  <a:pt x="333375" y="108204"/>
                </a:lnTo>
                <a:lnTo>
                  <a:pt x="330200" y="104267"/>
                </a:lnTo>
                <a:lnTo>
                  <a:pt x="326897" y="100457"/>
                </a:lnTo>
                <a:lnTo>
                  <a:pt x="324612" y="95758"/>
                </a:lnTo>
                <a:lnTo>
                  <a:pt x="321817" y="84836"/>
                </a:lnTo>
                <a:lnTo>
                  <a:pt x="321182" y="78740"/>
                </a:lnTo>
                <a:lnTo>
                  <a:pt x="321182" y="71882"/>
                </a:lnTo>
                <a:lnTo>
                  <a:pt x="405002" y="71882"/>
                </a:lnTo>
                <a:lnTo>
                  <a:pt x="407035" y="71120"/>
                </a:lnTo>
                <a:lnTo>
                  <a:pt x="408813" y="69596"/>
                </a:lnTo>
                <a:lnTo>
                  <a:pt x="410590" y="68199"/>
                </a:lnTo>
                <a:lnTo>
                  <a:pt x="411479" y="65659"/>
                </a:lnTo>
                <a:lnTo>
                  <a:pt x="411479" y="55372"/>
                </a:lnTo>
                <a:lnTo>
                  <a:pt x="321182" y="55372"/>
                </a:lnTo>
                <a:lnTo>
                  <a:pt x="321309" y="50419"/>
                </a:lnTo>
                <a:lnTo>
                  <a:pt x="322198" y="45593"/>
                </a:lnTo>
                <a:lnTo>
                  <a:pt x="323850" y="41021"/>
                </a:lnTo>
                <a:lnTo>
                  <a:pt x="325373" y="36449"/>
                </a:lnTo>
                <a:lnTo>
                  <a:pt x="327532" y="32385"/>
                </a:lnTo>
                <a:lnTo>
                  <a:pt x="330453" y="28956"/>
                </a:lnTo>
                <a:lnTo>
                  <a:pt x="333247" y="25526"/>
                </a:lnTo>
                <a:lnTo>
                  <a:pt x="336803" y="22733"/>
                </a:lnTo>
                <a:lnTo>
                  <a:pt x="341121" y="20700"/>
                </a:lnTo>
                <a:lnTo>
                  <a:pt x="345313" y="18542"/>
                </a:lnTo>
                <a:lnTo>
                  <a:pt x="350265" y="17525"/>
                </a:lnTo>
                <a:lnTo>
                  <a:pt x="399191" y="17525"/>
                </a:lnTo>
                <a:lnTo>
                  <a:pt x="398779" y="17018"/>
                </a:lnTo>
                <a:lnTo>
                  <a:pt x="394334" y="11811"/>
                </a:lnTo>
                <a:lnTo>
                  <a:pt x="388746" y="7747"/>
                </a:lnTo>
                <a:lnTo>
                  <a:pt x="381888" y="4572"/>
                </a:lnTo>
                <a:lnTo>
                  <a:pt x="375031" y="1524"/>
                </a:lnTo>
                <a:lnTo>
                  <a:pt x="366775" y="0"/>
                </a:lnTo>
                <a:close/>
              </a:path>
              <a:path w="411479" h="134620">
                <a:moveTo>
                  <a:pt x="403225" y="107187"/>
                </a:moveTo>
                <a:lnTo>
                  <a:pt x="401446" y="107187"/>
                </a:lnTo>
                <a:lnTo>
                  <a:pt x="399795" y="107696"/>
                </a:lnTo>
                <a:lnTo>
                  <a:pt x="397637" y="108585"/>
                </a:lnTo>
                <a:lnTo>
                  <a:pt x="395477" y="109600"/>
                </a:lnTo>
                <a:lnTo>
                  <a:pt x="392683" y="110617"/>
                </a:lnTo>
                <a:lnTo>
                  <a:pt x="389381" y="111760"/>
                </a:lnTo>
                <a:lnTo>
                  <a:pt x="385952" y="113030"/>
                </a:lnTo>
                <a:lnTo>
                  <a:pt x="382015" y="114046"/>
                </a:lnTo>
                <a:lnTo>
                  <a:pt x="377444" y="114935"/>
                </a:lnTo>
                <a:lnTo>
                  <a:pt x="372871" y="115950"/>
                </a:lnTo>
                <a:lnTo>
                  <a:pt x="367538" y="116459"/>
                </a:lnTo>
                <a:lnTo>
                  <a:pt x="406273" y="116459"/>
                </a:lnTo>
                <a:lnTo>
                  <a:pt x="406216" y="112395"/>
                </a:lnTo>
                <a:lnTo>
                  <a:pt x="404240" y="107696"/>
                </a:lnTo>
                <a:lnTo>
                  <a:pt x="403859" y="107315"/>
                </a:lnTo>
                <a:lnTo>
                  <a:pt x="403225" y="107187"/>
                </a:lnTo>
                <a:close/>
              </a:path>
              <a:path w="411479" h="134620">
                <a:moveTo>
                  <a:pt x="399191" y="17525"/>
                </a:moveTo>
                <a:lnTo>
                  <a:pt x="355853" y="17525"/>
                </a:lnTo>
                <a:lnTo>
                  <a:pt x="363618" y="18166"/>
                </a:lnTo>
                <a:lnTo>
                  <a:pt x="370347" y="20081"/>
                </a:lnTo>
                <a:lnTo>
                  <a:pt x="388746" y="55372"/>
                </a:lnTo>
                <a:lnTo>
                  <a:pt x="411479" y="55372"/>
                </a:lnTo>
                <a:lnTo>
                  <a:pt x="411479" y="50037"/>
                </a:lnTo>
                <a:lnTo>
                  <a:pt x="410463" y="42545"/>
                </a:lnTo>
                <a:lnTo>
                  <a:pt x="408431" y="35433"/>
                </a:lnTo>
                <a:lnTo>
                  <a:pt x="406400" y="28448"/>
                </a:lnTo>
                <a:lnTo>
                  <a:pt x="403097" y="22351"/>
                </a:lnTo>
                <a:lnTo>
                  <a:pt x="399191" y="17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90010" y="3310763"/>
            <a:ext cx="161671" cy="18326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84981" y="3301746"/>
            <a:ext cx="690422" cy="19227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509642" y="3359403"/>
            <a:ext cx="263525" cy="134620"/>
          </a:xfrm>
          <a:custGeom>
            <a:avLst/>
            <a:gdLst/>
            <a:ahLst/>
            <a:cxnLst/>
            <a:rect l="l" t="t" r="r" b="b"/>
            <a:pathLst>
              <a:path w="263525" h="134620">
                <a:moveTo>
                  <a:pt x="63246" y="0"/>
                </a:moveTo>
                <a:lnTo>
                  <a:pt x="21082" y="13081"/>
                </a:lnTo>
                <a:lnTo>
                  <a:pt x="2250" y="47343"/>
                </a:lnTo>
                <a:lnTo>
                  <a:pt x="0" y="68453"/>
                </a:lnTo>
                <a:lnTo>
                  <a:pt x="238" y="76049"/>
                </a:lnTo>
                <a:lnTo>
                  <a:pt x="15112" y="117094"/>
                </a:lnTo>
                <a:lnTo>
                  <a:pt x="20066" y="122809"/>
                </a:lnTo>
                <a:lnTo>
                  <a:pt x="60579" y="134620"/>
                </a:lnTo>
                <a:lnTo>
                  <a:pt x="68171" y="134308"/>
                </a:lnTo>
                <a:lnTo>
                  <a:pt x="107624" y="115697"/>
                </a:lnTo>
                <a:lnTo>
                  <a:pt x="54483" y="115697"/>
                </a:lnTo>
                <a:lnTo>
                  <a:pt x="48387" y="114426"/>
                </a:lnTo>
                <a:lnTo>
                  <a:pt x="43434" y="111887"/>
                </a:lnTo>
                <a:lnTo>
                  <a:pt x="38481" y="109220"/>
                </a:lnTo>
                <a:lnTo>
                  <a:pt x="34671" y="105791"/>
                </a:lnTo>
                <a:lnTo>
                  <a:pt x="31750" y="101346"/>
                </a:lnTo>
                <a:lnTo>
                  <a:pt x="28829" y="97028"/>
                </a:lnTo>
                <a:lnTo>
                  <a:pt x="23622" y="59944"/>
                </a:lnTo>
                <a:lnTo>
                  <a:pt x="24384" y="53594"/>
                </a:lnTo>
                <a:lnTo>
                  <a:pt x="44831" y="22351"/>
                </a:lnTo>
                <a:lnTo>
                  <a:pt x="49784" y="19938"/>
                </a:lnTo>
                <a:lnTo>
                  <a:pt x="55499" y="18796"/>
                </a:lnTo>
                <a:lnTo>
                  <a:pt x="109840" y="18796"/>
                </a:lnTo>
                <a:lnTo>
                  <a:pt x="103632" y="11811"/>
                </a:lnTo>
                <a:lnTo>
                  <a:pt x="70625" y="283"/>
                </a:lnTo>
                <a:lnTo>
                  <a:pt x="63246" y="0"/>
                </a:lnTo>
                <a:close/>
              </a:path>
              <a:path w="263525" h="134620">
                <a:moveTo>
                  <a:pt x="109840" y="18796"/>
                </a:moveTo>
                <a:lnTo>
                  <a:pt x="69596" y="18796"/>
                </a:lnTo>
                <a:lnTo>
                  <a:pt x="75692" y="20066"/>
                </a:lnTo>
                <a:lnTo>
                  <a:pt x="80645" y="22606"/>
                </a:lnTo>
                <a:lnTo>
                  <a:pt x="100228" y="59944"/>
                </a:lnTo>
                <a:lnTo>
                  <a:pt x="100330" y="74675"/>
                </a:lnTo>
                <a:lnTo>
                  <a:pt x="99568" y="81153"/>
                </a:lnTo>
                <a:lnTo>
                  <a:pt x="98003" y="87167"/>
                </a:lnTo>
                <a:lnTo>
                  <a:pt x="96647" y="92963"/>
                </a:lnTo>
                <a:lnTo>
                  <a:pt x="94361" y="98044"/>
                </a:lnTo>
                <a:lnTo>
                  <a:pt x="91186" y="102235"/>
                </a:lnTo>
                <a:lnTo>
                  <a:pt x="88011" y="106553"/>
                </a:lnTo>
                <a:lnTo>
                  <a:pt x="83947" y="109855"/>
                </a:lnTo>
                <a:lnTo>
                  <a:pt x="79121" y="112141"/>
                </a:lnTo>
                <a:lnTo>
                  <a:pt x="74168" y="114554"/>
                </a:lnTo>
                <a:lnTo>
                  <a:pt x="68453" y="115697"/>
                </a:lnTo>
                <a:lnTo>
                  <a:pt x="107624" y="115697"/>
                </a:lnTo>
                <a:lnTo>
                  <a:pt x="122856" y="80438"/>
                </a:lnTo>
                <a:lnTo>
                  <a:pt x="123825" y="66040"/>
                </a:lnTo>
                <a:lnTo>
                  <a:pt x="123586" y="58535"/>
                </a:lnTo>
                <a:lnTo>
                  <a:pt x="113792" y="23241"/>
                </a:lnTo>
                <a:lnTo>
                  <a:pt x="109840" y="18796"/>
                </a:lnTo>
                <a:close/>
              </a:path>
              <a:path w="263525" h="134620">
                <a:moveTo>
                  <a:pt x="170561" y="1905"/>
                </a:moveTo>
                <a:lnTo>
                  <a:pt x="163068" y="1905"/>
                </a:lnTo>
                <a:lnTo>
                  <a:pt x="161798" y="2159"/>
                </a:lnTo>
                <a:lnTo>
                  <a:pt x="160528" y="2286"/>
                </a:lnTo>
                <a:lnTo>
                  <a:pt x="159385" y="2540"/>
                </a:lnTo>
                <a:lnTo>
                  <a:pt x="158623" y="2921"/>
                </a:lnTo>
                <a:lnTo>
                  <a:pt x="157734" y="3301"/>
                </a:lnTo>
                <a:lnTo>
                  <a:pt x="157226" y="3810"/>
                </a:lnTo>
                <a:lnTo>
                  <a:pt x="156718" y="4825"/>
                </a:lnTo>
                <a:lnTo>
                  <a:pt x="156718" y="130048"/>
                </a:lnTo>
                <a:lnTo>
                  <a:pt x="156972" y="130556"/>
                </a:lnTo>
                <a:lnTo>
                  <a:pt x="157353" y="131063"/>
                </a:lnTo>
                <a:lnTo>
                  <a:pt x="157987" y="131445"/>
                </a:lnTo>
                <a:lnTo>
                  <a:pt x="158877" y="131825"/>
                </a:lnTo>
                <a:lnTo>
                  <a:pt x="159639" y="132207"/>
                </a:lnTo>
                <a:lnTo>
                  <a:pt x="160909" y="132461"/>
                </a:lnTo>
                <a:lnTo>
                  <a:pt x="162306" y="132587"/>
                </a:lnTo>
                <a:lnTo>
                  <a:pt x="163830" y="132842"/>
                </a:lnTo>
                <a:lnTo>
                  <a:pt x="171958" y="132842"/>
                </a:lnTo>
                <a:lnTo>
                  <a:pt x="173482" y="132587"/>
                </a:lnTo>
                <a:lnTo>
                  <a:pt x="174879" y="132461"/>
                </a:lnTo>
                <a:lnTo>
                  <a:pt x="179197" y="43053"/>
                </a:lnTo>
                <a:lnTo>
                  <a:pt x="185420" y="35306"/>
                </a:lnTo>
                <a:lnTo>
                  <a:pt x="191389" y="29463"/>
                </a:lnTo>
                <a:lnTo>
                  <a:pt x="197104" y="25400"/>
                </a:lnTo>
                <a:lnTo>
                  <a:pt x="201528" y="22351"/>
                </a:lnTo>
                <a:lnTo>
                  <a:pt x="177037" y="22351"/>
                </a:lnTo>
                <a:lnTo>
                  <a:pt x="176911" y="4825"/>
                </a:lnTo>
                <a:lnTo>
                  <a:pt x="176530" y="4318"/>
                </a:lnTo>
                <a:lnTo>
                  <a:pt x="176276" y="3810"/>
                </a:lnTo>
                <a:lnTo>
                  <a:pt x="175768" y="3301"/>
                </a:lnTo>
                <a:lnTo>
                  <a:pt x="174244" y="2540"/>
                </a:lnTo>
                <a:lnTo>
                  <a:pt x="173228" y="2286"/>
                </a:lnTo>
                <a:lnTo>
                  <a:pt x="171831" y="2159"/>
                </a:lnTo>
                <a:lnTo>
                  <a:pt x="170561" y="1905"/>
                </a:lnTo>
                <a:close/>
              </a:path>
              <a:path w="263525" h="134620">
                <a:moveTo>
                  <a:pt x="256624" y="19431"/>
                </a:moveTo>
                <a:lnTo>
                  <a:pt x="218567" y="19431"/>
                </a:lnTo>
                <a:lnTo>
                  <a:pt x="222504" y="20320"/>
                </a:lnTo>
                <a:lnTo>
                  <a:pt x="225806" y="21971"/>
                </a:lnTo>
                <a:lnTo>
                  <a:pt x="229108" y="23495"/>
                </a:lnTo>
                <a:lnTo>
                  <a:pt x="231902" y="25908"/>
                </a:lnTo>
                <a:lnTo>
                  <a:pt x="233934" y="28956"/>
                </a:lnTo>
                <a:lnTo>
                  <a:pt x="236093" y="32131"/>
                </a:lnTo>
                <a:lnTo>
                  <a:pt x="237744" y="35813"/>
                </a:lnTo>
                <a:lnTo>
                  <a:pt x="238760" y="40005"/>
                </a:lnTo>
                <a:lnTo>
                  <a:pt x="239903" y="44323"/>
                </a:lnTo>
                <a:lnTo>
                  <a:pt x="240411" y="49911"/>
                </a:lnTo>
                <a:lnTo>
                  <a:pt x="240411" y="129412"/>
                </a:lnTo>
                <a:lnTo>
                  <a:pt x="240665" y="130048"/>
                </a:lnTo>
                <a:lnTo>
                  <a:pt x="241427" y="131063"/>
                </a:lnTo>
                <a:lnTo>
                  <a:pt x="241935" y="131445"/>
                </a:lnTo>
                <a:lnTo>
                  <a:pt x="242824" y="131825"/>
                </a:lnTo>
                <a:lnTo>
                  <a:pt x="243586" y="132207"/>
                </a:lnTo>
                <a:lnTo>
                  <a:pt x="244729" y="132461"/>
                </a:lnTo>
                <a:lnTo>
                  <a:pt x="246253" y="132587"/>
                </a:lnTo>
                <a:lnTo>
                  <a:pt x="247650" y="132842"/>
                </a:lnTo>
                <a:lnTo>
                  <a:pt x="255905" y="132842"/>
                </a:lnTo>
                <a:lnTo>
                  <a:pt x="257429" y="132587"/>
                </a:lnTo>
                <a:lnTo>
                  <a:pt x="258826" y="132461"/>
                </a:lnTo>
                <a:lnTo>
                  <a:pt x="263053" y="44323"/>
                </a:lnTo>
                <a:lnTo>
                  <a:pt x="262382" y="37719"/>
                </a:lnTo>
                <a:lnTo>
                  <a:pt x="259334" y="25273"/>
                </a:lnTo>
                <a:lnTo>
                  <a:pt x="256921" y="19812"/>
                </a:lnTo>
                <a:lnTo>
                  <a:pt x="256624" y="19431"/>
                </a:lnTo>
                <a:close/>
              </a:path>
              <a:path w="263525" h="134620">
                <a:moveTo>
                  <a:pt x="227076" y="0"/>
                </a:moveTo>
                <a:lnTo>
                  <a:pt x="211836" y="0"/>
                </a:lnTo>
                <a:lnTo>
                  <a:pt x="204851" y="1778"/>
                </a:lnTo>
                <a:lnTo>
                  <a:pt x="177037" y="22351"/>
                </a:lnTo>
                <a:lnTo>
                  <a:pt x="201528" y="22351"/>
                </a:lnTo>
                <a:lnTo>
                  <a:pt x="202819" y="21462"/>
                </a:lnTo>
                <a:lnTo>
                  <a:pt x="208534" y="19431"/>
                </a:lnTo>
                <a:lnTo>
                  <a:pt x="256624" y="19431"/>
                </a:lnTo>
                <a:lnTo>
                  <a:pt x="253365" y="15240"/>
                </a:lnTo>
                <a:lnTo>
                  <a:pt x="249936" y="10668"/>
                </a:lnTo>
                <a:lnTo>
                  <a:pt x="245364" y="6858"/>
                </a:lnTo>
                <a:lnTo>
                  <a:pt x="239649" y="4191"/>
                </a:lnTo>
                <a:lnTo>
                  <a:pt x="234061" y="1397"/>
                </a:lnTo>
                <a:lnTo>
                  <a:pt x="22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17059" y="3310763"/>
            <a:ext cx="741933" cy="2302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770117" y="3313048"/>
            <a:ext cx="618490" cy="18097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527038" y="3315208"/>
            <a:ext cx="882776" cy="225805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531607" y="3302380"/>
            <a:ext cx="429895" cy="191770"/>
          </a:xfrm>
          <a:custGeom>
            <a:avLst/>
            <a:gdLst/>
            <a:ahLst/>
            <a:cxnLst/>
            <a:rect l="l" t="t" r="r" b="b"/>
            <a:pathLst>
              <a:path w="429895" h="191770">
                <a:moveTo>
                  <a:pt x="103538" y="75311"/>
                </a:moveTo>
                <a:lnTo>
                  <a:pt x="60325" y="75311"/>
                </a:lnTo>
                <a:lnTo>
                  <a:pt x="65150" y="75819"/>
                </a:lnTo>
                <a:lnTo>
                  <a:pt x="72771" y="78359"/>
                </a:lnTo>
                <a:lnTo>
                  <a:pt x="85344" y="99441"/>
                </a:lnTo>
                <a:lnTo>
                  <a:pt x="85344" y="113665"/>
                </a:lnTo>
                <a:lnTo>
                  <a:pt x="66928" y="113665"/>
                </a:lnTo>
                <a:lnTo>
                  <a:pt x="59310" y="113829"/>
                </a:lnTo>
                <a:lnTo>
                  <a:pt x="17780" y="123698"/>
                </a:lnTo>
                <a:lnTo>
                  <a:pt x="0" y="147447"/>
                </a:lnTo>
                <a:lnTo>
                  <a:pt x="0" y="160274"/>
                </a:lnTo>
                <a:lnTo>
                  <a:pt x="1016" y="165481"/>
                </a:lnTo>
                <a:lnTo>
                  <a:pt x="3301" y="170180"/>
                </a:lnTo>
                <a:lnTo>
                  <a:pt x="5461" y="174752"/>
                </a:lnTo>
                <a:lnTo>
                  <a:pt x="39243" y="191643"/>
                </a:lnTo>
                <a:lnTo>
                  <a:pt x="54228" y="191643"/>
                </a:lnTo>
                <a:lnTo>
                  <a:pt x="61849" y="190119"/>
                </a:lnTo>
                <a:lnTo>
                  <a:pt x="76200" y="183769"/>
                </a:lnTo>
                <a:lnTo>
                  <a:pt x="82676" y="179324"/>
                </a:lnTo>
                <a:lnTo>
                  <a:pt x="87999" y="174117"/>
                </a:lnTo>
                <a:lnTo>
                  <a:pt x="42164" y="174117"/>
                </a:lnTo>
                <a:lnTo>
                  <a:pt x="36068" y="172212"/>
                </a:lnTo>
                <a:lnTo>
                  <a:pt x="31623" y="168529"/>
                </a:lnTo>
                <a:lnTo>
                  <a:pt x="27177" y="164719"/>
                </a:lnTo>
                <a:lnTo>
                  <a:pt x="25019" y="159639"/>
                </a:lnTo>
                <a:lnTo>
                  <a:pt x="25019" y="149606"/>
                </a:lnTo>
                <a:lnTo>
                  <a:pt x="57658" y="129921"/>
                </a:lnTo>
                <a:lnTo>
                  <a:pt x="109600" y="129921"/>
                </a:lnTo>
                <a:lnTo>
                  <a:pt x="109566" y="95250"/>
                </a:lnTo>
                <a:lnTo>
                  <a:pt x="108712" y="88900"/>
                </a:lnTo>
                <a:lnTo>
                  <a:pt x="104901" y="77470"/>
                </a:lnTo>
                <a:lnTo>
                  <a:pt x="103538" y="75311"/>
                </a:lnTo>
                <a:close/>
              </a:path>
              <a:path w="429895" h="191770">
                <a:moveTo>
                  <a:pt x="109600" y="173609"/>
                </a:moveTo>
                <a:lnTo>
                  <a:pt x="88519" y="173609"/>
                </a:lnTo>
                <a:lnTo>
                  <a:pt x="88519" y="186944"/>
                </a:lnTo>
                <a:lnTo>
                  <a:pt x="96520" y="189865"/>
                </a:lnTo>
                <a:lnTo>
                  <a:pt x="101726" y="189865"/>
                </a:lnTo>
                <a:lnTo>
                  <a:pt x="109600" y="186944"/>
                </a:lnTo>
                <a:lnTo>
                  <a:pt x="109600" y="173609"/>
                </a:lnTo>
                <a:close/>
              </a:path>
              <a:path w="429895" h="191770">
                <a:moveTo>
                  <a:pt x="109600" y="129921"/>
                </a:moveTo>
                <a:lnTo>
                  <a:pt x="85344" y="129921"/>
                </a:lnTo>
                <a:lnTo>
                  <a:pt x="85344" y="155829"/>
                </a:lnTo>
                <a:lnTo>
                  <a:pt x="79248" y="162052"/>
                </a:lnTo>
                <a:lnTo>
                  <a:pt x="73533" y="166624"/>
                </a:lnTo>
                <a:lnTo>
                  <a:pt x="67945" y="169672"/>
                </a:lnTo>
                <a:lnTo>
                  <a:pt x="62484" y="172593"/>
                </a:lnTo>
                <a:lnTo>
                  <a:pt x="56515" y="174117"/>
                </a:lnTo>
                <a:lnTo>
                  <a:pt x="87999" y="174117"/>
                </a:lnTo>
                <a:lnTo>
                  <a:pt x="88519" y="173609"/>
                </a:lnTo>
                <a:lnTo>
                  <a:pt x="109600" y="173609"/>
                </a:lnTo>
                <a:lnTo>
                  <a:pt x="109600" y="129921"/>
                </a:lnTo>
                <a:close/>
              </a:path>
              <a:path w="429895" h="191770">
                <a:moveTo>
                  <a:pt x="66548" y="57023"/>
                </a:moveTo>
                <a:lnTo>
                  <a:pt x="51816" y="57023"/>
                </a:lnTo>
                <a:lnTo>
                  <a:pt x="46736" y="57404"/>
                </a:lnTo>
                <a:lnTo>
                  <a:pt x="36575" y="59182"/>
                </a:lnTo>
                <a:lnTo>
                  <a:pt x="32003" y="60198"/>
                </a:lnTo>
                <a:lnTo>
                  <a:pt x="27686" y="61595"/>
                </a:lnTo>
                <a:lnTo>
                  <a:pt x="23495" y="62865"/>
                </a:lnTo>
                <a:lnTo>
                  <a:pt x="9525" y="70104"/>
                </a:lnTo>
                <a:lnTo>
                  <a:pt x="8127" y="71247"/>
                </a:lnTo>
                <a:lnTo>
                  <a:pt x="7366" y="72517"/>
                </a:lnTo>
                <a:lnTo>
                  <a:pt x="6985" y="73787"/>
                </a:lnTo>
                <a:lnTo>
                  <a:pt x="6603" y="75184"/>
                </a:lnTo>
                <a:lnTo>
                  <a:pt x="6583" y="81534"/>
                </a:lnTo>
                <a:lnTo>
                  <a:pt x="6731" y="82931"/>
                </a:lnTo>
                <a:lnTo>
                  <a:pt x="6985" y="84074"/>
                </a:lnTo>
                <a:lnTo>
                  <a:pt x="7239" y="84963"/>
                </a:lnTo>
                <a:lnTo>
                  <a:pt x="7747" y="85725"/>
                </a:lnTo>
                <a:lnTo>
                  <a:pt x="8127" y="86487"/>
                </a:lnTo>
                <a:lnTo>
                  <a:pt x="8636" y="86995"/>
                </a:lnTo>
                <a:lnTo>
                  <a:pt x="9906" y="87757"/>
                </a:lnTo>
                <a:lnTo>
                  <a:pt x="10541" y="87884"/>
                </a:lnTo>
                <a:lnTo>
                  <a:pt x="12573" y="87884"/>
                </a:lnTo>
                <a:lnTo>
                  <a:pt x="14350" y="87249"/>
                </a:lnTo>
                <a:lnTo>
                  <a:pt x="16764" y="85979"/>
                </a:lnTo>
                <a:lnTo>
                  <a:pt x="19176" y="84582"/>
                </a:lnTo>
                <a:lnTo>
                  <a:pt x="25781" y="81534"/>
                </a:lnTo>
                <a:lnTo>
                  <a:pt x="29464" y="80010"/>
                </a:lnTo>
                <a:lnTo>
                  <a:pt x="33655" y="78486"/>
                </a:lnTo>
                <a:lnTo>
                  <a:pt x="43307" y="75946"/>
                </a:lnTo>
                <a:lnTo>
                  <a:pt x="48641" y="75311"/>
                </a:lnTo>
                <a:lnTo>
                  <a:pt x="103538" y="75311"/>
                </a:lnTo>
                <a:lnTo>
                  <a:pt x="101853" y="72644"/>
                </a:lnTo>
                <a:lnTo>
                  <a:pt x="93599" y="64897"/>
                </a:lnTo>
                <a:lnTo>
                  <a:pt x="88138" y="61976"/>
                </a:lnTo>
                <a:lnTo>
                  <a:pt x="81407" y="59944"/>
                </a:lnTo>
                <a:lnTo>
                  <a:pt x="74675" y="58039"/>
                </a:lnTo>
                <a:lnTo>
                  <a:pt x="66548" y="57023"/>
                </a:lnTo>
                <a:close/>
              </a:path>
              <a:path w="429895" h="191770">
                <a:moveTo>
                  <a:pt x="170434" y="58928"/>
                </a:moveTo>
                <a:lnTo>
                  <a:pt x="162306" y="58928"/>
                </a:lnTo>
                <a:lnTo>
                  <a:pt x="160909" y="59182"/>
                </a:lnTo>
                <a:lnTo>
                  <a:pt x="159512" y="59309"/>
                </a:lnTo>
                <a:lnTo>
                  <a:pt x="155448" y="61849"/>
                </a:lnTo>
                <a:lnTo>
                  <a:pt x="155448" y="187071"/>
                </a:lnTo>
                <a:lnTo>
                  <a:pt x="161544" y="189611"/>
                </a:lnTo>
                <a:lnTo>
                  <a:pt x="163068" y="189865"/>
                </a:lnTo>
                <a:lnTo>
                  <a:pt x="171958" y="189865"/>
                </a:lnTo>
                <a:lnTo>
                  <a:pt x="173609" y="189611"/>
                </a:lnTo>
                <a:lnTo>
                  <a:pt x="175133" y="189484"/>
                </a:lnTo>
                <a:lnTo>
                  <a:pt x="179832" y="186436"/>
                </a:lnTo>
                <a:lnTo>
                  <a:pt x="179832" y="100076"/>
                </a:lnTo>
                <a:lnTo>
                  <a:pt x="184812" y="94620"/>
                </a:lnTo>
                <a:lnTo>
                  <a:pt x="189674" y="89868"/>
                </a:lnTo>
                <a:lnTo>
                  <a:pt x="194440" y="85806"/>
                </a:lnTo>
                <a:lnTo>
                  <a:pt x="199136" y="82423"/>
                </a:lnTo>
                <a:lnTo>
                  <a:pt x="203855" y="79375"/>
                </a:lnTo>
                <a:lnTo>
                  <a:pt x="177419" y="79375"/>
                </a:lnTo>
                <a:lnTo>
                  <a:pt x="177292" y="61849"/>
                </a:lnTo>
                <a:lnTo>
                  <a:pt x="176530" y="60833"/>
                </a:lnTo>
                <a:lnTo>
                  <a:pt x="176022" y="60325"/>
                </a:lnTo>
                <a:lnTo>
                  <a:pt x="175133" y="59944"/>
                </a:lnTo>
                <a:lnTo>
                  <a:pt x="174371" y="59563"/>
                </a:lnTo>
                <a:lnTo>
                  <a:pt x="173227" y="59309"/>
                </a:lnTo>
                <a:lnTo>
                  <a:pt x="171831" y="59182"/>
                </a:lnTo>
                <a:lnTo>
                  <a:pt x="170434" y="58928"/>
                </a:lnTo>
                <a:close/>
              </a:path>
              <a:path w="429895" h="191770">
                <a:moveTo>
                  <a:pt x="263218" y="76454"/>
                </a:moveTo>
                <a:lnTo>
                  <a:pt x="222250" y="76454"/>
                </a:lnTo>
                <a:lnTo>
                  <a:pt x="226441" y="77343"/>
                </a:lnTo>
                <a:lnTo>
                  <a:pt x="229997" y="78994"/>
                </a:lnTo>
                <a:lnTo>
                  <a:pt x="245999" y="187071"/>
                </a:lnTo>
                <a:lnTo>
                  <a:pt x="246380" y="187579"/>
                </a:lnTo>
                <a:lnTo>
                  <a:pt x="252095" y="189611"/>
                </a:lnTo>
                <a:lnTo>
                  <a:pt x="253619" y="189865"/>
                </a:lnTo>
                <a:lnTo>
                  <a:pt x="262509" y="189865"/>
                </a:lnTo>
                <a:lnTo>
                  <a:pt x="264160" y="189611"/>
                </a:lnTo>
                <a:lnTo>
                  <a:pt x="265684" y="189484"/>
                </a:lnTo>
                <a:lnTo>
                  <a:pt x="270383" y="186436"/>
                </a:lnTo>
                <a:lnTo>
                  <a:pt x="270277" y="101346"/>
                </a:lnTo>
                <a:lnTo>
                  <a:pt x="269494" y="94742"/>
                </a:lnTo>
                <a:lnTo>
                  <a:pt x="266192" y="82296"/>
                </a:lnTo>
                <a:lnTo>
                  <a:pt x="263525" y="76835"/>
                </a:lnTo>
                <a:lnTo>
                  <a:pt x="263218" y="76454"/>
                </a:lnTo>
                <a:close/>
              </a:path>
              <a:path w="429895" h="191770">
                <a:moveTo>
                  <a:pt x="231394" y="57023"/>
                </a:moveTo>
                <a:lnTo>
                  <a:pt x="214884" y="57023"/>
                </a:lnTo>
                <a:lnTo>
                  <a:pt x="207391" y="58801"/>
                </a:lnTo>
                <a:lnTo>
                  <a:pt x="177419" y="79375"/>
                </a:lnTo>
                <a:lnTo>
                  <a:pt x="203855" y="79375"/>
                </a:lnTo>
                <a:lnTo>
                  <a:pt x="205232" y="78486"/>
                </a:lnTo>
                <a:lnTo>
                  <a:pt x="211327" y="76454"/>
                </a:lnTo>
                <a:lnTo>
                  <a:pt x="263218" y="76454"/>
                </a:lnTo>
                <a:lnTo>
                  <a:pt x="259842" y="72263"/>
                </a:lnTo>
                <a:lnTo>
                  <a:pt x="256032" y="67691"/>
                </a:lnTo>
                <a:lnTo>
                  <a:pt x="251078" y="63881"/>
                </a:lnTo>
                <a:lnTo>
                  <a:pt x="244983" y="61214"/>
                </a:lnTo>
                <a:lnTo>
                  <a:pt x="238887" y="58420"/>
                </a:lnTo>
                <a:lnTo>
                  <a:pt x="231394" y="57023"/>
                </a:lnTo>
                <a:close/>
              </a:path>
              <a:path w="429895" h="191770">
                <a:moveTo>
                  <a:pt x="372237" y="57023"/>
                </a:moveTo>
                <a:lnTo>
                  <a:pt x="355092" y="57023"/>
                </a:lnTo>
                <a:lnTo>
                  <a:pt x="346710" y="58674"/>
                </a:lnTo>
                <a:lnTo>
                  <a:pt x="313055" y="88900"/>
                </a:lnTo>
                <a:lnTo>
                  <a:pt x="306941" y="129667"/>
                </a:lnTo>
                <a:lnTo>
                  <a:pt x="307022" y="132504"/>
                </a:lnTo>
                <a:lnTo>
                  <a:pt x="319371" y="172466"/>
                </a:lnTo>
                <a:lnTo>
                  <a:pt x="354115" y="191329"/>
                </a:lnTo>
                <a:lnTo>
                  <a:pt x="361188" y="191643"/>
                </a:lnTo>
                <a:lnTo>
                  <a:pt x="367809" y="191283"/>
                </a:lnTo>
                <a:lnTo>
                  <a:pt x="402617" y="174496"/>
                </a:lnTo>
                <a:lnTo>
                  <a:pt x="404793" y="172466"/>
                </a:lnTo>
                <a:lnTo>
                  <a:pt x="359028" y="172466"/>
                </a:lnTo>
                <a:lnTo>
                  <a:pt x="353695" y="171069"/>
                </a:lnTo>
                <a:lnTo>
                  <a:pt x="349503" y="168275"/>
                </a:lnTo>
                <a:lnTo>
                  <a:pt x="345186" y="165608"/>
                </a:lnTo>
                <a:lnTo>
                  <a:pt x="341757" y="161925"/>
                </a:lnTo>
                <a:lnTo>
                  <a:pt x="332232" y="129667"/>
                </a:lnTo>
                <a:lnTo>
                  <a:pt x="332232" y="117602"/>
                </a:lnTo>
                <a:lnTo>
                  <a:pt x="332867" y="111887"/>
                </a:lnTo>
                <a:lnTo>
                  <a:pt x="334137" y="106299"/>
                </a:lnTo>
                <a:lnTo>
                  <a:pt x="335280" y="100711"/>
                </a:lnTo>
                <a:lnTo>
                  <a:pt x="360299" y="76327"/>
                </a:lnTo>
                <a:lnTo>
                  <a:pt x="429768" y="76327"/>
                </a:lnTo>
                <a:lnTo>
                  <a:pt x="429768" y="75565"/>
                </a:lnTo>
                <a:lnTo>
                  <a:pt x="405130" y="75565"/>
                </a:lnTo>
                <a:lnTo>
                  <a:pt x="398780" y="69469"/>
                </a:lnTo>
                <a:lnTo>
                  <a:pt x="392430" y="64897"/>
                </a:lnTo>
                <a:lnTo>
                  <a:pt x="379475" y="58547"/>
                </a:lnTo>
                <a:lnTo>
                  <a:pt x="372237" y="57023"/>
                </a:lnTo>
                <a:close/>
              </a:path>
              <a:path w="429895" h="191770">
                <a:moveTo>
                  <a:pt x="429768" y="169545"/>
                </a:moveTo>
                <a:lnTo>
                  <a:pt x="407924" y="169545"/>
                </a:lnTo>
                <a:lnTo>
                  <a:pt x="407924" y="186436"/>
                </a:lnTo>
                <a:lnTo>
                  <a:pt x="408177" y="187071"/>
                </a:lnTo>
                <a:lnTo>
                  <a:pt x="408940" y="188087"/>
                </a:lnTo>
                <a:lnTo>
                  <a:pt x="409575" y="188595"/>
                </a:lnTo>
                <a:lnTo>
                  <a:pt x="410464" y="188849"/>
                </a:lnTo>
                <a:lnTo>
                  <a:pt x="411352" y="189230"/>
                </a:lnTo>
                <a:lnTo>
                  <a:pt x="412496" y="189484"/>
                </a:lnTo>
                <a:lnTo>
                  <a:pt x="413893" y="189611"/>
                </a:lnTo>
                <a:lnTo>
                  <a:pt x="415290" y="189865"/>
                </a:lnTo>
                <a:lnTo>
                  <a:pt x="422783" y="189865"/>
                </a:lnTo>
                <a:lnTo>
                  <a:pt x="424180" y="189611"/>
                </a:lnTo>
                <a:lnTo>
                  <a:pt x="425450" y="189484"/>
                </a:lnTo>
                <a:lnTo>
                  <a:pt x="426593" y="189230"/>
                </a:lnTo>
                <a:lnTo>
                  <a:pt x="427482" y="188849"/>
                </a:lnTo>
                <a:lnTo>
                  <a:pt x="428244" y="188595"/>
                </a:lnTo>
                <a:lnTo>
                  <a:pt x="428878" y="188087"/>
                </a:lnTo>
                <a:lnTo>
                  <a:pt x="429641" y="187071"/>
                </a:lnTo>
                <a:lnTo>
                  <a:pt x="429768" y="169545"/>
                </a:lnTo>
                <a:close/>
              </a:path>
              <a:path w="429895" h="191770">
                <a:moveTo>
                  <a:pt x="429768" y="76327"/>
                </a:moveTo>
                <a:lnTo>
                  <a:pt x="373252" y="76327"/>
                </a:lnTo>
                <a:lnTo>
                  <a:pt x="379730" y="78359"/>
                </a:lnTo>
                <a:lnTo>
                  <a:pt x="385952" y="82296"/>
                </a:lnTo>
                <a:lnTo>
                  <a:pt x="390592" y="85582"/>
                </a:lnTo>
                <a:lnTo>
                  <a:pt x="395350" y="89535"/>
                </a:lnTo>
                <a:lnTo>
                  <a:pt x="400204" y="94154"/>
                </a:lnTo>
                <a:lnTo>
                  <a:pt x="405130" y="99441"/>
                </a:lnTo>
                <a:lnTo>
                  <a:pt x="405130" y="148463"/>
                </a:lnTo>
                <a:lnTo>
                  <a:pt x="401320" y="152908"/>
                </a:lnTo>
                <a:lnTo>
                  <a:pt x="397637" y="156718"/>
                </a:lnTo>
                <a:lnTo>
                  <a:pt x="394081" y="159766"/>
                </a:lnTo>
                <a:lnTo>
                  <a:pt x="390651" y="162814"/>
                </a:lnTo>
                <a:lnTo>
                  <a:pt x="368808" y="172466"/>
                </a:lnTo>
                <a:lnTo>
                  <a:pt x="404793" y="172466"/>
                </a:lnTo>
                <a:lnTo>
                  <a:pt x="407924" y="169545"/>
                </a:lnTo>
                <a:lnTo>
                  <a:pt x="429768" y="169545"/>
                </a:lnTo>
                <a:lnTo>
                  <a:pt x="429768" y="76327"/>
                </a:lnTo>
                <a:close/>
              </a:path>
              <a:path w="429895" h="191770">
                <a:moveTo>
                  <a:pt x="419735" y="0"/>
                </a:moveTo>
                <a:lnTo>
                  <a:pt x="414909" y="0"/>
                </a:lnTo>
                <a:lnTo>
                  <a:pt x="413003" y="127"/>
                </a:lnTo>
                <a:lnTo>
                  <a:pt x="411480" y="254"/>
                </a:lnTo>
                <a:lnTo>
                  <a:pt x="409956" y="508"/>
                </a:lnTo>
                <a:lnTo>
                  <a:pt x="408686" y="762"/>
                </a:lnTo>
                <a:lnTo>
                  <a:pt x="407670" y="1143"/>
                </a:lnTo>
                <a:lnTo>
                  <a:pt x="406653" y="1397"/>
                </a:lnTo>
                <a:lnTo>
                  <a:pt x="406019" y="1905"/>
                </a:lnTo>
                <a:lnTo>
                  <a:pt x="405638" y="2413"/>
                </a:lnTo>
                <a:lnTo>
                  <a:pt x="405257" y="3048"/>
                </a:lnTo>
                <a:lnTo>
                  <a:pt x="405130" y="75565"/>
                </a:lnTo>
                <a:lnTo>
                  <a:pt x="429768" y="75565"/>
                </a:lnTo>
                <a:lnTo>
                  <a:pt x="429768" y="3683"/>
                </a:lnTo>
                <a:lnTo>
                  <a:pt x="429514" y="3048"/>
                </a:lnTo>
                <a:lnTo>
                  <a:pt x="429133" y="2413"/>
                </a:lnTo>
                <a:lnTo>
                  <a:pt x="428625" y="1905"/>
                </a:lnTo>
                <a:lnTo>
                  <a:pt x="427990" y="1397"/>
                </a:lnTo>
                <a:lnTo>
                  <a:pt x="427100" y="1143"/>
                </a:lnTo>
                <a:lnTo>
                  <a:pt x="426212" y="762"/>
                </a:lnTo>
                <a:lnTo>
                  <a:pt x="424942" y="508"/>
                </a:lnTo>
                <a:lnTo>
                  <a:pt x="423418" y="254"/>
                </a:lnTo>
                <a:lnTo>
                  <a:pt x="421767" y="127"/>
                </a:lnTo>
                <a:lnTo>
                  <a:pt x="41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37015" y="3300857"/>
            <a:ext cx="958341" cy="19316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089265" y="3302380"/>
            <a:ext cx="931290" cy="23876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0221468" y="3302380"/>
            <a:ext cx="429895" cy="191770"/>
          </a:xfrm>
          <a:custGeom>
            <a:avLst/>
            <a:gdLst/>
            <a:ahLst/>
            <a:cxnLst/>
            <a:rect l="l" t="t" r="r" b="b"/>
            <a:pathLst>
              <a:path w="429895" h="191770">
                <a:moveTo>
                  <a:pt x="103538" y="75311"/>
                </a:moveTo>
                <a:lnTo>
                  <a:pt x="60325" y="75311"/>
                </a:lnTo>
                <a:lnTo>
                  <a:pt x="65150" y="75819"/>
                </a:lnTo>
                <a:lnTo>
                  <a:pt x="72771" y="78359"/>
                </a:lnTo>
                <a:lnTo>
                  <a:pt x="85343" y="99441"/>
                </a:lnTo>
                <a:lnTo>
                  <a:pt x="85343" y="113665"/>
                </a:lnTo>
                <a:lnTo>
                  <a:pt x="66928" y="113665"/>
                </a:lnTo>
                <a:lnTo>
                  <a:pt x="59310" y="113829"/>
                </a:lnTo>
                <a:lnTo>
                  <a:pt x="17779" y="123698"/>
                </a:lnTo>
                <a:lnTo>
                  <a:pt x="0" y="147447"/>
                </a:lnTo>
                <a:lnTo>
                  <a:pt x="0" y="160274"/>
                </a:lnTo>
                <a:lnTo>
                  <a:pt x="1015" y="165481"/>
                </a:lnTo>
                <a:lnTo>
                  <a:pt x="3301" y="170180"/>
                </a:lnTo>
                <a:lnTo>
                  <a:pt x="5460" y="174752"/>
                </a:lnTo>
                <a:lnTo>
                  <a:pt x="39242" y="191643"/>
                </a:lnTo>
                <a:lnTo>
                  <a:pt x="54228" y="191643"/>
                </a:lnTo>
                <a:lnTo>
                  <a:pt x="61849" y="190119"/>
                </a:lnTo>
                <a:lnTo>
                  <a:pt x="76200" y="183769"/>
                </a:lnTo>
                <a:lnTo>
                  <a:pt x="82676" y="179324"/>
                </a:lnTo>
                <a:lnTo>
                  <a:pt x="87999" y="174117"/>
                </a:lnTo>
                <a:lnTo>
                  <a:pt x="42163" y="174117"/>
                </a:lnTo>
                <a:lnTo>
                  <a:pt x="36067" y="172212"/>
                </a:lnTo>
                <a:lnTo>
                  <a:pt x="31623" y="168529"/>
                </a:lnTo>
                <a:lnTo>
                  <a:pt x="27177" y="164719"/>
                </a:lnTo>
                <a:lnTo>
                  <a:pt x="25018" y="159639"/>
                </a:lnTo>
                <a:lnTo>
                  <a:pt x="25018" y="149606"/>
                </a:lnTo>
                <a:lnTo>
                  <a:pt x="57657" y="129921"/>
                </a:lnTo>
                <a:lnTo>
                  <a:pt x="109600" y="129921"/>
                </a:lnTo>
                <a:lnTo>
                  <a:pt x="109566" y="95250"/>
                </a:lnTo>
                <a:lnTo>
                  <a:pt x="108711" y="88900"/>
                </a:lnTo>
                <a:lnTo>
                  <a:pt x="104901" y="77470"/>
                </a:lnTo>
                <a:lnTo>
                  <a:pt x="103538" y="75311"/>
                </a:lnTo>
                <a:close/>
              </a:path>
              <a:path w="429895" h="191770">
                <a:moveTo>
                  <a:pt x="109600" y="173609"/>
                </a:moveTo>
                <a:lnTo>
                  <a:pt x="88518" y="173609"/>
                </a:lnTo>
                <a:lnTo>
                  <a:pt x="88518" y="186944"/>
                </a:lnTo>
                <a:lnTo>
                  <a:pt x="96520" y="189865"/>
                </a:lnTo>
                <a:lnTo>
                  <a:pt x="101726" y="189865"/>
                </a:lnTo>
                <a:lnTo>
                  <a:pt x="109600" y="186944"/>
                </a:lnTo>
                <a:lnTo>
                  <a:pt x="109600" y="173609"/>
                </a:lnTo>
                <a:close/>
              </a:path>
              <a:path w="429895" h="191770">
                <a:moveTo>
                  <a:pt x="109600" y="129921"/>
                </a:moveTo>
                <a:lnTo>
                  <a:pt x="85343" y="129921"/>
                </a:lnTo>
                <a:lnTo>
                  <a:pt x="85343" y="155829"/>
                </a:lnTo>
                <a:lnTo>
                  <a:pt x="79248" y="162052"/>
                </a:lnTo>
                <a:lnTo>
                  <a:pt x="73532" y="166624"/>
                </a:lnTo>
                <a:lnTo>
                  <a:pt x="67945" y="169672"/>
                </a:lnTo>
                <a:lnTo>
                  <a:pt x="62483" y="172593"/>
                </a:lnTo>
                <a:lnTo>
                  <a:pt x="56514" y="174117"/>
                </a:lnTo>
                <a:lnTo>
                  <a:pt x="87999" y="174117"/>
                </a:lnTo>
                <a:lnTo>
                  <a:pt x="88518" y="173609"/>
                </a:lnTo>
                <a:lnTo>
                  <a:pt x="109600" y="173609"/>
                </a:lnTo>
                <a:lnTo>
                  <a:pt x="109600" y="129921"/>
                </a:lnTo>
                <a:close/>
              </a:path>
              <a:path w="429895" h="191770">
                <a:moveTo>
                  <a:pt x="66548" y="57023"/>
                </a:moveTo>
                <a:lnTo>
                  <a:pt x="51815" y="57023"/>
                </a:lnTo>
                <a:lnTo>
                  <a:pt x="46735" y="57404"/>
                </a:lnTo>
                <a:lnTo>
                  <a:pt x="36575" y="59182"/>
                </a:lnTo>
                <a:lnTo>
                  <a:pt x="32003" y="60198"/>
                </a:lnTo>
                <a:lnTo>
                  <a:pt x="27685" y="61595"/>
                </a:lnTo>
                <a:lnTo>
                  <a:pt x="23495" y="62865"/>
                </a:lnTo>
                <a:lnTo>
                  <a:pt x="9525" y="70104"/>
                </a:lnTo>
                <a:lnTo>
                  <a:pt x="8127" y="71247"/>
                </a:lnTo>
                <a:lnTo>
                  <a:pt x="7365" y="72517"/>
                </a:lnTo>
                <a:lnTo>
                  <a:pt x="6984" y="73787"/>
                </a:lnTo>
                <a:lnTo>
                  <a:pt x="6603" y="75184"/>
                </a:lnTo>
                <a:lnTo>
                  <a:pt x="6583" y="81534"/>
                </a:lnTo>
                <a:lnTo>
                  <a:pt x="6730" y="82931"/>
                </a:lnTo>
                <a:lnTo>
                  <a:pt x="6984" y="84074"/>
                </a:lnTo>
                <a:lnTo>
                  <a:pt x="7238" y="84963"/>
                </a:lnTo>
                <a:lnTo>
                  <a:pt x="7747" y="85725"/>
                </a:lnTo>
                <a:lnTo>
                  <a:pt x="8127" y="86487"/>
                </a:lnTo>
                <a:lnTo>
                  <a:pt x="8635" y="86995"/>
                </a:lnTo>
                <a:lnTo>
                  <a:pt x="9905" y="87757"/>
                </a:lnTo>
                <a:lnTo>
                  <a:pt x="10540" y="87884"/>
                </a:lnTo>
                <a:lnTo>
                  <a:pt x="12573" y="87884"/>
                </a:lnTo>
                <a:lnTo>
                  <a:pt x="14350" y="87249"/>
                </a:lnTo>
                <a:lnTo>
                  <a:pt x="16763" y="85979"/>
                </a:lnTo>
                <a:lnTo>
                  <a:pt x="19176" y="84582"/>
                </a:lnTo>
                <a:lnTo>
                  <a:pt x="25780" y="81534"/>
                </a:lnTo>
                <a:lnTo>
                  <a:pt x="29463" y="80010"/>
                </a:lnTo>
                <a:lnTo>
                  <a:pt x="33654" y="78486"/>
                </a:lnTo>
                <a:lnTo>
                  <a:pt x="43306" y="75946"/>
                </a:lnTo>
                <a:lnTo>
                  <a:pt x="48640" y="75311"/>
                </a:lnTo>
                <a:lnTo>
                  <a:pt x="103538" y="75311"/>
                </a:lnTo>
                <a:lnTo>
                  <a:pt x="101853" y="72644"/>
                </a:lnTo>
                <a:lnTo>
                  <a:pt x="93599" y="64897"/>
                </a:lnTo>
                <a:lnTo>
                  <a:pt x="88137" y="61976"/>
                </a:lnTo>
                <a:lnTo>
                  <a:pt x="81406" y="59944"/>
                </a:lnTo>
                <a:lnTo>
                  <a:pt x="74675" y="58039"/>
                </a:lnTo>
                <a:lnTo>
                  <a:pt x="66548" y="57023"/>
                </a:lnTo>
                <a:close/>
              </a:path>
              <a:path w="429895" h="191770">
                <a:moveTo>
                  <a:pt x="170433" y="58928"/>
                </a:moveTo>
                <a:lnTo>
                  <a:pt x="162305" y="58928"/>
                </a:lnTo>
                <a:lnTo>
                  <a:pt x="160908" y="59182"/>
                </a:lnTo>
                <a:lnTo>
                  <a:pt x="159511" y="59309"/>
                </a:lnTo>
                <a:lnTo>
                  <a:pt x="155448" y="61849"/>
                </a:lnTo>
                <a:lnTo>
                  <a:pt x="155448" y="187071"/>
                </a:lnTo>
                <a:lnTo>
                  <a:pt x="161543" y="189611"/>
                </a:lnTo>
                <a:lnTo>
                  <a:pt x="163067" y="189865"/>
                </a:lnTo>
                <a:lnTo>
                  <a:pt x="171957" y="189865"/>
                </a:lnTo>
                <a:lnTo>
                  <a:pt x="173608" y="189611"/>
                </a:lnTo>
                <a:lnTo>
                  <a:pt x="175132" y="189484"/>
                </a:lnTo>
                <a:lnTo>
                  <a:pt x="179831" y="186436"/>
                </a:lnTo>
                <a:lnTo>
                  <a:pt x="179831" y="100076"/>
                </a:lnTo>
                <a:lnTo>
                  <a:pt x="184812" y="94620"/>
                </a:lnTo>
                <a:lnTo>
                  <a:pt x="189674" y="89868"/>
                </a:lnTo>
                <a:lnTo>
                  <a:pt x="194440" y="85806"/>
                </a:lnTo>
                <a:lnTo>
                  <a:pt x="199135" y="82423"/>
                </a:lnTo>
                <a:lnTo>
                  <a:pt x="203855" y="79375"/>
                </a:lnTo>
                <a:lnTo>
                  <a:pt x="177418" y="79375"/>
                </a:lnTo>
                <a:lnTo>
                  <a:pt x="177291" y="61849"/>
                </a:lnTo>
                <a:lnTo>
                  <a:pt x="176529" y="60833"/>
                </a:lnTo>
                <a:lnTo>
                  <a:pt x="176022" y="60325"/>
                </a:lnTo>
                <a:lnTo>
                  <a:pt x="175132" y="59944"/>
                </a:lnTo>
                <a:lnTo>
                  <a:pt x="174371" y="59563"/>
                </a:lnTo>
                <a:lnTo>
                  <a:pt x="173227" y="59309"/>
                </a:lnTo>
                <a:lnTo>
                  <a:pt x="171830" y="59182"/>
                </a:lnTo>
                <a:lnTo>
                  <a:pt x="170433" y="58928"/>
                </a:lnTo>
                <a:close/>
              </a:path>
              <a:path w="429895" h="191770">
                <a:moveTo>
                  <a:pt x="263218" y="76454"/>
                </a:moveTo>
                <a:lnTo>
                  <a:pt x="222250" y="76454"/>
                </a:lnTo>
                <a:lnTo>
                  <a:pt x="226440" y="77343"/>
                </a:lnTo>
                <a:lnTo>
                  <a:pt x="229997" y="78994"/>
                </a:lnTo>
                <a:lnTo>
                  <a:pt x="245999" y="187071"/>
                </a:lnTo>
                <a:lnTo>
                  <a:pt x="246379" y="187579"/>
                </a:lnTo>
                <a:lnTo>
                  <a:pt x="252095" y="189611"/>
                </a:lnTo>
                <a:lnTo>
                  <a:pt x="253618" y="189865"/>
                </a:lnTo>
                <a:lnTo>
                  <a:pt x="262508" y="189865"/>
                </a:lnTo>
                <a:lnTo>
                  <a:pt x="264159" y="189611"/>
                </a:lnTo>
                <a:lnTo>
                  <a:pt x="265683" y="189484"/>
                </a:lnTo>
                <a:lnTo>
                  <a:pt x="270382" y="186436"/>
                </a:lnTo>
                <a:lnTo>
                  <a:pt x="270277" y="101346"/>
                </a:lnTo>
                <a:lnTo>
                  <a:pt x="269493" y="94742"/>
                </a:lnTo>
                <a:lnTo>
                  <a:pt x="266191" y="82296"/>
                </a:lnTo>
                <a:lnTo>
                  <a:pt x="263525" y="76835"/>
                </a:lnTo>
                <a:lnTo>
                  <a:pt x="263218" y="76454"/>
                </a:lnTo>
                <a:close/>
              </a:path>
              <a:path w="429895" h="191770">
                <a:moveTo>
                  <a:pt x="231393" y="57023"/>
                </a:moveTo>
                <a:lnTo>
                  <a:pt x="214883" y="57023"/>
                </a:lnTo>
                <a:lnTo>
                  <a:pt x="207390" y="58801"/>
                </a:lnTo>
                <a:lnTo>
                  <a:pt x="177418" y="79375"/>
                </a:lnTo>
                <a:lnTo>
                  <a:pt x="203855" y="79375"/>
                </a:lnTo>
                <a:lnTo>
                  <a:pt x="205231" y="78486"/>
                </a:lnTo>
                <a:lnTo>
                  <a:pt x="211327" y="76454"/>
                </a:lnTo>
                <a:lnTo>
                  <a:pt x="263218" y="76454"/>
                </a:lnTo>
                <a:lnTo>
                  <a:pt x="259841" y="72263"/>
                </a:lnTo>
                <a:lnTo>
                  <a:pt x="256031" y="67691"/>
                </a:lnTo>
                <a:lnTo>
                  <a:pt x="251078" y="63881"/>
                </a:lnTo>
                <a:lnTo>
                  <a:pt x="244982" y="61214"/>
                </a:lnTo>
                <a:lnTo>
                  <a:pt x="238886" y="58420"/>
                </a:lnTo>
                <a:lnTo>
                  <a:pt x="231393" y="57023"/>
                </a:lnTo>
                <a:close/>
              </a:path>
              <a:path w="429895" h="191770">
                <a:moveTo>
                  <a:pt x="372236" y="57023"/>
                </a:moveTo>
                <a:lnTo>
                  <a:pt x="355091" y="57023"/>
                </a:lnTo>
                <a:lnTo>
                  <a:pt x="346709" y="58674"/>
                </a:lnTo>
                <a:lnTo>
                  <a:pt x="313054" y="88900"/>
                </a:lnTo>
                <a:lnTo>
                  <a:pt x="306941" y="129667"/>
                </a:lnTo>
                <a:lnTo>
                  <a:pt x="307022" y="132504"/>
                </a:lnTo>
                <a:lnTo>
                  <a:pt x="319371" y="172466"/>
                </a:lnTo>
                <a:lnTo>
                  <a:pt x="354115" y="191329"/>
                </a:lnTo>
                <a:lnTo>
                  <a:pt x="361187" y="191643"/>
                </a:lnTo>
                <a:lnTo>
                  <a:pt x="367809" y="191283"/>
                </a:lnTo>
                <a:lnTo>
                  <a:pt x="402617" y="174496"/>
                </a:lnTo>
                <a:lnTo>
                  <a:pt x="404793" y="172466"/>
                </a:lnTo>
                <a:lnTo>
                  <a:pt x="359028" y="172466"/>
                </a:lnTo>
                <a:lnTo>
                  <a:pt x="353695" y="171069"/>
                </a:lnTo>
                <a:lnTo>
                  <a:pt x="349503" y="168275"/>
                </a:lnTo>
                <a:lnTo>
                  <a:pt x="345185" y="165608"/>
                </a:lnTo>
                <a:lnTo>
                  <a:pt x="341756" y="161925"/>
                </a:lnTo>
                <a:lnTo>
                  <a:pt x="332231" y="129667"/>
                </a:lnTo>
                <a:lnTo>
                  <a:pt x="332231" y="117602"/>
                </a:lnTo>
                <a:lnTo>
                  <a:pt x="332866" y="111887"/>
                </a:lnTo>
                <a:lnTo>
                  <a:pt x="334136" y="106299"/>
                </a:lnTo>
                <a:lnTo>
                  <a:pt x="335279" y="100711"/>
                </a:lnTo>
                <a:lnTo>
                  <a:pt x="360299" y="76327"/>
                </a:lnTo>
                <a:lnTo>
                  <a:pt x="429767" y="76327"/>
                </a:lnTo>
                <a:lnTo>
                  <a:pt x="429767" y="75565"/>
                </a:lnTo>
                <a:lnTo>
                  <a:pt x="405129" y="75565"/>
                </a:lnTo>
                <a:lnTo>
                  <a:pt x="398779" y="69469"/>
                </a:lnTo>
                <a:lnTo>
                  <a:pt x="392429" y="64897"/>
                </a:lnTo>
                <a:lnTo>
                  <a:pt x="379475" y="58547"/>
                </a:lnTo>
                <a:lnTo>
                  <a:pt x="372236" y="57023"/>
                </a:lnTo>
                <a:close/>
              </a:path>
              <a:path w="429895" h="191770">
                <a:moveTo>
                  <a:pt x="429767" y="169545"/>
                </a:moveTo>
                <a:lnTo>
                  <a:pt x="407924" y="169545"/>
                </a:lnTo>
                <a:lnTo>
                  <a:pt x="407924" y="186436"/>
                </a:lnTo>
                <a:lnTo>
                  <a:pt x="408177" y="187071"/>
                </a:lnTo>
                <a:lnTo>
                  <a:pt x="408939" y="188087"/>
                </a:lnTo>
                <a:lnTo>
                  <a:pt x="409575" y="188595"/>
                </a:lnTo>
                <a:lnTo>
                  <a:pt x="410463" y="188849"/>
                </a:lnTo>
                <a:lnTo>
                  <a:pt x="411352" y="189230"/>
                </a:lnTo>
                <a:lnTo>
                  <a:pt x="412496" y="189484"/>
                </a:lnTo>
                <a:lnTo>
                  <a:pt x="413892" y="189611"/>
                </a:lnTo>
                <a:lnTo>
                  <a:pt x="415289" y="189865"/>
                </a:lnTo>
                <a:lnTo>
                  <a:pt x="422782" y="189865"/>
                </a:lnTo>
                <a:lnTo>
                  <a:pt x="424179" y="189611"/>
                </a:lnTo>
                <a:lnTo>
                  <a:pt x="425450" y="189484"/>
                </a:lnTo>
                <a:lnTo>
                  <a:pt x="426592" y="189230"/>
                </a:lnTo>
                <a:lnTo>
                  <a:pt x="427481" y="188849"/>
                </a:lnTo>
                <a:lnTo>
                  <a:pt x="428243" y="188595"/>
                </a:lnTo>
                <a:lnTo>
                  <a:pt x="428878" y="188087"/>
                </a:lnTo>
                <a:lnTo>
                  <a:pt x="429640" y="187071"/>
                </a:lnTo>
                <a:lnTo>
                  <a:pt x="429767" y="169545"/>
                </a:lnTo>
                <a:close/>
              </a:path>
              <a:path w="429895" h="191770">
                <a:moveTo>
                  <a:pt x="429767" y="76327"/>
                </a:moveTo>
                <a:lnTo>
                  <a:pt x="373252" y="76327"/>
                </a:lnTo>
                <a:lnTo>
                  <a:pt x="379729" y="78359"/>
                </a:lnTo>
                <a:lnTo>
                  <a:pt x="385952" y="82296"/>
                </a:lnTo>
                <a:lnTo>
                  <a:pt x="390592" y="85582"/>
                </a:lnTo>
                <a:lnTo>
                  <a:pt x="395350" y="89535"/>
                </a:lnTo>
                <a:lnTo>
                  <a:pt x="400204" y="94154"/>
                </a:lnTo>
                <a:lnTo>
                  <a:pt x="405129" y="99441"/>
                </a:lnTo>
                <a:lnTo>
                  <a:pt x="405129" y="148463"/>
                </a:lnTo>
                <a:lnTo>
                  <a:pt x="401320" y="152908"/>
                </a:lnTo>
                <a:lnTo>
                  <a:pt x="397636" y="156718"/>
                </a:lnTo>
                <a:lnTo>
                  <a:pt x="394080" y="159766"/>
                </a:lnTo>
                <a:lnTo>
                  <a:pt x="390651" y="162814"/>
                </a:lnTo>
                <a:lnTo>
                  <a:pt x="368807" y="172466"/>
                </a:lnTo>
                <a:lnTo>
                  <a:pt x="404793" y="172466"/>
                </a:lnTo>
                <a:lnTo>
                  <a:pt x="407924" y="169545"/>
                </a:lnTo>
                <a:lnTo>
                  <a:pt x="429767" y="169545"/>
                </a:lnTo>
                <a:lnTo>
                  <a:pt x="429767" y="76327"/>
                </a:lnTo>
                <a:close/>
              </a:path>
              <a:path w="429895" h="191770">
                <a:moveTo>
                  <a:pt x="419734" y="0"/>
                </a:moveTo>
                <a:lnTo>
                  <a:pt x="414908" y="0"/>
                </a:lnTo>
                <a:lnTo>
                  <a:pt x="413003" y="127"/>
                </a:lnTo>
                <a:lnTo>
                  <a:pt x="411479" y="254"/>
                </a:lnTo>
                <a:lnTo>
                  <a:pt x="409955" y="508"/>
                </a:lnTo>
                <a:lnTo>
                  <a:pt x="408685" y="762"/>
                </a:lnTo>
                <a:lnTo>
                  <a:pt x="407670" y="1143"/>
                </a:lnTo>
                <a:lnTo>
                  <a:pt x="406653" y="1397"/>
                </a:lnTo>
                <a:lnTo>
                  <a:pt x="406018" y="1905"/>
                </a:lnTo>
                <a:lnTo>
                  <a:pt x="405637" y="2413"/>
                </a:lnTo>
                <a:lnTo>
                  <a:pt x="405256" y="3048"/>
                </a:lnTo>
                <a:lnTo>
                  <a:pt x="405129" y="75565"/>
                </a:lnTo>
                <a:lnTo>
                  <a:pt x="429767" y="75565"/>
                </a:lnTo>
                <a:lnTo>
                  <a:pt x="429767" y="3683"/>
                </a:lnTo>
                <a:lnTo>
                  <a:pt x="429513" y="3048"/>
                </a:lnTo>
                <a:lnTo>
                  <a:pt x="429132" y="2413"/>
                </a:lnTo>
                <a:lnTo>
                  <a:pt x="428625" y="1905"/>
                </a:lnTo>
                <a:lnTo>
                  <a:pt x="427989" y="1397"/>
                </a:lnTo>
                <a:lnTo>
                  <a:pt x="427100" y="1143"/>
                </a:lnTo>
                <a:lnTo>
                  <a:pt x="426211" y="762"/>
                </a:lnTo>
                <a:lnTo>
                  <a:pt x="424941" y="508"/>
                </a:lnTo>
                <a:lnTo>
                  <a:pt x="423417" y="254"/>
                </a:lnTo>
                <a:lnTo>
                  <a:pt x="421766" y="127"/>
                </a:lnTo>
                <a:lnTo>
                  <a:pt x="4197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71631" y="3301746"/>
            <a:ext cx="368935" cy="192405"/>
          </a:xfrm>
          <a:custGeom>
            <a:avLst/>
            <a:gdLst/>
            <a:ahLst/>
            <a:cxnLst/>
            <a:rect l="l" t="t" r="r" b="b"/>
            <a:pathLst>
              <a:path w="368934" h="192404">
                <a:moveTo>
                  <a:pt x="44958" y="78866"/>
                </a:moveTo>
                <a:lnTo>
                  <a:pt x="22098" y="78866"/>
                </a:lnTo>
                <a:lnTo>
                  <a:pt x="22098" y="157606"/>
                </a:lnTo>
                <a:lnTo>
                  <a:pt x="22733" y="163702"/>
                </a:lnTo>
                <a:lnTo>
                  <a:pt x="24160" y="169037"/>
                </a:lnTo>
                <a:lnTo>
                  <a:pt x="25400" y="174243"/>
                </a:lnTo>
                <a:lnTo>
                  <a:pt x="27559" y="178562"/>
                </a:lnTo>
                <a:lnTo>
                  <a:pt x="30607" y="181863"/>
                </a:lnTo>
                <a:lnTo>
                  <a:pt x="33527" y="185292"/>
                </a:lnTo>
                <a:lnTo>
                  <a:pt x="37338" y="187832"/>
                </a:lnTo>
                <a:lnTo>
                  <a:pt x="41910" y="189483"/>
                </a:lnTo>
                <a:lnTo>
                  <a:pt x="46609" y="191262"/>
                </a:lnTo>
                <a:lnTo>
                  <a:pt x="52197" y="192024"/>
                </a:lnTo>
                <a:lnTo>
                  <a:pt x="60706" y="192024"/>
                </a:lnTo>
                <a:lnTo>
                  <a:pt x="76073" y="189102"/>
                </a:lnTo>
                <a:lnTo>
                  <a:pt x="77597" y="188467"/>
                </a:lnTo>
                <a:lnTo>
                  <a:pt x="81534" y="182117"/>
                </a:lnTo>
                <a:lnTo>
                  <a:pt x="81519" y="174243"/>
                </a:lnTo>
                <a:lnTo>
                  <a:pt x="81354" y="172846"/>
                </a:lnTo>
                <a:lnTo>
                  <a:pt x="55879" y="172846"/>
                </a:lnTo>
                <a:lnTo>
                  <a:pt x="51435" y="170687"/>
                </a:lnTo>
                <a:lnTo>
                  <a:pt x="48895" y="166369"/>
                </a:lnTo>
                <a:lnTo>
                  <a:pt x="46227" y="162051"/>
                </a:lnTo>
                <a:lnTo>
                  <a:pt x="44958" y="155701"/>
                </a:lnTo>
                <a:lnTo>
                  <a:pt x="44958" y="78866"/>
                </a:lnTo>
                <a:close/>
              </a:path>
              <a:path w="368934" h="192404">
                <a:moveTo>
                  <a:pt x="78994" y="169037"/>
                </a:moveTo>
                <a:lnTo>
                  <a:pt x="77724" y="169037"/>
                </a:lnTo>
                <a:lnTo>
                  <a:pt x="76962" y="169290"/>
                </a:lnTo>
                <a:lnTo>
                  <a:pt x="75946" y="169671"/>
                </a:lnTo>
                <a:lnTo>
                  <a:pt x="75057" y="170052"/>
                </a:lnTo>
                <a:lnTo>
                  <a:pt x="73914" y="170433"/>
                </a:lnTo>
                <a:lnTo>
                  <a:pt x="71374" y="171450"/>
                </a:lnTo>
                <a:lnTo>
                  <a:pt x="69850" y="171830"/>
                </a:lnTo>
                <a:lnTo>
                  <a:pt x="66548" y="172592"/>
                </a:lnTo>
                <a:lnTo>
                  <a:pt x="64643" y="172846"/>
                </a:lnTo>
                <a:lnTo>
                  <a:pt x="81354" y="172846"/>
                </a:lnTo>
                <a:lnTo>
                  <a:pt x="79756" y="169417"/>
                </a:lnTo>
                <a:lnTo>
                  <a:pt x="79375" y="169163"/>
                </a:lnTo>
                <a:lnTo>
                  <a:pt x="78994" y="169037"/>
                </a:lnTo>
                <a:close/>
              </a:path>
              <a:path w="368934" h="192404">
                <a:moveTo>
                  <a:pt x="77850" y="60198"/>
                </a:moveTo>
                <a:lnTo>
                  <a:pt x="3937" y="60198"/>
                </a:lnTo>
                <a:lnTo>
                  <a:pt x="2667" y="60705"/>
                </a:lnTo>
                <a:lnTo>
                  <a:pt x="0" y="72898"/>
                </a:lnTo>
                <a:lnTo>
                  <a:pt x="381" y="75311"/>
                </a:lnTo>
                <a:lnTo>
                  <a:pt x="1270" y="76707"/>
                </a:lnTo>
                <a:lnTo>
                  <a:pt x="2032" y="78104"/>
                </a:lnTo>
                <a:lnTo>
                  <a:pt x="3175" y="78866"/>
                </a:lnTo>
                <a:lnTo>
                  <a:pt x="78486" y="78866"/>
                </a:lnTo>
                <a:lnTo>
                  <a:pt x="79628" y="78104"/>
                </a:lnTo>
                <a:lnTo>
                  <a:pt x="80391" y="76707"/>
                </a:lnTo>
                <a:lnTo>
                  <a:pt x="81279" y="75311"/>
                </a:lnTo>
                <a:lnTo>
                  <a:pt x="81661" y="72898"/>
                </a:lnTo>
                <a:lnTo>
                  <a:pt x="81534" y="66420"/>
                </a:lnTo>
                <a:lnTo>
                  <a:pt x="81279" y="64134"/>
                </a:lnTo>
                <a:lnTo>
                  <a:pt x="78486" y="60451"/>
                </a:lnTo>
                <a:lnTo>
                  <a:pt x="77850" y="60198"/>
                </a:lnTo>
                <a:close/>
              </a:path>
              <a:path w="368934" h="192404">
                <a:moveTo>
                  <a:pt x="35814" y="26669"/>
                </a:moveTo>
                <a:lnTo>
                  <a:pt x="31242" y="26669"/>
                </a:lnTo>
                <a:lnTo>
                  <a:pt x="29464" y="26796"/>
                </a:lnTo>
                <a:lnTo>
                  <a:pt x="27940" y="27050"/>
                </a:lnTo>
                <a:lnTo>
                  <a:pt x="26416" y="27177"/>
                </a:lnTo>
                <a:lnTo>
                  <a:pt x="25273" y="27431"/>
                </a:lnTo>
                <a:lnTo>
                  <a:pt x="24384" y="27939"/>
                </a:lnTo>
                <a:lnTo>
                  <a:pt x="23495" y="28320"/>
                </a:lnTo>
                <a:lnTo>
                  <a:pt x="22860" y="28828"/>
                </a:lnTo>
                <a:lnTo>
                  <a:pt x="22606" y="29337"/>
                </a:lnTo>
                <a:lnTo>
                  <a:pt x="22225" y="29844"/>
                </a:lnTo>
                <a:lnTo>
                  <a:pt x="22098" y="60198"/>
                </a:lnTo>
                <a:lnTo>
                  <a:pt x="44958" y="60198"/>
                </a:lnTo>
                <a:lnTo>
                  <a:pt x="44831" y="29844"/>
                </a:lnTo>
                <a:lnTo>
                  <a:pt x="44069" y="28828"/>
                </a:lnTo>
                <a:lnTo>
                  <a:pt x="43434" y="28320"/>
                </a:lnTo>
                <a:lnTo>
                  <a:pt x="42672" y="27939"/>
                </a:lnTo>
                <a:lnTo>
                  <a:pt x="41783" y="27431"/>
                </a:lnTo>
                <a:lnTo>
                  <a:pt x="40640" y="27177"/>
                </a:lnTo>
                <a:lnTo>
                  <a:pt x="39243" y="27050"/>
                </a:lnTo>
                <a:lnTo>
                  <a:pt x="37719" y="26796"/>
                </a:lnTo>
                <a:lnTo>
                  <a:pt x="35814" y="26669"/>
                </a:lnTo>
                <a:close/>
              </a:path>
              <a:path w="368934" h="192404">
                <a:moveTo>
                  <a:pt x="126365" y="0"/>
                </a:moveTo>
                <a:lnTo>
                  <a:pt x="121920" y="0"/>
                </a:lnTo>
                <a:lnTo>
                  <a:pt x="120015" y="126"/>
                </a:lnTo>
                <a:lnTo>
                  <a:pt x="112649" y="3682"/>
                </a:lnTo>
                <a:lnTo>
                  <a:pt x="112649" y="187070"/>
                </a:lnTo>
                <a:lnTo>
                  <a:pt x="118491" y="190245"/>
                </a:lnTo>
                <a:lnTo>
                  <a:pt x="120015" y="190500"/>
                </a:lnTo>
                <a:lnTo>
                  <a:pt x="128270" y="190500"/>
                </a:lnTo>
                <a:lnTo>
                  <a:pt x="129794" y="190245"/>
                </a:lnTo>
                <a:lnTo>
                  <a:pt x="131318" y="190118"/>
                </a:lnTo>
                <a:lnTo>
                  <a:pt x="132461" y="189864"/>
                </a:lnTo>
                <a:lnTo>
                  <a:pt x="133223" y="189483"/>
                </a:lnTo>
                <a:lnTo>
                  <a:pt x="134112" y="189102"/>
                </a:lnTo>
                <a:lnTo>
                  <a:pt x="134747" y="188721"/>
                </a:lnTo>
                <a:lnTo>
                  <a:pt x="135000" y="188213"/>
                </a:lnTo>
                <a:lnTo>
                  <a:pt x="135382" y="187705"/>
                </a:lnTo>
                <a:lnTo>
                  <a:pt x="135636" y="187070"/>
                </a:lnTo>
                <a:lnTo>
                  <a:pt x="135636" y="100711"/>
                </a:lnTo>
                <a:lnTo>
                  <a:pt x="141859" y="92963"/>
                </a:lnTo>
                <a:lnTo>
                  <a:pt x="147954" y="87121"/>
                </a:lnTo>
                <a:lnTo>
                  <a:pt x="153670" y="83057"/>
                </a:lnTo>
                <a:lnTo>
                  <a:pt x="159385" y="79120"/>
                </a:lnTo>
                <a:lnTo>
                  <a:pt x="162956" y="77850"/>
                </a:lnTo>
                <a:lnTo>
                  <a:pt x="135636" y="77850"/>
                </a:lnTo>
                <a:lnTo>
                  <a:pt x="135636" y="3682"/>
                </a:lnTo>
                <a:lnTo>
                  <a:pt x="135382" y="3048"/>
                </a:lnTo>
                <a:lnTo>
                  <a:pt x="135000" y="2539"/>
                </a:lnTo>
                <a:lnTo>
                  <a:pt x="134747" y="1904"/>
                </a:lnTo>
                <a:lnTo>
                  <a:pt x="134112" y="1524"/>
                </a:lnTo>
                <a:lnTo>
                  <a:pt x="133223" y="1142"/>
                </a:lnTo>
                <a:lnTo>
                  <a:pt x="132461" y="762"/>
                </a:lnTo>
                <a:lnTo>
                  <a:pt x="131318" y="507"/>
                </a:lnTo>
                <a:lnTo>
                  <a:pt x="129794" y="253"/>
                </a:lnTo>
                <a:lnTo>
                  <a:pt x="128270" y="126"/>
                </a:lnTo>
                <a:lnTo>
                  <a:pt x="126365" y="0"/>
                </a:lnTo>
                <a:close/>
              </a:path>
              <a:path w="368934" h="192404">
                <a:moveTo>
                  <a:pt x="213698" y="77088"/>
                </a:moveTo>
                <a:lnTo>
                  <a:pt x="175387" y="77088"/>
                </a:lnTo>
                <a:lnTo>
                  <a:pt x="179197" y="77977"/>
                </a:lnTo>
                <a:lnTo>
                  <a:pt x="182625" y="79628"/>
                </a:lnTo>
                <a:lnTo>
                  <a:pt x="195707" y="97662"/>
                </a:lnTo>
                <a:lnTo>
                  <a:pt x="196850" y="101980"/>
                </a:lnTo>
                <a:lnTo>
                  <a:pt x="197358" y="107568"/>
                </a:lnTo>
                <a:lnTo>
                  <a:pt x="197358" y="187070"/>
                </a:lnTo>
                <a:lnTo>
                  <a:pt x="197612" y="187705"/>
                </a:lnTo>
                <a:lnTo>
                  <a:pt x="203200" y="190245"/>
                </a:lnTo>
                <a:lnTo>
                  <a:pt x="204724" y="190500"/>
                </a:lnTo>
                <a:lnTo>
                  <a:pt x="212978" y="190500"/>
                </a:lnTo>
                <a:lnTo>
                  <a:pt x="214502" y="190245"/>
                </a:lnTo>
                <a:lnTo>
                  <a:pt x="216026" y="190118"/>
                </a:lnTo>
                <a:lnTo>
                  <a:pt x="217170" y="189864"/>
                </a:lnTo>
                <a:lnTo>
                  <a:pt x="217932" y="189483"/>
                </a:lnTo>
                <a:lnTo>
                  <a:pt x="218821" y="189102"/>
                </a:lnTo>
                <a:lnTo>
                  <a:pt x="219456" y="188721"/>
                </a:lnTo>
                <a:lnTo>
                  <a:pt x="220218" y="187705"/>
                </a:lnTo>
                <a:lnTo>
                  <a:pt x="220254" y="101980"/>
                </a:lnTo>
                <a:lnTo>
                  <a:pt x="219583" y="95376"/>
                </a:lnTo>
                <a:lnTo>
                  <a:pt x="216535" y="82930"/>
                </a:lnTo>
                <a:lnTo>
                  <a:pt x="213995" y="77469"/>
                </a:lnTo>
                <a:lnTo>
                  <a:pt x="213698" y="77088"/>
                </a:lnTo>
                <a:close/>
              </a:path>
              <a:path w="368934" h="192404">
                <a:moveTo>
                  <a:pt x="183896" y="57657"/>
                </a:moveTo>
                <a:lnTo>
                  <a:pt x="168910" y="57657"/>
                </a:lnTo>
                <a:lnTo>
                  <a:pt x="162178" y="59308"/>
                </a:lnTo>
                <a:lnTo>
                  <a:pt x="148844" y="65912"/>
                </a:lnTo>
                <a:lnTo>
                  <a:pt x="142240" y="70992"/>
                </a:lnTo>
                <a:lnTo>
                  <a:pt x="135636" y="77850"/>
                </a:lnTo>
                <a:lnTo>
                  <a:pt x="162956" y="77850"/>
                </a:lnTo>
                <a:lnTo>
                  <a:pt x="165100" y="77088"/>
                </a:lnTo>
                <a:lnTo>
                  <a:pt x="213698" y="77088"/>
                </a:lnTo>
                <a:lnTo>
                  <a:pt x="210439" y="72898"/>
                </a:lnTo>
                <a:lnTo>
                  <a:pt x="207010" y="68325"/>
                </a:lnTo>
                <a:lnTo>
                  <a:pt x="202311" y="64515"/>
                </a:lnTo>
                <a:lnTo>
                  <a:pt x="196596" y="61849"/>
                </a:lnTo>
                <a:lnTo>
                  <a:pt x="191008" y="59054"/>
                </a:lnTo>
                <a:lnTo>
                  <a:pt x="183896" y="57657"/>
                </a:lnTo>
                <a:close/>
              </a:path>
              <a:path w="368934" h="192404">
                <a:moveTo>
                  <a:pt x="313690" y="57657"/>
                </a:moveTo>
                <a:lnTo>
                  <a:pt x="304546" y="57657"/>
                </a:lnTo>
                <a:lnTo>
                  <a:pt x="296291" y="59181"/>
                </a:lnTo>
                <a:lnTo>
                  <a:pt x="264668" y="81661"/>
                </a:lnTo>
                <a:lnTo>
                  <a:pt x="253944" y="119761"/>
                </a:lnTo>
                <a:lnTo>
                  <a:pt x="253863" y="129539"/>
                </a:lnTo>
                <a:lnTo>
                  <a:pt x="253986" y="133647"/>
                </a:lnTo>
                <a:lnTo>
                  <a:pt x="274954" y="181101"/>
                </a:lnTo>
                <a:lnTo>
                  <a:pt x="316229" y="192277"/>
                </a:lnTo>
                <a:lnTo>
                  <a:pt x="322199" y="192277"/>
                </a:lnTo>
                <a:lnTo>
                  <a:pt x="327660" y="191896"/>
                </a:lnTo>
                <a:lnTo>
                  <a:pt x="338200" y="190118"/>
                </a:lnTo>
                <a:lnTo>
                  <a:pt x="342773" y="189229"/>
                </a:lnTo>
                <a:lnTo>
                  <a:pt x="346710" y="188087"/>
                </a:lnTo>
                <a:lnTo>
                  <a:pt x="350774" y="187070"/>
                </a:lnTo>
                <a:lnTo>
                  <a:pt x="362203" y="180720"/>
                </a:lnTo>
                <a:lnTo>
                  <a:pt x="362585" y="180212"/>
                </a:lnTo>
                <a:lnTo>
                  <a:pt x="362839" y="179577"/>
                </a:lnTo>
                <a:lnTo>
                  <a:pt x="362966" y="178942"/>
                </a:lnTo>
                <a:lnTo>
                  <a:pt x="363347" y="176656"/>
                </a:lnTo>
                <a:lnTo>
                  <a:pt x="363474" y="174116"/>
                </a:lnTo>
                <a:lnTo>
                  <a:pt x="310769" y="174116"/>
                </a:lnTo>
                <a:lnTo>
                  <a:pt x="304419" y="172974"/>
                </a:lnTo>
                <a:lnTo>
                  <a:pt x="278129" y="142493"/>
                </a:lnTo>
                <a:lnTo>
                  <a:pt x="277495" y="136398"/>
                </a:lnTo>
                <a:lnTo>
                  <a:pt x="277495" y="129539"/>
                </a:lnTo>
                <a:lnTo>
                  <a:pt x="362076" y="129539"/>
                </a:lnTo>
                <a:lnTo>
                  <a:pt x="364236" y="128777"/>
                </a:lnTo>
                <a:lnTo>
                  <a:pt x="366014" y="127253"/>
                </a:lnTo>
                <a:lnTo>
                  <a:pt x="367792" y="125856"/>
                </a:lnTo>
                <a:lnTo>
                  <a:pt x="368681" y="123316"/>
                </a:lnTo>
                <a:lnTo>
                  <a:pt x="368681" y="113029"/>
                </a:lnTo>
                <a:lnTo>
                  <a:pt x="277495" y="113029"/>
                </a:lnTo>
                <a:lnTo>
                  <a:pt x="277622" y="108076"/>
                </a:lnTo>
                <a:lnTo>
                  <a:pt x="278511" y="103250"/>
                </a:lnTo>
                <a:lnTo>
                  <a:pt x="280162" y="98678"/>
                </a:lnTo>
                <a:lnTo>
                  <a:pt x="281686" y="94106"/>
                </a:lnTo>
                <a:lnTo>
                  <a:pt x="297561" y="78358"/>
                </a:lnTo>
                <a:lnTo>
                  <a:pt x="301878" y="76200"/>
                </a:lnTo>
                <a:lnTo>
                  <a:pt x="306832" y="75183"/>
                </a:lnTo>
                <a:lnTo>
                  <a:pt x="356277" y="75183"/>
                </a:lnTo>
                <a:lnTo>
                  <a:pt x="351409" y="69468"/>
                </a:lnTo>
                <a:lnTo>
                  <a:pt x="320762" y="57943"/>
                </a:lnTo>
                <a:lnTo>
                  <a:pt x="313690" y="57657"/>
                </a:lnTo>
                <a:close/>
              </a:path>
              <a:path w="368934" h="192404">
                <a:moveTo>
                  <a:pt x="360299" y="164845"/>
                </a:moveTo>
                <a:lnTo>
                  <a:pt x="358521" y="164845"/>
                </a:lnTo>
                <a:lnTo>
                  <a:pt x="356870" y="165353"/>
                </a:lnTo>
                <a:lnTo>
                  <a:pt x="354711" y="166242"/>
                </a:lnTo>
                <a:lnTo>
                  <a:pt x="352551" y="167258"/>
                </a:lnTo>
                <a:lnTo>
                  <a:pt x="349758" y="168275"/>
                </a:lnTo>
                <a:lnTo>
                  <a:pt x="346328" y="169417"/>
                </a:lnTo>
                <a:lnTo>
                  <a:pt x="342900" y="170687"/>
                </a:lnTo>
                <a:lnTo>
                  <a:pt x="338963" y="171703"/>
                </a:lnTo>
                <a:lnTo>
                  <a:pt x="334264" y="172592"/>
                </a:lnTo>
                <a:lnTo>
                  <a:pt x="329565" y="173608"/>
                </a:lnTo>
                <a:lnTo>
                  <a:pt x="324358" y="174116"/>
                </a:lnTo>
                <a:lnTo>
                  <a:pt x="363474" y="174116"/>
                </a:lnTo>
                <a:lnTo>
                  <a:pt x="363347" y="170561"/>
                </a:lnTo>
                <a:lnTo>
                  <a:pt x="361442" y="165353"/>
                </a:lnTo>
                <a:lnTo>
                  <a:pt x="360934" y="164973"/>
                </a:lnTo>
                <a:lnTo>
                  <a:pt x="360299" y="164845"/>
                </a:lnTo>
                <a:close/>
              </a:path>
              <a:path w="368934" h="192404">
                <a:moveTo>
                  <a:pt x="356277" y="75183"/>
                </a:moveTo>
                <a:lnTo>
                  <a:pt x="312547" y="75183"/>
                </a:lnTo>
                <a:lnTo>
                  <a:pt x="320331" y="75824"/>
                </a:lnTo>
                <a:lnTo>
                  <a:pt x="327104" y="77739"/>
                </a:lnTo>
                <a:lnTo>
                  <a:pt x="345694" y="113029"/>
                </a:lnTo>
                <a:lnTo>
                  <a:pt x="368681" y="113029"/>
                </a:lnTo>
                <a:lnTo>
                  <a:pt x="368681" y="107695"/>
                </a:lnTo>
                <a:lnTo>
                  <a:pt x="367665" y="100202"/>
                </a:lnTo>
                <a:lnTo>
                  <a:pt x="365633" y="93090"/>
                </a:lnTo>
                <a:lnTo>
                  <a:pt x="363474" y="86105"/>
                </a:lnTo>
                <a:lnTo>
                  <a:pt x="360299" y="80009"/>
                </a:lnTo>
                <a:lnTo>
                  <a:pt x="356277" y="75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17778" y="3739769"/>
            <a:ext cx="810869" cy="191643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55775" y="3796791"/>
            <a:ext cx="411480" cy="134620"/>
          </a:xfrm>
          <a:custGeom>
            <a:avLst/>
            <a:gdLst/>
            <a:ahLst/>
            <a:cxnLst/>
            <a:rect l="l" t="t" r="r" b="b"/>
            <a:pathLst>
              <a:path w="411480" h="134620">
                <a:moveTo>
                  <a:pt x="63245" y="0"/>
                </a:moveTo>
                <a:lnTo>
                  <a:pt x="21081" y="13080"/>
                </a:lnTo>
                <a:lnTo>
                  <a:pt x="2250" y="47343"/>
                </a:lnTo>
                <a:lnTo>
                  <a:pt x="0" y="68452"/>
                </a:lnTo>
                <a:lnTo>
                  <a:pt x="238" y="76049"/>
                </a:lnTo>
                <a:lnTo>
                  <a:pt x="15112" y="117093"/>
                </a:lnTo>
                <a:lnTo>
                  <a:pt x="20066" y="122808"/>
                </a:lnTo>
                <a:lnTo>
                  <a:pt x="60579" y="134619"/>
                </a:lnTo>
                <a:lnTo>
                  <a:pt x="68171" y="134308"/>
                </a:lnTo>
                <a:lnTo>
                  <a:pt x="107624" y="115696"/>
                </a:lnTo>
                <a:lnTo>
                  <a:pt x="54482" y="115696"/>
                </a:lnTo>
                <a:lnTo>
                  <a:pt x="48387" y="114426"/>
                </a:lnTo>
                <a:lnTo>
                  <a:pt x="43433" y="111886"/>
                </a:lnTo>
                <a:lnTo>
                  <a:pt x="38481" y="109219"/>
                </a:lnTo>
                <a:lnTo>
                  <a:pt x="34670" y="105790"/>
                </a:lnTo>
                <a:lnTo>
                  <a:pt x="31750" y="101345"/>
                </a:lnTo>
                <a:lnTo>
                  <a:pt x="28829" y="97027"/>
                </a:lnTo>
                <a:lnTo>
                  <a:pt x="23622" y="59943"/>
                </a:lnTo>
                <a:lnTo>
                  <a:pt x="24383" y="53593"/>
                </a:lnTo>
                <a:lnTo>
                  <a:pt x="44831" y="22351"/>
                </a:lnTo>
                <a:lnTo>
                  <a:pt x="49783" y="19938"/>
                </a:lnTo>
                <a:lnTo>
                  <a:pt x="55499" y="18795"/>
                </a:lnTo>
                <a:lnTo>
                  <a:pt x="109840" y="18795"/>
                </a:lnTo>
                <a:lnTo>
                  <a:pt x="103631" y="11810"/>
                </a:lnTo>
                <a:lnTo>
                  <a:pt x="70625" y="283"/>
                </a:lnTo>
                <a:lnTo>
                  <a:pt x="63245" y="0"/>
                </a:lnTo>
                <a:close/>
              </a:path>
              <a:path w="411480" h="134620">
                <a:moveTo>
                  <a:pt x="109840" y="18795"/>
                </a:moveTo>
                <a:lnTo>
                  <a:pt x="69595" y="18795"/>
                </a:lnTo>
                <a:lnTo>
                  <a:pt x="75692" y="20065"/>
                </a:lnTo>
                <a:lnTo>
                  <a:pt x="80644" y="22605"/>
                </a:lnTo>
                <a:lnTo>
                  <a:pt x="100228" y="59943"/>
                </a:lnTo>
                <a:lnTo>
                  <a:pt x="100330" y="74675"/>
                </a:lnTo>
                <a:lnTo>
                  <a:pt x="99568" y="81152"/>
                </a:lnTo>
                <a:lnTo>
                  <a:pt x="98003" y="87167"/>
                </a:lnTo>
                <a:lnTo>
                  <a:pt x="96647" y="92963"/>
                </a:lnTo>
                <a:lnTo>
                  <a:pt x="94361" y="98043"/>
                </a:lnTo>
                <a:lnTo>
                  <a:pt x="91186" y="102234"/>
                </a:lnTo>
                <a:lnTo>
                  <a:pt x="88011" y="106552"/>
                </a:lnTo>
                <a:lnTo>
                  <a:pt x="83947" y="109854"/>
                </a:lnTo>
                <a:lnTo>
                  <a:pt x="79120" y="112140"/>
                </a:lnTo>
                <a:lnTo>
                  <a:pt x="74168" y="114553"/>
                </a:lnTo>
                <a:lnTo>
                  <a:pt x="68452" y="115696"/>
                </a:lnTo>
                <a:lnTo>
                  <a:pt x="107624" y="115696"/>
                </a:lnTo>
                <a:lnTo>
                  <a:pt x="122856" y="80438"/>
                </a:lnTo>
                <a:lnTo>
                  <a:pt x="123825" y="66039"/>
                </a:lnTo>
                <a:lnTo>
                  <a:pt x="123586" y="58535"/>
                </a:lnTo>
                <a:lnTo>
                  <a:pt x="113792" y="23240"/>
                </a:lnTo>
                <a:lnTo>
                  <a:pt x="109840" y="18795"/>
                </a:lnTo>
                <a:close/>
              </a:path>
              <a:path w="411480" h="134620">
                <a:moveTo>
                  <a:pt x="172085" y="1904"/>
                </a:moveTo>
                <a:lnTo>
                  <a:pt x="164592" y="1904"/>
                </a:lnTo>
                <a:lnTo>
                  <a:pt x="163322" y="2158"/>
                </a:lnTo>
                <a:lnTo>
                  <a:pt x="162051" y="2285"/>
                </a:lnTo>
                <a:lnTo>
                  <a:pt x="160908" y="2539"/>
                </a:lnTo>
                <a:lnTo>
                  <a:pt x="160147" y="2920"/>
                </a:lnTo>
                <a:lnTo>
                  <a:pt x="159257" y="3301"/>
                </a:lnTo>
                <a:lnTo>
                  <a:pt x="158750" y="3809"/>
                </a:lnTo>
                <a:lnTo>
                  <a:pt x="158242" y="4825"/>
                </a:lnTo>
                <a:lnTo>
                  <a:pt x="158114" y="5333"/>
                </a:lnTo>
                <a:lnTo>
                  <a:pt x="158114" y="129412"/>
                </a:lnTo>
                <a:lnTo>
                  <a:pt x="160400" y="131825"/>
                </a:lnTo>
                <a:lnTo>
                  <a:pt x="161162" y="132206"/>
                </a:lnTo>
                <a:lnTo>
                  <a:pt x="162432" y="132460"/>
                </a:lnTo>
                <a:lnTo>
                  <a:pt x="163830" y="132587"/>
                </a:lnTo>
                <a:lnTo>
                  <a:pt x="165354" y="132841"/>
                </a:lnTo>
                <a:lnTo>
                  <a:pt x="173481" y="132841"/>
                </a:lnTo>
                <a:lnTo>
                  <a:pt x="175006" y="132587"/>
                </a:lnTo>
                <a:lnTo>
                  <a:pt x="176402" y="132460"/>
                </a:lnTo>
                <a:lnTo>
                  <a:pt x="180720" y="43052"/>
                </a:lnTo>
                <a:lnTo>
                  <a:pt x="186944" y="35305"/>
                </a:lnTo>
                <a:lnTo>
                  <a:pt x="192912" y="29463"/>
                </a:lnTo>
                <a:lnTo>
                  <a:pt x="198627" y="25399"/>
                </a:lnTo>
                <a:lnTo>
                  <a:pt x="203052" y="22351"/>
                </a:lnTo>
                <a:lnTo>
                  <a:pt x="178562" y="22351"/>
                </a:lnTo>
                <a:lnTo>
                  <a:pt x="178435" y="4825"/>
                </a:lnTo>
                <a:lnTo>
                  <a:pt x="178054" y="4317"/>
                </a:lnTo>
                <a:lnTo>
                  <a:pt x="177800" y="3809"/>
                </a:lnTo>
                <a:lnTo>
                  <a:pt x="177292" y="3301"/>
                </a:lnTo>
                <a:lnTo>
                  <a:pt x="175768" y="2539"/>
                </a:lnTo>
                <a:lnTo>
                  <a:pt x="174751" y="2285"/>
                </a:lnTo>
                <a:lnTo>
                  <a:pt x="173355" y="2158"/>
                </a:lnTo>
                <a:lnTo>
                  <a:pt x="172085" y="1904"/>
                </a:lnTo>
                <a:close/>
              </a:path>
              <a:path w="411480" h="134620">
                <a:moveTo>
                  <a:pt x="258148" y="19430"/>
                </a:moveTo>
                <a:lnTo>
                  <a:pt x="220091" y="19430"/>
                </a:lnTo>
                <a:lnTo>
                  <a:pt x="224027" y="20319"/>
                </a:lnTo>
                <a:lnTo>
                  <a:pt x="227330" y="21970"/>
                </a:lnTo>
                <a:lnTo>
                  <a:pt x="230631" y="23494"/>
                </a:lnTo>
                <a:lnTo>
                  <a:pt x="233425" y="25907"/>
                </a:lnTo>
                <a:lnTo>
                  <a:pt x="235457" y="28955"/>
                </a:lnTo>
                <a:lnTo>
                  <a:pt x="237617" y="32130"/>
                </a:lnTo>
                <a:lnTo>
                  <a:pt x="239268" y="35813"/>
                </a:lnTo>
                <a:lnTo>
                  <a:pt x="240283" y="40004"/>
                </a:lnTo>
                <a:lnTo>
                  <a:pt x="241426" y="44322"/>
                </a:lnTo>
                <a:lnTo>
                  <a:pt x="241935" y="49910"/>
                </a:lnTo>
                <a:lnTo>
                  <a:pt x="241935" y="129412"/>
                </a:lnTo>
                <a:lnTo>
                  <a:pt x="242188" y="130047"/>
                </a:lnTo>
                <a:lnTo>
                  <a:pt x="242950" y="131063"/>
                </a:lnTo>
                <a:lnTo>
                  <a:pt x="243458" y="131444"/>
                </a:lnTo>
                <a:lnTo>
                  <a:pt x="244348" y="131825"/>
                </a:lnTo>
                <a:lnTo>
                  <a:pt x="245110" y="132206"/>
                </a:lnTo>
                <a:lnTo>
                  <a:pt x="246252" y="132460"/>
                </a:lnTo>
                <a:lnTo>
                  <a:pt x="247776" y="132587"/>
                </a:lnTo>
                <a:lnTo>
                  <a:pt x="249174" y="132841"/>
                </a:lnTo>
                <a:lnTo>
                  <a:pt x="257429" y="132841"/>
                </a:lnTo>
                <a:lnTo>
                  <a:pt x="258952" y="132587"/>
                </a:lnTo>
                <a:lnTo>
                  <a:pt x="260350" y="132460"/>
                </a:lnTo>
                <a:lnTo>
                  <a:pt x="264577" y="44322"/>
                </a:lnTo>
                <a:lnTo>
                  <a:pt x="263906" y="37718"/>
                </a:lnTo>
                <a:lnTo>
                  <a:pt x="260857" y="25272"/>
                </a:lnTo>
                <a:lnTo>
                  <a:pt x="258444" y="19811"/>
                </a:lnTo>
                <a:lnTo>
                  <a:pt x="258148" y="19430"/>
                </a:lnTo>
                <a:close/>
              </a:path>
              <a:path w="411480" h="134620">
                <a:moveTo>
                  <a:pt x="228600" y="0"/>
                </a:moveTo>
                <a:lnTo>
                  <a:pt x="213360" y="0"/>
                </a:lnTo>
                <a:lnTo>
                  <a:pt x="206375" y="1777"/>
                </a:lnTo>
                <a:lnTo>
                  <a:pt x="178562" y="22351"/>
                </a:lnTo>
                <a:lnTo>
                  <a:pt x="203052" y="22351"/>
                </a:lnTo>
                <a:lnTo>
                  <a:pt x="204343" y="21462"/>
                </a:lnTo>
                <a:lnTo>
                  <a:pt x="210057" y="19430"/>
                </a:lnTo>
                <a:lnTo>
                  <a:pt x="258148" y="19430"/>
                </a:lnTo>
                <a:lnTo>
                  <a:pt x="254888" y="15239"/>
                </a:lnTo>
                <a:lnTo>
                  <a:pt x="251460" y="10667"/>
                </a:lnTo>
                <a:lnTo>
                  <a:pt x="246887" y="6857"/>
                </a:lnTo>
                <a:lnTo>
                  <a:pt x="241173" y="4190"/>
                </a:lnTo>
                <a:lnTo>
                  <a:pt x="235585" y="1396"/>
                </a:lnTo>
                <a:lnTo>
                  <a:pt x="228600" y="0"/>
                </a:lnTo>
                <a:close/>
              </a:path>
              <a:path w="411480" h="134620">
                <a:moveTo>
                  <a:pt x="366775" y="0"/>
                </a:moveTo>
                <a:lnTo>
                  <a:pt x="347980" y="0"/>
                </a:lnTo>
                <a:lnTo>
                  <a:pt x="339725" y="1523"/>
                </a:lnTo>
                <a:lnTo>
                  <a:pt x="308482" y="24002"/>
                </a:lnTo>
                <a:lnTo>
                  <a:pt x="297885" y="62102"/>
                </a:lnTo>
                <a:lnTo>
                  <a:pt x="297805" y="71881"/>
                </a:lnTo>
                <a:lnTo>
                  <a:pt x="297928" y="75989"/>
                </a:lnTo>
                <a:lnTo>
                  <a:pt x="313436" y="117855"/>
                </a:lnTo>
                <a:lnTo>
                  <a:pt x="318643" y="123443"/>
                </a:lnTo>
                <a:lnTo>
                  <a:pt x="359537" y="134619"/>
                </a:lnTo>
                <a:lnTo>
                  <a:pt x="365379" y="134619"/>
                </a:lnTo>
                <a:lnTo>
                  <a:pt x="370967" y="134238"/>
                </a:lnTo>
                <a:lnTo>
                  <a:pt x="381254" y="132460"/>
                </a:lnTo>
                <a:lnTo>
                  <a:pt x="385825" y="131571"/>
                </a:lnTo>
                <a:lnTo>
                  <a:pt x="389763" y="130428"/>
                </a:lnTo>
                <a:lnTo>
                  <a:pt x="393700" y="129412"/>
                </a:lnTo>
                <a:lnTo>
                  <a:pt x="397001" y="128269"/>
                </a:lnTo>
                <a:lnTo>
                  <a:pt x="399414" y="127126"/>
                </a:lnTo>
                <a:lnTo>
                  <a:pt x="401955" y="125983"/>
                </a:lnTo>
                <a:lnTo>
                  <a:pt x="403351" y="125094"/>
                </a:lnTo>
                <a:lnTo>
                  <a:pt x="403860" y="124713"/>
                </a:lnTo>
                <a:lnTo>
                  <a:pt x="404875" y="123697"/>
                </a:lnTo>
                <a:lnTo>
                  <a:pt x="405130" y="123062"/>
                </a:lnTo>
                <a:lnTo>
                  <a:pt x="405511" y="122554"/>
                </a:lnTo>
                <a:lnTo>
                  <a:pt x="405764" y="121284"/>
                </a:lnTo>
                <a:lnTo>
                  <a:pt x="406019" y="120522"/>
                </a:lnTo>
                <a:lnTo>
                  <a:pt x="406019" y="119760"/>
                </a:lnTo>
                <a:lnTo>
                  <a:pt x="406273" y="118109"/>
                </a:lnTo>
                <a:lnTo>
                  <a:pt x="406273" y="116458"/>
                </a:lnTo>
                <a:lnTo>
                  <a:pt x="354202" y="116458"/>
                </a:lnTo>
                <a:lnTo>
                  <a:pt x="347852" y="115315"/>
                </a:lnTo>
                <a:lnTo>
                  <a:pt x="337566" y="111251"/>
                </a:lnTo>
                <a:lnTo>
                  <a:pt x="333375" y="108203"/>
                </a:lnTo>
                <a:lnTo>
                  <a:pt x="330200" y="104266"/>
                </a:lnTo>
                <a:lnTo>
                  <a:pt x="326898" y="100456"/>
                </a:lnTo>
                <a:lnTo>
                  <a:pt x="324612" y="95757"/>
                </a:lnTo>
                <a:lnTo>
                  <a:pt x="321818" y="84835"/>
                </a:lnTo>
                <a:lnTo>
                  <a:pt x="321182" y="78739"/>
                </a:lnTo>
                <a:lnTo>
                  <a:pt x="321182" y="71881"/>
                </a:lnTo>
                <a:lnTo>
                  <a:pt x="405002" y="71881"/>
                </a:lnTo>
                <a:lnTo>
                  <a:pt x="407035" y="71119"/>
                </a:lnTo>
                <a:lnTo>
                  <a:pt x="408813" y="69595"/>
                </a:lnTo>
                <a:lnTo>
                  <a:pt x="410591" y="68198"/>
                </a:lnTo>
                <a:lnTo>
                  <a:pt x="411480" y="65658"/>
                </a:lnTo>
                <a:lnTo>
                  <a:pt x="411480" y="55371"/>
                </a:lnTo>
                <a:lnTo>
                  <a:pt x="321182" y="55371"/>
                </a:lnTo>
                <a:lnTo>
                  <a:pt x="321310" y="50418"/>
                </a:lnTo>
                <a:lnTo>
                  <a:pt x="322199" y="45592"/>
                </a:lnTo>
                <a:lnTo>
                  <a:pt x="323850" y="41020"/>
                </a:lnTo>
                <a:lnTo>
                  <a:pt x="325374" y="36448"/>
                </a:lnTo>
                <a:lnTo>
                  <a:pt x="327532" y="32384"/>
                </a:lnTo>
                <a:lnTo>
                  <a:pt x="330454" y="28955"/>
                </a:lnTo>
                <a:lnTo>
                  <a:pt x="333248" y="25526"/>
                </a:lnTo>
                <a:lnTo>
                  <a:pt x="336804" y="22732"/>
                </a:lnTo>
                <a:lnTo>
                  <a:pt x="341122" y="20700"/>
                </a:lnTo>
                <a:lnTo>
                  <a:pt x="345313" y="18541"/>
                </a:lnTo>
                <a:lnTo>
                  <a:pt x="350266" y="17525"/>
                </a:lnTo>
                <a:lnTo>
                  <a:pt x="399191" y="17525"/>
                </a:lnTo>
                <a:lnTo>
                  <a:pt x="398780" y="17017"/>
                </a:lnTo>
                <a:lnTo>
                  <a:pt x="394335" y="11810"/>
                </a:lnTo>
                <a:lnTo>
                  <a:pt x="388747" y="7746"/>
                </a:lnTo>
                <a:lnTo>
                  <a:pt x="381888" y="4571"/>
                </a:lnTo>
                <a:lnTo>
                  <a:pt x="375031" y="1523"/>
                </a:lnTo>
                <a:lnTo>
                  <a:pt x="366775" y="0"/>
                </a:lnTo>
                <a:close/>
              </a:path>
              <a:path w="411480" h="134620">
                <a:moveTo>
                  <a:pt x="403225" y="107187"/>
                </a:moveTo>
                <a:lnTo>
                  <a:pt x="401447" y="107187"/>
                </a:lnTo>
                <a:lnTo>
                  <a:pt x="399795" y="107695"/>
                </a:lnTo>
                <a:lnTo>
                  <a:pt x="397637" y="108584"/>
                </a:lnTo>
                <a:lnTo>
                  <a:pt x="395477" y="109600"/>
                </a:lnTo>
                <a:lnTo>
                  <a:pt x="392683" y="110616"/>
                </a:lnTo>
                <a:lnTo>
                  <a:pt x="389381" y="111759"/>
                </a:lnTo>
                <a:lnTo>
                  <a:pt x="385952" y="113029"/>
                </a:lnTo>
                <a:lnTo>
                  <a:pt x="382016" y="114045"/>
                </a:lnTo>
                <a:lnTo>
                  <a:pt x="377444" y="114934"/>
                </a:lnTo>
                <a:lnTo>
                  <a:pt x="372872" y="115950"/>
                </a:lnTo>
                <a:lnTo>
                  <a:pt x="367538" y="116458"/>
                </a:lnTo>
                <a:lnTo>
                  <a:pt x="406273" y="116458"/>
                </a:lnTo>
                <a:lnTo>
                  <a:pt x="406146" y="111759"/>
                </a:lnTo>
                <a:lnTo>
                  <a:pt x="404241" y="107695"/>
                </a:lnTo>
                <a:lnTo>
                  <a:pt x="403860" y="107314"/>
                </a:lnTo>
                <a:lnTo>
                  <a:pt x="403225" y="107187"/>
                </a:lnTo>
                <a:close/>
              </a:path>
              <a:path w="411480" h="134620">
                <a:moveTo>
                  <a:pt x="399191" y="17525"/>
                </a:moveTo>
                <a:lnTo>
                  <a:pt x="355854" y="17525"/>
                </a:lnTo>
                <a:lnTo>
                  <a:pt x="363618" y="18166"/>
                </a:lnTo>
                <a:lnTo>
                  <a:pt x="370347" y="20081"/>
                </a:lnTo>
                <a:lnTo>
                  <a:pt x="388747" y="55371"/>
                </a:lnTo>
                <a:lnTo>
                  <a:pt x="411480" y="55371"/>
                </a:lnTo>
                <a:lnTo>
                  <a:pt x="411480" y="50037"/>
                </a:lnTo>
                <a:lnTo>
                  <a:pt x="410463" y="42544"/>
                </a:lnTo>
                <a:lnTo>
                  <a:pt x="408431" y="35432"/>
                </a:lnTo>
                <a:lnTo>
                  <a:pt x="406400" y="28447"/>
                </a:lnTo>
                <a:lnTo>
                  <a:pt x="403098" y="22351"/>
                </a:lnTo>
                <a:lnTo>
                  <a:pt x="399191" y="17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291207" y="3748151"/>
            <a:ext cx="161670" cy="18326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578607" y="3739134"/>
            <a:ext cx="690371" cy="192278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395598" y="3796791"/>
            <a:ext cx="263525" cy="134620"/>
          </a:xfrm>
          <a:custGeom>
            <a:avLst/>
            <a:gdLst/>
            <a:ahLst/>
            <a:cxnLst/>
            <a:rect l="l" t="t" r="r" b="b"/>
            <a:pathLst>
              <a:path w="263525" h="134620">
                <a:moveTo>
                  <a:pt x="63246" y="0"/>
                </a:moveTo>
                <a:lnTo>
                  <a:pt x="21081" y="13080"/>
                </a:lnTo>
                <a:lnTo>
                  <a:pt x="2250" y="47343"/>
                </a:lnTo>
                <a:lnTo>
                  <a:pt x="0" y="68452"/>
                </a:lnTo>
                <a:lnTo>
                  <a:pt x="238" y="76049"/>
                </a:lnTo>
                <a:lnTo>
                  <a:pt x="15112" y="117093"/>
                </a:lnTo>
                <a:lnTo>
                  <a:pt x="20065" y="122808"/>
                </a:lnTo>
                <a:lnTo>
                  <a:pt x="60578" y="134619"/>
                </a:lnTo>
                <a:lnTo>
                  <a:pt x="68171" y="134308"/>
                </a:lnTo>
                <a:lnTo>
                  <a:pt x="107624" y="115696"/>
                </a:lnTo>
                <a:lnTo>
                  <a:pt x="54483" y="115696"/>
                </a:lnTo>
                <a:lnTo>
                  <a:pt x="48387" y="114426"/>
                </a:lnTo>
                <a:lnTo>
                  <a:pt x="43434" y="111886"/>
                </a:lnTo>
                <a:lnTo>
                  <a:pt x="38480" y="109219"/>
                </a:lnTo>
                <a:lnTo>
                  <a:pt x="34671" y="105790"/>
                </a:lnTo>
                <a:lnTo>
                  <a:pt x="31750" y="101345"/>
                </a:lnTo>
                <a:lnTo>
                  <a:pt x="28828" y="97027"/>
                </a:lnTo>
                <a:lnTo>
                  <a:pt x="23622" y="59943"/>
                </a:lnTo>
                <a:lnTo>
                  <a:pt x="24384" y="53593"/>
                </a:lnTo>
                <a:lnTo>
                  <a:pt x="44830" y="22351"/>
                </a:lnTo>
                <a:lnTo>
                  <a:pt x="49784" y="19938"/>
                </a:lnTo>
                <a:lnTo>
                  <a:pt x="55499" y="18795"/>
                </a:lnTo>
                <a:lnTo>
                  <a:pt x="109840" y="18795"/>
                </a:lnTo>
                <a:lnTo>
                  <a:pt x="103631" y="11810"/>
                </a:lnTo>
                <a:lnTo>
                  <a:pt x="70625" y="283"/>
                </a:lnTo>
                <a:lnTo>
                  <a:pt x="63246" y="0"/>
                </a:lnTo>
                <a:close/>
              </a:path>
              <a:path w="263525" h="134620">
                <a:moveTo>
                  <a:pt x="109840" y="18795"/>
                </a:moveTo>
                <a:lnTo>
                  <a:pt x="69596" y="18795"/>
                </a:lnTo>
                <a:lnTo>
                  <a:pt x="75691" y="20065"/>
                </a:lnTo>
                <a:lnTo>
                  <a:pt x="80645" y="22605"/>
                </a:lnTo>
                <a:lnTo>
                  <a:pt x="100228" y="59943"/>
                </a:lnTo>
                <a:lnTo>
                  <a:pt x="100329" y="74675"/>
                </a:lnTo>
                <a:lnTo>
                  <a:pt x="99567" y="81152"/>
                </a:lnTo>
                <a:lnTo>
                  <a:pt x="98003" y="87167"/>
                </a:lnTo>
                <a:lnTo>
                  <a:pt x="96647" y="92963"/>
                </a:lnTo>
                <a:lnTo>
                  <a:pt x="94361" y="98043"/>
                </a:lnTo>
                <a:lnTo>
                  <a:pt x="91186" y="102234"/>
                </a:lnTo>
                <a:lnTo>
                  <a:pt x="88011" y="106552"/>
                </a:lnTo>
                <a:lnTo>
                  <a:pt x="83947" y="109854"/>
                </a:lnTo>
                <a:lnTo>
                  <a:pt x="79121" y="112140"/>
                </a:lnTo>
                <a:lnTo>
                  <a:pt x="74167" y="114553"/>
                </a:lnTo>
                <a:lnTo>
                  <a:pt x="68452" y="115696"/>
                </a:lnTo>
                <a:lnTo>
                  <a:pt x="107624" y="115696"/>
                </a:lnTo>
                <a:lnTo>
                  <a:pt x="122856" y="80438"/>
                </a:lnTo>
                <a:lnTo>
                  <a:pt x="123825" y="66039"/>
                </a:lnTo>
                <a:lnTo>
                  <a:pt x="123586" y="58535"/>
                </a:lnTo>
                <a:lnTo>
                  <a:pt x="113791" y="23240"/>
                </a:lnTo>
                <a:lnTo>
                  <a:pt x="109840" y="18795"/>
                </a:lnTo>
                <a:close/>
              </a:path>
              <a:path w="263525" h="134620">
                <a:moveTo>
                  <a:pt x="170561" y="1904"/>
                </a:moveTo>
                <a:lnTo>
                  <a:pt x="163067" y="1904"/>
                </a:lnTo>
                <a:lnTo>
                  <a:pt x="161798" y="2158"/>
                </a:lnTo>
                <a:lnTo>
                  <a:pt x="160527" y="2285"/>
                </a:lnTo>
                <a:lnTo>
                  <a:pt x="159385" y="2539"/>
                </a:lnTo>
                <a:lnTo>
                  <a:pt x="158623" y="2920"/>
                </a:lnTo>
                <a:lnTo>
                  <a:pt x="157734" y="3301"/>
                </a:lnTo>
                <a:lnTo>
                  <a:pt x="157225" y="3809"/>
                </a:lnTo>
                <a:lnTo>
                  <a:pt x="156717" y="4825"/>
                </a:lnTo>
                <a:lnTo>
                  <a:pt x="156717" y="130047"/>
                </a:lnTo>
                <a:lnTo>
                  <a:pt x="156972" y="130555"/>
                </a:lnTo>
                <a:lnTo>
                  <a:pt x="157352" y="131063"/>
                </a:lnTo>
                <a:lnTo>
                  <a:pt x="157987" y="131444"/>
                </a:lnTo>
                <a:lnTo>
                  <a:pt x="158876" y="131825"/>
                </a:lnTo>
                <a:lnTo>
                  <a:pt x="159638" y="132206"/>
                </a:lnTo>
                <a:lnTo>
                  <a:pt x="160909" y="132460"/>
                </a:lnTo>
                <a:lnTo>
                  <a:pt x="162305" y="132587"/>
                </a:lnTo>
                <a:lnTo>
                  <a:pt x="163829" y="132841"/>
                </a:lnTo>
                <a:lnTo>
                  <a:pt x="171958" y="132841"/>
                </a:lnTo>
                <a:lnTo>
                  <a:pt x="173481" y="132587"/>
                </a:lnTo>
                <a:lnTo>
                  <a:pt x="174878" y="132460"/>
                </a:lnTo>
                <a:lnTo>
                  <a:pt x="179197" y="43052"/>
                </a:lnTo>
                <a:lnTo>
                  <a:pt x="185420" y="35305"/>
                </a:lnTo>
                <a:lnTo>
                  <a:pt x="191388" y="29463"/>
                </a:lnTo>
                <a:lnTo>
                  <a:pt x="197103" y="25399"/>
                </a:lnTo>
                <a:lnTo>
                  <a:pt x="201528" y="22351"/>
                </a:lnTo>
                <a:lnTo>
                  <a:pt x="177037" y="22351"/>
                </a:lnTo>
                <a:lnTo>
                  <a:pt x="176911" y="4825"/>
                </a:lnTo>
                <a:lnTo>
                  <a:pt x="176529" y="4317"/>
                </a:lnTo>
                <a:lnTo>
                  <a:pt x="176275" y="3809"/>
                </a:lnTo>
                <a:lnTo>
                  <a:pt x="175767" y="3301"/>
                </a:lnTo>
                <a:lnTo>
                  <a:pt x="174243" y="2539"/>
                </a:lnTo>
                <a:lnTo>
                  <a:pt x="173227" y="2285"/>
                </a:lnTo>
                <a:lnTo>
                  <a:pt x="171830" y="2158"/>
                </a:lnTo>
                <a:lnTo>
                  <a:pt x="170561" y="1904"/>
                </a:lnTo>
                <a:close/>
              </a:path>
              <a:path w="263525" h="134620">
                <a:moveTo>
                  <a:pt x="256624" y="19430"/>
                </a:moveTo>
                <a:lnTo>
                  <a:pt x="218566" y="19430"/>
                </a:lnTo>
                <a:lnTo>
                  <a:pt x="222503" y="20319"/>
                </a:lnTo>
                <a:lnTo>
                  <a:pt x="225805" y="21970"/>
                </a:lnTo>
                <a:lnTo>
                  <a:pt x="229108" y="23494"/>
                </a:lnTo>
                <a:lnTo>
                  <a:pt x="231901" y="25907"/>
                </a:lnTo>
                <a:lnTo>
                  <a:pt x="233934" y="28955"/>
                </a:lnTo>
                <a:lnTo>
                  <a:pt x="236092" y="32130"/>
                </a:lnTo>
                <a:lnTo>
                  <a:pt x="237743" y="35813"/>
                </a:lnTo>
                <a:lnTo>
                  <a:pt x="238760" y="40004"/>
                </a:lnTo>
                <a:lnTo>
                  <a:pt x="239902" y="44322"/>
                </a:lnTo>
                <a:lnTo>
                  <a:pt x="240411" y="49910"/>
                </a:lnTo>
                <a:lnTo>
                  <a:pt x="240411" y="129412"/>
                </a:lnTo>
                <a:lnTo>
                  <a:pt x="240664" y="130047"/>
                </a:lnTo>
                <a:lnTo>
                  <a:pt x="241426" y="131063"/>
                </a:lnTo>
                <a:lnTo>
                  <a:pt x="241935" y="131444"/>
                </a:lnTo>
                <a:lnTo>
                  <a:pt x="242824" y="131825"/>
                </a:lnTo>
                <a:lnTo>
                  <a:pt x="243586" y="132206"/>
                </a:lnTo>
                <a:lnTo>
                  <a:pt x="244728" y="132460"/>
                </a:lnTo>
                <a:lnTo>
                  <a:pt x="246252" y="132587"/>
                </a:lnTo>
                <a:lnTo>
                  <a:pt x="247650" y="132841"/>
                </a:lnTo>
                <a:lnTo>
                  <a:pt x="255904" y="132841"/>
                </a:lnTo>
                <a:lnTo>
                  <a:pt x="257428" y="132587"/>
                </a:lnTo>
                <a:lnTo>
                  <a:pt x="258825" y="132460"/>
                </a:lnTo>
                <a:lnTo>
                  <a:pt x="263053" y="44322"/>
                </a:lnTo>
                <a:lnTo>
                  <a:pt x="262381" y="37718"/>
                </a:lnTo>
                <a:lnTo>
                  <a:pt x="259334" y="25272"/>
                </a:lnTo>
                <a:lnTo>
                  <a:pt x="256921" y="19811"/>
                </a:lnTo>
                <a:lnTo>
                  <a:pt x="256624" y="19430"/>
                </a:lnTo>
                <a:close/>
              </a:path>
              <a:path w="263525" h="134620">
                <a:moveTo>
                  <a:pt x="227075" y="0"/>
                </a:moveTo>
                <a:lnTo>
                  <a:pt x="211836" y="0"/>
                </a:lnTo>
                <a:lnTo>
                  <a:pt x="204850" y="1777"/>
                </a:lnTo>
                <a:lnTo>
                  <a:pt x="177037" y="22351"/>
                </a:lnTo>
                <a:lnTo>
                  <a:pt x="201528" y="22351"/>
                </a:lnTo>
                <a:lnTo>
                  <a:pt x="202818" y="21462"/>
                </a:lnTo>
                <a:lnTo>
                  <a:pt x="208534" y="19430"/>
                </a:lnTo>
                <a:lnTo>
                  <a:pt x="256624" y="19430"/>
                </a:lnTo>
                <a:lnTo>
                  <a:pt x="253364" y="15239"/>
                </a:lnTo>
                <a:lnTo>
                  <a:pt x="249936" y="10667"/>
                </a:lnTo>
                <a:lnTo>
                  <a:pt x="245363" y="6857"/>
                </a:lnTo>
                <a:lnTo>
                  <a:pt x="239649" y="4190"/>
                </a:lnTo>
                <a:lnTo>
                  <a:pt x="234061" y="1396"/>
                </a:lnTo>
                <a:lnTo>
                  <a:pt x="227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84727" y="3739134"/>
            <a:ext cx="1337437" cy="23939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259578" y="3750436"/>
            <a:ext cx="618489" cy="18097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08878" y="3752596"/>
            <a:ext cx="882776" cy="225806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7005828" y="3739769"/>
            <a:ext cx="429895" cy="191770"/>
          </a:xfrm>
          <a:custGeom>
            <a:avLst/>
            <a:gdLst/>
            <a:ahLst/>
            <a:cxnLst/>
            <a:rect l="l" t="t" r="r" b="b"/>
            <a:pathLst>
              <a:path w="429895" h="191770">
                <a:moveTo>
                  <a:pt x="103538" y="75310"/>
                </a:moveTo>
                <a:lnTo>
                  <a:pt x="60325" y="75310"/>
                </a:lnTo>
                <a:lnTo>
                  <a:pt x="65150" y="75818"/>
                </a:lnTo>
                <a:lnTo>
                  <a:pt x="72771" y="78358"/>
                </a:lnTo>
                <a:lnTo>
                  <a:pt x="85344" y="99440"/>
                </a:lnTo>
                <a:lnTo>
                  <a:pt x="85344" y="113664"/>
                </a:lnTo>
                <a:lnTo>
                  <a:pt x="66928" y="113664"/>
                </a:lnTo>
                <a:lnTo>
                  <a:pt x="59310" y="113829"/>
                </a:lnTo>
                <a:lnTo>
                  <a:pt x="17779" y="123697"/>
                </a:lnTo>
                <a:lnTo>
                  <a:pt x="0" y="147446"/>
                </a:lnTo>
                <a:lnTo>
                  <a:pt x="0" y="160273"/>
                </a:lnTo>
                <a:lnTo>
                  <a:pt x="1016" y="165480"/>
                </a:lnTo>
                <a:lnTo>
                  <a:pt x="3301" y="170179"/>
                </a:lnTo>
                <a:lnTo>
                  <a:pt x="5461" y="174751"/>
                </a:lnTo>
                <a:lnTo>
                  <a:pt x="39243" y="191642"/>
                </a:lnTo>
                <a:lnTo>
                  <a:pt x="54228" y="191642"/>
                </a:lnTo>
                <a:lnTo>
                  <a:pt x="61849" y="190118"/>
                </a:lnTo>
                <a:lnTo>
                  <a:pt x="76200" y="183768"/>
                </a:lnTo>
                <a:lnTo>
                  <a:pt x="82676" y="179323"/>
                </a:lnTo>
                <a:lnTo>
                  <a:pt x="87999" y="174116"/>
                </a:lnTo>
                <a:lnTo>
                  <a:pt x="42164" y="174116"/>
                </a:lnTo>
                <a:lnTo>
                  <a:pt x="36068" y="172211"/>
                </a:lnTo>
                <a:lnTo>
                  <a:pt x="31623" y="168528"/>
                </a:lnTo>
                <a:lnTo>
                  <a:pt x="27177" y="164718"/>
                </a:lnTo>
                <a:lnTo>
                  <a:pt x="25019" y="159638"/>
                </a:lnTo>
                <a:lnTo>
                  <a:pt x="25019" y="149605"/>
                </a:lnTo>
                <a:lnTo>
                  <a:pt x="57657" y="129920"/>
                </a:lnTo>
                <a:lnTo>
                  <a:pt x="109600" y="129920"/>
                </a:lnTo>
                <a:lnTo>
                  <a:pt x="109566" y="95249"/>
                </a:lnTo>
                <a:lnTo>
                  <a:pt x="108712" y="88899"/>
                </a:lnTo>
                <a:lnTo>
                  <a:pt x="104901" y="77469"/>
                </a:lnTo>
                <a:lnTo>
                  <a:pt x="103538" y="75310"/>
                </a:lnTo>
                <a:close/>
              </a:path>
              <a:path w="429895" h="191770">
                <a:moveTo>
                  <a:pt x="109600" y="173608"/>
                </a:moveTo>
                <a:lnTo>
                  <a:pt x="88519" y="173608"/>
                </a:lnTo>
                <a:lnTo>
                  <a:pt x="88519" y="186943"/>
                </a:lnTo>
                <a:lnTo>
                  <a:pt x="96520" y="189864"/>
                </a:lnTo>
                <a:lnTo>
                  <a:pt x="101726" y="189864"/>
                </a:lnTo>
                <a:lnTo>
                  <a:pt x="109600" y="186943"/>
                </a:lnTo>
                <a:lnTo>
                  <a:pt x="109600" y="173608"/>
                </a:lnTo>
                <a:close/>
              </a:path>
              <a:path w="429895" h="191770">
                <a:moveTo>
                  <a:pt x="109600" y="129920"/>
                </a:moveTo>
                <a:lnTo>
                  <a:pt x="85344" y="129920"/>
                </a:lnTo>
                <a:lnTo>
                  <a:pt x="85344" y="155828"/>
                </a:lnTo>
                <a:lnTo>
                  <a:pt x="79248" y="162051"/>
                </a:lnTo>
                <a:lnTo>
                  <a:pt x="73532" y="166623"/>
                </a:lnTo>
                <a:lnTo>
                  <a:pt x="67945" y="169671"/>
                </a:lnTo>
                <a:lnTo>
                  <a:pt x="62483" y="172592"/>
                </a:lnTo>
                <a:lnTo>
                  <a:pt x="56515" y="174116"/>
                </a:lnTo>
                <a:lnTo>
                  <a:pt x="87999" y="174116"/>
                </a:lnTo>
                <a:lnTo>
                  <a:pt x="88519" y="173608"/>
                </a:lnTo>
                <a:lnTo>
                  <a:pt x="109600" y="173608"/>
                </a:lnTo>
                <a:lnTo>
                  <a:pt x="109600" y="129920"/>
                </a:lnTo>
                <a:close/>
              </a:path>
              <a:path w="429895" h="191770">
                <a:moveTo>
                  <a:pt x="66548" y="57022"/>
                </a:moveTo>
                <a:lnTo>
                  <a:pt x="51816" y="57022"/>
                </a:lnTo>
                <a:lnTo>
                  <a:pt x="46736" y="57403"/>
                </a:lnTo>
                <a:lnTo>
                  <a:pt x="36575" y="59181"/>
                </a:lnTo>
                <a:lnTo>
                  <a:pt x="32003" y="60197"/>
                </a:lnTo>
                <a:lnTo>
                  <a:pt x="27686" y="61594"/>
                </a:lnTo>
                <a:lnTo>
                  <a:pt x="23495" y="62864"/>
                </a:lnTo>
                <a:lnTo>
                  <a:pt x="9525" y="70103"/>
                </a:lnTo>
                <a:lnTo>
                  <a:pt x="8127" y="71246"/>
                </a:lnTo>
                <a:lnTo>
                  <a:pt x="7366" y="72516"/>
                </a:lnTo>
                <a:lnTo>
                  <a:pt x="6985" y="73786"/>
                </a:lnTo>
                <a:lnTo>
                  <a:pt x="6603" y="75183"/>
                </a:lnTo>
                <a:lnTo>
                  <a:pt x="6583" y="81533"/>
                </a:lnTo>
                <a:lnTo>
                  <a:pt x="6730" y="82930"/>
                </a:lnTo>
                <a:lnTo>
                  <a:pt x="6985" y="84073"/>
                </a:lnTo>
                <a:lnTo>
                  <a:pt x="7239" y="84962"/>
                </a:lnTo>
                <a:lnTo>
                  <a:pt x="7747" y="85724"/>
                </a:lnTo>
                <a:lnTo>
                  <a:pt x="8127" y="86486"/>
                </a:lnTo>
                <a:lnTo>
                  <a:pt x="8636" y="86994"/>
                </a:lnTo>
                <a:lnTo>
                  <a:pt x="9905" y="87756"/>
                </a:lnTo>
                <a:lnTo>
                  <a:pt x="10541" y="87883"/>
                </a:lnTo>
                <a:lnTo>
                  <a:pt x="12573" y="87883"/>
                </a:lnTo>
                <a:lnTo>
                  <a:pt x="14350" y="87248"/>
                </a:lnTo>
                <a:lnTo>
                  <a:pt x="16764" y="85978"/>
                </a:lnTo>
                <a:lnTo>
                  <a:pt x="19176" y="84581"/>
                </a:lnTo>
                <a:lnTo>
                  <a:pt x="25780" y="81533"/>
                </a:lnTo>
                <a:lnTo>
                  <a:pt x="29464" y="80009"/>
                </a:lnTo>
                <a:lnTo>
                  <a:pt x="33654" y="78485"/>
                </a:lnTo>
                <a:lnTo>
                  <a:pt x="43306" y="75945"/>
                </a:lnTo>
                <a:lnTo>
                  <a:pt x="48641" y="75310"/>
                </a:lnTo>
                <a:lnTo>
                  <a:pt x="103538" y="75310"/>
                </a:lnTo>
                <a:lnTo>
                  <a:pt x="101853" y="72643"/>
                </a:lnTo>
                <a:lnTo>
                  <a:pt x="93599" y="64896"/>
                </a:lnTo>
                <a:lnTo>
                  <a:pt x="88138" y="61975"/>
                </a:lnTo>
                <a:lnTo>
                  <a:pt x="81406" y="59943"/>
                </a:lnTo>
                <a:lnTo>
                  <a:pt x="74675" y="58038"/>
                </a:lnTo>
                <a:lnTo>
                  <a:pt x="66548" y="57022"/>
                </a:lnTo>
                <a:close/>
              </a:path>
              <a:path w="429895" h="191770">
                <a:moveTo>
                  <a:pt x="170433" y="58927"/>
                </a:moveTo>
                <a:lnTo>
                  <a:pt x="162305" y="58927"/>
                </a:lnTo>
                <a:lnTo>
                  <a:pt x="160908" y="59181"/>
                </a:lnTo>
                <a:lnTo>
                  <a:pt x="159512" y="59308"/>
                </a:lnTo>
                <a:lnTo>
                  <a:pt x="155448" y="61848"/>
                </a:lnTo>
                <a:lnTo>
                  <a:pt x="155448" y="187070"/>
                </a:lnTo>
                <a:lnTo>
                  <a:pt x="161544" y="189610"/>
                </a:lnTo>
                <a:lnTo>
                  <a:pt x="163068" y="189864"/>
                </a:lnTo>
                <a:lnTo>
                  <a:pt x="171957" y="189864"/>
                </a:lnTo>
                <a:lnTo>
                  <a:pt x="173608" y="189610"/>
                </a:lnTo>
                <a:lnTo>
                  <a:pt x="175132" y="189483"/>
                </a:lnTo>
                <a:lnTo>
                  <a:pt x="179831" y="186435"/>
                </a:lnTo>
                <a:lnTo>
                  <a:pt x="179831" y="100075"/>
                </a:lnTo>
                <a:lnTo>
                  <a:pt x="184812" y="94620"/>
                </a:lnTo>
                <a:lnTo>
                  <a:pt x="189674" y="89868"/>
                </a:lnTo>
                <a:lnTo>
                  <a:pt x="194440" y="85806"/>
                </a:lnTo>
                <a:lnTo>
                  <a:pt x="199136" y="82422"/>
                </a:lnTo>
                <a:lnTo>
                  <a:pt x="203855" y="79374"/>
                </a:lnTo>
                <a:lnTo>
                  <a:pt x="177419" y="79374"/>
                </a:lnTo>
                <a:lnTo>
                  <a:pt x="177292" y="61848"/>
                </a:lnTo>
                <a:lnTo>
                  <a:pt x="176529" y="60832"/>
                </a:lnTo>
                <a:lnTo>
                  <a:pt x="176022" y="60324"/>
                </a:lnTo>
                <a:lnTo>
                  <a:pt x="175132" y="59943"/>
                </a:lnTo>
                <a:lnTo>
                  <a:pt x="174371" y="59562"/>
                </a:lnTo>
                <a:lnTo>
                  <a:pt x="173227" y="59308"/>
                </a:lnTo>
                <a:lnTo>
                  <a:pt x="171830" y="59181"/>
                </a:lnTo>
                <a:lnTo>
                  <a:pt x="170433" y="58927"/>
                </a:lnTo>
                <a:close/>
              </a:path>
              <a:path w="429895" h="191770">
                <a:moveTo>
                  <a:pt x="263218" y="76453"/>
                </a:moveTo>
                <a:lnTo>
                  <a:pt x="222250" y="76453"/>
                </a:lnTo>
                <a:lnTo>
                  <a:pt x="226441" y="77342"/>
                </a:lnTo>
                <a:lnTo>
                  <a:pt x="229997" y="78993"/>
                </a:lnTo>
                <a:lnTo>
                  <a:pt x="245999" y="187070"/>
                </a:lnTo>
                <a:lnTo>
                  <a:pt x="246379" y="187578"/>
                </a:lnTo>
                <a:lnTo>
                  <a:pt x="252095" y="189610"/>
                </a:lnTo>
                <a:lnTo>
                  <a:pt x="253619" y="189864"/>
                </a:lnTo>
                <a:lnTo>
                  <a:pt x="262508" y="189864"/>
                </a:lnTo>
                <a:lnTo>
                  <a:pt x="264160" y="189610"/>
                </a:lnTo>
                <a:lnTo>
                  <a:pt x="265683" y="189483"/>
                </a:lnTo>
                <a:lnTo>
                  <a:pt x="270382" y="186435"/>
                </a:lnTo>
                <a:lnTo>
                  <a:pt x="270277" y="101345"/>
                </a:lnTo>
                <a:lnTo>
                  <a:pt x="269494" y="94741"/>
                </a:lnTo>
                <a:lnTo>
                  <a:pt x="266192" y="82295"/>
                </a:lnTo>
                <a:lnTo>
                  <a:pt x="263525" y="76834"/>
                </a:lnTo>
                <a:lnTo>
                  <a:pt x="263218" y="76453"/>
                </a:lnTo>
                <a:close/>
              </a:path>
              <a:path w="429895" h="191770">
                <a:moveTo>
                  <a:pt x="231394" y="57022"/>
                </a:moveTo>
                <a:lnTo>
                  <a:pt x="214883" y="57022"/>
                </a:lnTo>
                <a:lnTo>
                  <a:pt x="207391" y="58800"/>
                </a:lnTo>
                <a:lnTo>
                  <a:pt x="177419" y="79374"/>
                </a:lnTo>
                <a:lnTo>
                  <a:pt x="203855" y="79374"/>
                </a:lnTo>
                <a:lnTo>
                  <a:pt x="205231" y="78485"/>
                </a:lnTo>
                <a:lnTo>
                  <a:pt x="211327" y="76453"/>
                </a:lnTo>
                <a:lnTo>
                  <a:pt x="263218" y="76453"/>
                </a:lnTo>
                <a:lnTo>
                  <a:pt x="259842" y="72262"/>
                </a:lnTo>
                <a:lnTo>
                  <a:pt x="256031" y="67690"/>
                </a:lnTo>
                <a:lnTo>
                  <a:pt x="251078" y="63880"/>
                </a:lnTo>
                <a:lnTo>
                  <a:pt x="244982" y="61213"/>
                </a:lnTo>
                <a:lnTo>
                  <a:pt x="238887" y="58419"/>
                </a:lnTo>
                <a:lnTo>
                  <a:pt x="231394" y="57022"/>
                </a:lnTo>
                <a:close/>
              </a:path>
              <a:path w="429895" h="191770">
                <a:moveTo>
                  <a:pt x="372237" y="57022"/>
                </a:moveTo>
                <a:lnTo>
                  <a:pt x="355092" y="57022"/>
                </a:lnTo>
                <a:lnTo>
                  <a:pt x="346710" y="58673"/>
                </a:lnTo>
                <a:lnTo>
                  <a:pt x="313054" y="88899"/>
                </a:lnTo>
                <a:lnTo>
                  <a:pt x="306941" y="129666"/>
                </a:lnTo>
                <a:lnTo>
                  <a:pt x="307022" y="132504"/>
                </a:lnTo>
                <a:lnTo>
                  <a:pt x="319371" y="172465"/>
                </a:lnTo>
                <a:lnTo>
                  <a:pt x="354115" y="191329"/>
                </a:lnTo>
                <a:lnTo>
                  <a:pt x="361188" y="191642"/>
                </a:lnTo>
                <a:lnTo>
                  <a:pt x="367809" y="191283"/>
                </a:lnTo>
                <a:lnTo>
                  <a:pt x="402617" y="174496"/>
                </a:lnTo>
                <a:lnTo>
                  <a:pt x="404793" y="172465"/>
                </a:lnTo>
                <a:lnTo>
                  <a:pt x="359028" y="172465"/>
                </a:lnTo>
                <a:lnTo>
                  <a:pt x="353695" y="171068"/>
                </a:lnTo>
                <a:lnTo>
                  <a:pt x="349503" y="168274"/>
                </a:lnTo>
                <a:lnTo>
                  <a:pt x="345186" y="165607"/>
                </a:lnTo>
                <a:lnTo>
                  <a:pt x="341756" y="161924"/>
                </a:lnTo>
                <a:lnTo>
                  <a:pt x="332231" y="129666"/>
                </a:lnTo>
                <a:lnTo>
                  <a:pt x="332231" y="117601"/>
                </a:lnTo>
                <a:lnTo>
                  <a:pt x="332867" y="111886"/>
                </a:lnTo>
                <a:lnTo>
                  <a:pt x="334137" y="106298"/>
                </a:lnTo>
                <a:lnTo>
                  <a:pt x="335279" y="100710"/>
                </a:lnTo>
                <a:lnTo>
                  <a:pt x="360299" y="76326"/>
                </a:lnTo>
                <a:lnTo>
                  <a:pt x="429768" y="76326"/>
                </a:lnTo>
                <a:lnTo>
                  <a:pt x="429768" y="75564"/>
                </a:lnTo>
                <a:lnTo>
                  <a:pt x="405129" y="75564"/>
                </a:lnTo>
                <a:lnTo>
                  <a:pt x="398779" y="69468"/>
                </a:lnTo>
                <a:lnTo>
                  <a:pt x="392429" y="64896"/>
                </a:lnTo>
                <a:lnTo>
                  <a:pt x="379475" y="58546"/>
                </a:lnTo>
                <a:lnTo>
                  <a:pt x="372237" y="57022"/>
                </a:lnTo>
                <a:close/>
              </a:path>
              <a:path w="429895" h="191770">
                <a:moveTo>
                  <a:pt x="429768" y="169544"/>
                </a:moveTo>
                <a:lnTo>
                  <a:pt x="407924" y="169544"/>
                </a:lnTo>
                <a:lnTo>
                  <a:pt x="407924" y="186435"/>
                </a:lnTo>
                <a:lnTo>
                  <a:pt x="408177" y="187070"/>
                </a:lnTo>
                <a:lnTo>
                  <a:pt x="408940" y="188086"/>
                </a:lnTo>
                <a:lnTo>
                  <a:pt x="409575" y="188594"/>
                </a:lnTo>
                <a:lnTo>
                  <a:pt x="410464" y="188848"/>
                </a:lnTo>
                <a:lnTo>
                  <a:pt x="411352" y="189229"/>
                </a:lnTo>
                <a:lnTo>
                  <a:pt x="412496" y="189483"/>
                </a:lnTo>
                <a:lnTo>
                  <a:pt x="413893" y="189610"/>
                </a:lnTo>
                <a:lnTo>
                  <a:pt x="415290" y="189864"/>
                </a:lnTo>
                <a:lnTo>
                  <a:pt x="422782" y="189864"/>
                </a:lnTo>
                <a:lnTo>
                  <a:pt x="424179" y="189610"/>
                </a:lnTo>
                <a:lnTo>
                  <a:pt x="425450" y="189483"/>
                </a:lnTo>
                <a:lnTo>
                  <a:pt x="426593" y="189229"/>
                </a:lnTo>
                <a:lnTo>
                  <a:pt x="427481" y="188848"/>
                </a:lnTo>
                <a:lnTo>
                  <a:pt x="428244" y="188594"/>
                </a:lnTo>
                <a:lnTo>
                  <a:pt x="428878" y="188086"/>
                </a:lnTo>
                <a:lnTo>
                  <a:pt x="429641" y="187070"/>
                </a:lnTo>
                <a:lnTo>
                  <a:pt x="429768" y="169544"/>
                </a:lnTo>
                <a:close/>
              </a:path>
              <a:path w="429895" h="191770">
                <a:moveTo>
                  <a:pt x="429768" y="76326"/>
                </a:moveTo>
                <a:lnTo>
                  <a:pt x="373252" y="76326"/>
                </a:lnTo>
                <a:lnTo>
                  <a:pt x="379729" y="78358"/>
                </a:lnTo>
                <a:lnTo>
                  <a:pt x="385952" y="82295"/>
                </a:lnTo>
                <a:lnTo>
                  <a:pt x="390592" y="85582"/>
                </a:lnTo>
                <a:lnTo>
                  <a:pt x="395350" y="89534"/>
                </a:lnTo>
                <a:lnTo>
                  <a:pt x="400204" y="94154"/>
                </a:lnTo>
                <a:lnTo>
                  <a:pt x="405129" y="99440"/>
                </a:lnTo>
                <a:lnTo>
                  <a:pt x="405129" y="148462"/>
                </a:lnTo>
                <a:lnTo>
                  <a:pt x="401320" y="152907"/>
                </a:lnTo>
                <a:lnTo>
                  <a:pt x="397637" y="156717"/>
                </a:lnTo>
                <a:lnTo>
                  <a:pt x="394080" y="159765"/>
                </a:lnTo>
                <a:lnTo>
                  <a:pt x="390651" y="162813"/>
                </a:lnTo>
                <a:lnTo>
                  <a:pt x="368807" y="172465"/>
                </a:lnTo>
                <a:lnTo>
                  <a:pt x="404793" y="172465"/>
                </a:lnTo>
                <a:lnTo>
                  <a:pt x="407924" y="169544"/>
                </a:lnTo>
                <a:lnTo>
                  <a:pt x="429768" y="169544"/>
                </a:lnTo>
                <a:lnTo>
                  <a:pt x="429768" y="76326"/>
                </a:lnTo>
                <a:close/>
              </a:path>
              <a:path w="429895" h="191770">
                <a:moveTo>
                  <a:pt x="419735" y="0"/>
                </a:moveTo>
                <a:lnTo>
                  <a:pt x="414908" y="0"/>
                </a:lnTo>
                <a:lnTo>
                  <a:pt x="413003" y="126"/>
                </a:lnTo>
                <a:lnTo>
                  <a:pt x="411479" y="253"/>
                </a:lnTo>
                <a:lnTo>
                  <a:pt x="409955" y="507"/>
                </a:lnTo>
                <a:lnTo>
                  <a:pt x="408686" y="761"/>
                </a:lnTo>
                <a:lnTo>
                  <a:pt x="407670" y="1142"/>
                </a:lnTo>
                <a:lnTo>
                  <a:pt x="406653" y="1396"/>
                </a:lnTo>
                <a:lnTo>
                  <a:pt x="406019" y="1904"/>
                </a:lnTo>
                <a:lnTo>
                  <a:pt x="405638" y="2412"/>
                </a:lnTo>
                <a:lnTo>
                  <a:pt x="405256" y="3047"/>
                </a:lnTo>
                <a:lnTo>
                  <a:pt x="405129" y="75564"/>
                </a:lnTo>
                <a:lnTo>
                  <a:pt x="429768" y="75564"/>
                </a:lnTo>
                <a:lnTo>
                  <a:pt x="429768" y="3682"/>
                </a:lnTo>
                <a:lnTo>
                  <a:pt x="429514" y="3047"/>
                </a:lnTo>
                <a:lnTo>
                  <a:pt x="429132" y="2412"/>
                </a:lnTo>
                <a:lnTo>
                  <a:pt x="428625" y="1904"/>
                </a:lnTo>
                <a:lnTo>
                  <a:pt x="427990" y="1396"/>
                </a:lnTo>
                <a:lnTo>
                  <a:pt x="427100" y="1142"/>
                </a:lnTo>
                <a:lnTo>
                  <a:pt x="426212" y="761"/>
                </a:lnTo>
                <a:lnTo>
                  <a:pt x="424942" y="507"/>
                </a:lnTo>
                <a:lnTo>
                  <a:pt x="423418" y="253"/>
                </a:lnTo>
                <a:lnTo>
                  <a:pt x="421767" y="126"/>
                </a:lnTo>
                <a:lnTo>
                  <a:pt x="41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554304" y="3738245"/>
            <a:ext cx="995844" cy="19316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28078" y="4174109"/>
            <a:ext cx="1173060" cy="238633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2110359" y="4173473"/>
            <a:ext cx="607060" cy="239395"/>
          </a:xfrm>
          <a:custGeom>
            <a:avLst/>
            <a:gdLst/>
            <a:ahLst/>
            <a:cxnLst/>
            <a:rect l="l" t="t" r="r" b="b"/>
            <a:pathLst>
              <a:path w="607060" h="239395">
                <a:moveTo>
                  <a:pt x="23876" y="3683"/>
                </a:moveTo>
                <a:lnTo>
                  <a:pt x="23622" y="3048"/>
                </a:lnTo>
                <a:lnTo>
                  <a:pt x="23241" y="2540"/>
                </a:lnTo>
                <a:lnTo>
                  <a:pt x="22860" y="1905"/>
                </a:lnTo>
                <a:lnTo>
                  <a:pt x="14224" y="0"/>
                </a:lnTo>
                <a:lnTo>
                  <a:pt x="9398" y="0"/>
                </a:lnTo>
                <a:lnTo>
                  <a:pt x="381" y="2540"/>
                </a:lnTo>
                <a:lnTo>
                  <a:pt x="0" y="3048"/>
                </a:lnTo>
                <a:lnTo>
                  <a:pt x="0" y="187706"/>
                </a:lnTo>
                <a:lnTo>
                  <a:pt x="381" y="188214"/>
                </a:lnTo>
                <a:lnTo>
                  <a:pt x="635" y="188722"/>
                </a:lnTo>
                <a:lnTo>
                  <a:pt x="5969" y="190246"/>
                </a:lnTo>
                <a:lnTo>
                  <a:pt x="7493" y="190500"/>
                </a:lnTo>
                <a:lnTo>
                  <a:pt x="16129" y="190500"/>
                </a:lnTo>
                <a:lnTo>
                  <a:pt x="17780" y="190246"/>
                </a:lnTo>
                <a:lnTo>
                  <a:pt x="19304" y="190119"/>
                </a:lnTo>
                <a:lnTo>
                  <a:pt x="23876" y="187071"/>
                </a:lnTo>
                <a:lnTo>
                  <a:pt x="23876" y="3683"/>
                </a:lnTo>
                <a:close/>
              </a:path>
              <a:path w="607060" h="239395">
                <a:moveTo>
                  <a:pt x="167132" y="130556"/>
                </a:moveTo>
                <a:lnTo>
                  <a:pt x="166243" y="89535"/>
                </a:lnTo>
                <a:lnTo>
                  <a:pt x="161251" y="75946"/>
                </a:lnTo>
                <a:lnTo>
                  <a:pt x="159639" y="73279"/>
                </a:lnTo>
                <a:lnTo>
                  <a:pt x="155575" y="69469"/>
                </a:lnTo>
                <a:lnTo>
                  <a:pt x="151511" y="65532"/>
                </a:lnTo>
                <a:lnTo>
                  <a:pt x="146050" y="62611"/>
                </a:lnTo>
                <a:lnTo>
                  <a:pt x="139446" y="60579"/>
                </a:lnTo>
                <a:lnTo>
                  <a:pt x="132842" y="58674"/>
                </a:lnTo>
                <a:lnTo>
                  <a:pt x="124841" y="57658"/>
                </a:lnTo>
                <a:lnTo>
                  <a:pt x="110363" y="57658"/>
                </a:lnTo>
                <a:lnTo>
                  <a:pt x="105410" y="58039"/>
                </a:lnTo>
                <a:lnTo>
                  <a:pt x="95504" y="59817"/>
                </a:lnTo>
                <a:lnTo>
                  <a:pt x="90932" y="60833"/>
                </a:lnTo>
                <a:lnTo>
                  <a:pt x="86741" y="62230"/>
                </a:lnTo>
                <a:lnTo>
                  <a:pt x="82550" y="63500"/>
                </a:lnTo>
                <a:lnTo>
                  <a:pt x="68961" y="70739"/>
                </a:lnTo>
                <a:lnTo>
                  <a:pt x="67564" y="71882"/>
                </a:lnTo>
                <a:lnTo>
                  <a:pt x="66802" y="73152"/>
                </a:lnTo>
                <a:lnTo>
                  <a:pt x="66421" y="74422"/>
                </a:lnTo>
                <a:lnTo>
                  <a:pt x="66040" y="75819"/>
                </a:lnTo>
                <a:lnTo>
                  <a:pt x="66014" y="82169"/>
                </a:lnTo>
                <a:lnTo>
                  <a:pt x="66167" y="83566"/>
                </a:lnTo>
                <a:lnTo>
                  <a:pt x="66421" y="84709"/>
                </a:lnTo>
                <a:lnTo>
                  <a:pt x="66675" y="85598"/>
                </a:lnTo>
                <a:lnTo>
                  <a:pt x="67183" y="86360"/>
                </a:lnTo>
                <a:lnTo>
                  <a:pt x="67564" y="87122"/>
                </a:lnTo>
                <a:lnTo>
                  <a:pt x="68072" y="87630"/>
                </a:lnTo>
                <a:lnTo>
                  <a:pt x="68707" y="88011"/>
                </a:lnTo>
                <a:lnTo>
                  <a:pt x="69215" y="88392"/>
                </a:lnTo>
                <a:lnTo>
                  <a:pt x="69977" y="88519"/>
                </a:lnTo>
                <a:lnTo>
                  <a:pt x="71882" y="88519"/>
                </a:lnTo>
                <a:lnTo>
                  <a:pt x="73660" y="87884"/>
                </a:lnTo>
                <a:lnTo>
                  <a:pt x="76073" y="86614"/>
                </a:lnTo>
                <a:lnTo>
                  <a:pt x="78486" y="85217"/>
                </a:lnTo>
                <a:lnTo>
                  <a:pt x="81407" y="83820"/>
                </a:lnTo>
                <a:lnTo>
                  <a:pt x="107315" y="75946"/>
                </a:lnTo>
                <a:lnTo>
                  <a:pt x="118872" y="75946"/>
                </a:lnTo>
                <a:lnTo>
                  <a:pt x="143256" y="100076"/>
                </a:lnTo>
                <a:lnTo>
                  <a:pt x="143256" y="114300"/>
                </a:lnTo>
                <a:lnTo>
                  <a:pt x="143256" y="130556"/>
                </a:lnTo>
                <a:lnTo>
                  <a:pt x="143256" y="156464"/>
                </a:lnTo>
                <a:lnTo>
                  <a:pt x="137414" y="162687"/>
                </a:lnTo>
                <a:lnTo>
                  <a:pt x="131699" y="167259"/>
                </a:lnTo>
                <a:lnTo>
                  <a:pt x="126365" y="170307"/>
                </a:lnTo>
                <a:lnTo>
                  <a:pt x="120904" y="173228"/>
                </a:lnTo>
                <a:lnTo>
                  <a:pt x="115062" y="174752"/>
                </a:lnTo>
                <a:lnTo>
                  <a:pt x="100965" y="174752"/>
                </a:lnTo>
                <a:lnTo>
                  <a:pt x="94996" y="172847"/>
                </a:lnTo>
                <a:lnTo>
                  <a:pt x="86233" y="165354"/>
                </a:lnTo>
                <a:lnTo>
                  <a:pt x="84074" y="160274"/>
                </a:lnTo>
                <a:lnTo>
                  <a:pt x="84074" y="150241"/>
                </a:lnTo>
                <a:lnTo>
                  <a:pt x="116078" y="130556"/>
                </a:lnTo>
                <a:lnTo>
                  <a:pt x="143256" y="130556"/>
                </a:lnTo>
                <a:lnTo>
                  <a:pt x="143256" y="114300"/>
                </a:lnTo>
                <a:lnTo>
                  <a:pt x="125222" y="114300"/>
                </a:lnTo>
                <a:lnTo>
                  <a:pt x="117767" y="114465"/>
                </a:lnTo>
                <a:lnTo>
                  <a:pt x="76962" y="124333"/>
                </a:lnTo>
                <a:lnTo>
                  <a:pt x="59563" y="148082"/>
                </a:lnTo>
                <a:lnTo>
                  <a:pt x="59563" y="160909"/>
                </a:lnTo>
                <a:lnTo>
                  <a:pt x="86233" y="189865"/>
                </a:lnTo>
                <a:lnTo>
                  <a:pt x="98044" y="192278"/>
                </a:lnTo>
                <a:lnTo>
                  <a:pt x="112776" y="192278"/>
                </a:lnTo>
                <a:lnTo>
                  <a:pt x="120269" y="190754"/>
                </a:lnTo>
                <a:lnTo>
                  <a:pt x="134366" y="184404"/>
                </a:lnTo>
                <a:lnTo>
                  <a:pt x="140716" y="179959"/>
                </a:lnTo>
                <a:lnTo>
                  <a:pt x="146037" y="174752"/>
                </a:lnTo>
                <a:lnTo>
                  <a:pt x="146558" y="174244"/>
                </a:lnTo>
                <a:lnTo>
                  <a:pt x="146558" y="187579"/>
                </a:lnTo>
                <a:lnTo>
                  <a:pt x="146812" y="188341"/>
                </a:lnTo>
                <a:lnTo>
                  <a:pt x="148209" y="189484"/>
                </a:lnTo>
                <a:lnTo>
                  <a:pt x="149225" y="189865"/>
                </a:lnTo>
                <a:lnTo>
                  <a:pt x="152273" y="190373"/>
                </a:lnTo>
                <a:lnTo>
                  <a:pt x="154305" y="190500"/>
                </a:lnTo>
                <a:lnTo>
                  <a:pt x="159512" y="190500"/>
                </a:lnTo>
                <a:lnTo>
                  <a:pt x="167132" y="187579"/>
                </a:lnTo>
                <a:lnTo>
                  <a:pt x="167132" y="174244"/>
                </a:lnTo>
                <a:lnTo>
                  <a:pt x="167132" y="130556"/>
                </a:lnTo>
                <a:close/>
              </a:path>
              <a:path w="607060" h="239395">
                <a:moveTo>
                  <a:pt x="313182" y="64897"/>
                </a:moveTo>
                <a:lnTo>
                  <a:pt x="308102" y="59944"/>
                </a:lnTo>
                <a:lnTo>
                  <a:pt x="306324" y="59690"/>
                </a:lnTo>
                <a:lnTo>
                  <a:pt x="304165" y="59563"/>
                </a:lnTo>
                <a:lnTo>
                  <a:pt x="298323" y="59563"/>
                </a:lnTo>
                <a:lnTo>
                  <a:pt x="295910" y="59690"/>
                </a:lnTo>
                <a:lnTo>
                  <a:pt x="294259" y="59944"/>
                </a:lnTo>
                <a:lnTo>
                  <a:pt x="292608" y="60071"/>
                </a:lnTo>
                <a:lnTo>
                  <a:pt x="252349" y="163195"/>
                </a:lnTo>
                <a:lnTo>
                  <a:pt x="251841" y="163195"/>
                </a:lnTo>
                <a:lnTo>
                  <a:pt x="214503" y="64897"/>
                </a:lnTo>
                <a:lnTo>
                  <a:pt x="207010" y="59817"/>
                </a:lnTo>
                <a:lnTo>
                  <a:pt x="205359" y="59563"/>
                </a:lnTo>
                <a:lnTo>
                  <a:pt x="197231" y="59563"/>
                </a:lnTo>
                <a:lnTo>
                  <a:pt x="194945" y="59690"/>
                </a:lnTo>
                <a:lnTo>
                  <a:pt x="193167" y="59944"/>
                </a:lnTo>
                <a:lnTo>
                  <a:pt x="191389" y="60071"/>
                </a:lnTo>
                <a:lnTo>
                  <a:pt x="190119" y="60579"/>
                </a:lnTo>
                <a:lnTo>
                  <a:pt x="188595" y="61849"/>
                </a:lnTo>
                <a:lnTo>
                  <a:pt x="188264" y="62611"/>
                </a:lnTo>
                <a:lnTo>
                  <a:pt x="188214" y="64897"/>
                </a:lnTo>
                <a:lnTo>
                  <a:pt x="188595" y="66421"/>
                </a:lnTo>
                <a:lnTo>
                  <a:pt x="236093" y="185420"/>
                </a:lnTo>
                <a:lnTo>
                  <a:pt x="240284" y="189738"/>
                </a:lnTo>
                <a:lnTo>
                  <a:pt x="222123" y="232410"/>
                </a:lnTo>
                <a:lnTo>
                  <a:pt x="221615" y="233680"/>
                </a:lnTo>
                <a:lnTo>
                  <a:pt x="221361" y="234696"/>
                </a:lnTo>
                <a:lnTo>
                  <a:pt x="221488" y="236474"/>
                </a:lnTo>
                <a:lnTo>
                  <a:pt x="229997" y="239268"/>
                </a:lnTo>
                <a:lnTo>
                  <a:pt x="237363" y="239268"/>
                </a:lnTo>
                <a:lnTo>
                  <a:pt x="241046" y="238887"/>
                </a:lnTo>
                <a:lnTo>
                  <a:pt x="243332" y="238125"/>
                </a:lnTo>
                <a:lnTo>
                  <a:pt x="245745" y="237363"/>
                </a:lnTo>
                <a:lnTo>
                  <a:pt x="247269" y="236220"/>
                </a:lnTo>
                <a:lnTo>
                  <a:pt x="247815" y="234696"/>
                </a:lnTo>
                <a:lnTo>
                  <a:pt x="265303" y="189738"/>
                </a:lnTo>
                <a:lnTo>
                  <a:pt x="275551" y="163195"/>
                </a:lnTo>
                <a:lnTo>
                  <a:pt x="312420" y="67818"/>
                </a:lnTo>
                <a:lnTo>
                  <a:pt x="312928" y="66167"/>
                </a:lnTo>
                <a:lnTo>
                  <a:pt x="313182" y="64897"/>
                </a:lnTo>
                <a:close/>
              </a:path>
              <a:path w="607060" h="239395">
                <a:moveTo>
                  <a:pt x="448564" y="107696"/>
                </a:moveTo>
                <a:lnTo>
                  <a:pt x="430276" y="69469"/>
                </a:lnTo>
                <a:lnTo>
                  <a:pt x="424307" y="65405"/>
                </a:lnTo>
                <a:lnTo>
                  <a:pt x="424307" y="113030"/>
                </a:lnTo>
                <a:lnTo>
                  <a:pt x="352806" y="113030"/>
                </a:lnTo>
                <a:lnTo>
                  <a:pt x="373888" y="78359"/>
                </a:lnTo>
                <a:lnTo>
                  <a:pt x="378460" y="76200"/>
                </a:lnTo>
                <a:lnTo>
                  <a:pt x="383667" y="75184"/>
                </a:lnTo>
                <a:lnTo>
                  <a:pt x="389636" y="75184"/>
                </a:lnTo>
                <a:lnTo>
                  <a:pt x="422440" y="97243"/>
                </a:lnTo>
                <a:lnTo>
                  <a:pt x="424307" y="113030"/>
                </a:lnTo>
                <a:lnTo>
                  <a:pt x="424307" y="65405"/>
                </a:lnTo>
                <a:lnTo>
                  <a:pt x="390779" y="57658"/>
                </a:lnTo>
                <a:lnTo>
                  <a:pt x="383781" y="57950"/>
                </a:lnTo>
                <a:lnTo>
                  <a:pt x="344792" y="75831"/>
                </a:lnTo>
                <a:lnTo>
                  <a:pt x="328968" y="110617"/>
                </a:lnTo>
                <a:lnTo>
                  <a:pt x="327914" y="125857"/>
                </a:lnTo>
                <a:lnTo>
                  <a:pt x="328168" y="133654"/>
                </a:lnTo>
                <a:lnTo>
                  <a:pt x="344678" y="175514"/>
                </a:lnTo>
                <a:lnTo>
                  <a:pt x="350139" y="181102"/>
                </a:lnTo>
                <a:lnTo>
                  <a:pt x="393446" y="192278"/>
                </a:lnTo>
                <a:lnTo>
                  <a:pt x="399669" y="192278"/>
                </a:lnTo>
                <a:lnTo>
                  <a:pt x="405511" y="191897"/>
                </a:lnTo>
                <a:lnTo>
                  <a:pt x="416433" y="190119"/>
                </a:lnTo>
                <a:lnTo>
                  <a:pt x="421386" y="189230"/>
                </a:lnTo>
                <a:lnTo>
                  <a:pt x="425450" y="188087"/>
                </a:lnTo>
                <a:lnTo>
                  <a:pt x="429641" y="187071"/>
                </a:lnTo>
                <a:lnTo>
                  <a:pt x="441706" y="180721"/>
                </a:lnTo>
                <a:lnTo>
                  <a:pt x="442087" y="180213"/>
                </a:lnTo>
                <a:lnTo>
                  <a:pt x="442341" y="179578"/>
                </a:lnTo>
                <a:lnTo>
                  <a:pt x="442468" y="178943"/>
                </a:lnTo>
                <a:lnTo>
                  <a:pt x="442976" y="175768"/>
                </a:lnTo>
                <a:lnTo>
                  <a:pt x="442976" y="174117"/>
                </a:lnTo>
                <a:lnTo>
                  <a:pt x="442861" y="170053"/>
                </a:lnTo>
                <a:lnTo>
                  <a:pt x="442722" y="169418"/>
                </a:lnTo>
                <a:lnTo>
                  <a:pt x="442595" y="168275"/>
                </a:lnTo>
                <a:lnTo>
                  <a:pt x="442277" y="167259"/>
                </a:lnTo>
                <a:lnTo>
                  <a:pt x="441833" y="166116"/>
                </a:lnTo>
                <a:lnTo>
                  <a:pt x="441452" y="165608"/>
                </a:lnTo>
                <a:lnTo>
                  <a:pt x="440817" y="165354"/>
                </a:lnTo>
                <a:lnTo>
                  <a:pt x="440309" y="164973"/>
                </a:lnTo>
                <a:lnTo>
                  <a:pt x="439674" y="164846"/>
                </a:lnTo>
                <a:lnTo>
                  <a:pt x="437896" y="164846"/>
                </a:lnTo>
                <a:lnTo>
                  <a:pt x="436118" y="165354"/>
                </a:lnTo>
                <a:lnTo>
                  <a:pt x="433832" y="166243"/>
                </a:lnTo>
                <a:lnTo>
                  <a:pt x="431546" y="167259"/>
                </a:lnTo>
                <a:lnTo>
                  <a:pt x="428625" y="168275"/>
                </a:lnTo>
                <a:lnTo>
                  <a:pt x="425069" y="169418"/>
                </a:lnTo>
                <a:lnTo>
                  <a:pt x="421513" y="170688"/>
                </a:lnTo>
                <a:lnTo>
                  <a:pt x="417322" y="171704"/>
                </a:lnTo>
                <a:lnTo>
                  <a:pt x="412369" y="172593"/>
                </a:lnTo>
                <a:lnTo>
                  <a:pt x="407543" y="173609"/>
                </a:lnTo>
                <a:lnTo>
                  <a:pt x="401955" y="174117"/>
                </a:lnTo>
                <a:lnTo>
                  <a:pt x="387731" y="174117"/>
                </a:lnTo>
                <a:lnTo>
                  <a:pt x="381127" y="172974"/>
                </a:lnTo>
                <a:lnTo>
                  <a:pt x="370205" y="168910"/>
                </a:lnTo>
                <a:lnTo>
                  <a:pt x="365760" y="165862"/>
                </a:lnTo>
                <a:lnTo>
                  <a:pt x="362331" y="161925"/>
                </a:lnTo>
                <a:lnTo>
                  <a:pt x="358902" y="158115"/>
                </a:lnTo>
                <a:lnTo>
                  <a:pt x="356489" y="153416"/>
                </a:lnTo>
                <a:lnTo>
                  <a:pt x="354965" y="147955"/>
                </a:lnTo>
                <a:lnTo>
                  <a:pt x="353568" y="142494"/>
                </a:lnTo>
                <a:lnTo>
                  <a:pt x="352806" y="136398"/>
                </a:lnTo>
                <a:lnTo>
                  <a:pt x="352806" y="129540"/>
                </a:lnTo>
                <a:lnTo>
                  <a:pt x="441579" y="129540"/>
                </a:lnTo>
                <a:lnTo>
                  <a:pt x="443738" y="128778"/>
                </a:lnTo>
                <a:lnTo>
                  <a:pt x="445643" y="127254"/>
                </a:lnTo>
                <a:lnTo>
                  <a:pt x="447548" y="125857"/>
                </a:lnTo>
                <a:lnTo>
                  <a:pt x="448564" y="123317"/>
                </a:lnTo>
                <a:lnTo>
                  <a:pt x="448564" y="113030"/>
                </a:lnTo>
                <a:lnTo>
                  <a:pt x="448564" y="107696"/>
                </a:lnTo>
                <a:close/>
              </a:path>
              <a:path w="607060" h="239395">
                <a:moveTo>
                  <a:pt x="562483" y="65659"/>
                </a:moveTo>
                <a:lnTo>
                  <a:pt x="562356" y="64643"/>
                </a:lnTo>
                <a:lnTo>
                  <a:pt x="562102" y="63373"/>
                </a:lnTo>
                <a:lnTo>
                  <a:pt x="561975" y="62865"/>
                </a:lnTo>
                <a:lnTo>
                  <a:pt x="561721" y="62484"/>
                </a:lnTo>
                <a:lnTo>
                  <a:pt x="561594" y="62103"/>
                </a:lnTo>
                <a:lnTo>
                  <a:pt x="561213" y="61595"/>
                </a:lnTo>
                <a:lnTo>
                  <a:pt x="560578" y="61214"/>
                </a:lnTo>
                <a:lnTo>
                  <a:pt x="559943" y="60706"/>
                </a:lnTo>
                <a:lnTo>
                  <a:pt x="559054" y="60325"/>
                </a:lnTo>
                <a:lnTo>
                  <a:pt x="557530" y="59817"/>
                </a:lnTo>
                <a:lnTo>
                  <a:pt x="556133" y="59309"/>
                </a:lnTo>
                <a:lnTo>
                  <a:pt x="554609" y="58928"/>
                </a:lnTo>
                <a:lnTo>
                  <a:pt x="552831" y="58547"/>
                </a:lnTo>
                <a:lnTo>
                  <a:pt x="549402" y="58039"/>
                </a:lnTo>
                <a:lnTo>
                  <a:pt x="547878" y="57912"/>
                </a:lnTo>
                <a:lnTo>
                  <a:pt x="546227" y="57658"/>
                </a:lnTo>
                <a:lnTo>
                  <a:pt x="540766" y="57658"/>
                </a:lnTo>
                <a:lnTo>
                  <a:pt x="537972" y="58039"/>
                </a:lnTo>
                <a:lnTo>
                  <a:pt x="507619" y="81661"/>
                </a:lnTo>
                <a:lnTo>
                  <a:pt x="507492" y="62484"/>
                </a:lnTo>
                <a:lnTo>
                  <a:pt x="507111" y="61976"/>
                </a:lnTo>
                <a:lnTo>
                  <a:pt x="506857" y="61468"/>
                </a:lnTo>
                <a:lnTo>
                  <a:pt x="506222" y="60960"/>
                </a:lnTo>
                <a:lnTo>
                  <a:pt x="504698" y="60198"/>
                </a:lnTo>
                <a:lnTo>
                  <a:pt x="503682" y="59944"/>
                </a:lnTo>
                <a:lnTo>
                  <a:pt x="502158" y="59817"/>
                </a:lnTo>
                <a:lnTo>
                  <a:pt x="500761" y="59563"/>
                </a:lnTo>
                <a:lnTo>
                  <a:pt x="492887" y="59563"/>
                </a:lnTo>
                <a:lnTo>
                  <a:pt x="491490" y="59817"/>
                </a:lnTo>
                <a:lnTo>
                  <a:pt x="490093" y="59944"/>
                </a:lnTo>
                <a:lnTo>
                  <a:pt x="489077" y="60198"/>
                </a:lnTo>
                <a:lnTo>
                  <a:pt x="487299" y="60960"/>
                </a:lnTo>
                <a:lnTo>
                  <a:pt x="486664" y="61468"/>
                </a:lnTo>
                <a:lnTo>
                  <a:pt x="486156" y="62484"/>
                </a:lnTo>
                <a:lnTo>
                  <a:pt x="486156" y="187706"/>
                </a:lnTo>
                <a:lnTo>
                  <a:pt x="486537" y="188214"/>
                </a:lnTo>
                <a:lnTo>
                  <a:pt x="486791" y="188722"/>
                </a:lnTo>
                <a:lnTo>
                  <a:pt x="492125" y="190246"/>
                </a:lnTo>
                <a:lnTo>
                  <a:pt x="493649" y="190500"/>
                </a:lnTo>
                <a:lnTo>
                  <a:pt x="502285" y="190500"/>
                </a:lnTo>
                <a:lnTo>
                  <a:pt x="503936" y="190246"/>
                </a:lnTo>
                <a:lnTo>
                  <a:pt x="505460" y="190119"/>
                </a:lnTo>
                <a:lnTo>
                  <a:pt x="510032" y="187071"/>
                </a:lnTo>
                <a:lnTo>
                  <a:pt x="510032" y="105664"/>
                </a:lnTo>
                <a:lnTo>
                  <a:pt x="513461" y="100711"/>
                </a:lnTo>
                <a:lnTo>
                  <a:pt x="539496" y="78867"/>
                </a:lnTo>
                <a:lnTo>
                  <a:pt x="543941" y="78867"/>
                </a:lnTo>
                <a:lnTo>
                  <a:pt x="547624" y="79375"/>
                </a:lnTo>
                <a:lnTo>
                  <a:pt x="549402" y="79756"/>
                </a:lnTo>
                <a:lnTo>
                  <a:pt x="550926" y="80137"/>
                </a:lnTo>
                <a:lnTo>
                  <a:pt x="552323" y="80645"/>
                </a:lnTo>
                <a:lnTo>
                  <a:pt x="553720" y="81026"/>
                </a:lnTo>
                <a:lnTo>
                  <a:pt x="554990" y="81407"/>
                </a:lnTo>
                <a:lnTo>
                  <a:pt x="557276" y="82169"/>
                </a:lnTo>
                <a:lnTo>
                  <a:pt x="558165" y="82423"/>
                </a:lnTo>
                <a:lnTo>
                  <a:pt x="559689" y="82423"/>
                </a:lnTo>
                <a:lnTo>
                  <a:pt x="560324" y="82169"/>
                </a:lnTo>
                <a:lnTo>
                  <a:pt x="560832" y="81788"/>
                </a:lnTo>
                <a:lnTo>
                  <a:pt x="561213" y="81407"/>
                </a:lnTo>
                <a:lnTo>
                  <a:pt x="561594" y="80772"/>
                </a:lnTo>
                <a:lnTo>
                  <a:pt x="561848" y="80010"/>
                </a:lnTo>
                <a:lnTo>
                  <a:pt x="562165" y="79375"/>
                </a:lnTo>
                <a:lnTo>
                  <a:pt x="562267" y="78867"/>
                </a:lnTo>
                <a:lnTo>
                  <a:pt x="562356" y="78232"/>
                </a:lnTo>
                <a:lnTo>
                  <a:pt x="562483" y="76708"/>
                </a:lnTo>
                <a:lnTo>
                  <a:pt x="562483" y="65659"/>
                </a:lnTo>
                <a:close/>
              </a:path>
              <a:path w="607060" h="239395">
                <a:moveTo>
                  <a:pt x="606933" y="168656"/>
                </a:moveTo>
                <a:lnTo>
                  <a:pt x="605790" y="164465"/>
                </a:lnTo>
                <a:lnTo>
                  <a:pt x="603631" y="162306"/>
                </a:lnTo>
                <a:lnTo>
                  <a:pt x="601345" y="160274"/>
                </a:lnTo>
                <a:lnTo>
                  <a:pt x="597281" y="159258"/>
                </a:lnTo>
                <a:lnTo>
                  <a:pt x="585470" y="159258"/>
                </a:lnTo>
                <a:lnTo>
                  <a:pt x="581279" y="160274"/>
                </a:lnTo>
                <a:lnTo>
                  <a:pt x="576707" y="164592"/>
                </a:lnTo>
                <a:lnTo>
                  <a:pt x="575564" y="168910"/>
                </a:lnTo>
                <a:lnTo>
                  <a:pt x="575564" y="181610"/>
                </a:lnTo>
                <a:lnTo>
                  <a:pt x="576707" y="185801"/>
                </a:lnTo>
                <a:lnTo>
                  <a:pt x="578993" y="187833"/>
                </a:lnTo>
                <a:lnTo>
                  <a:pt x="581152" y="189865"/>
                </a:lnTo>
                <a:lnTo>
                  <a:pt x="585216" y="191008"/>
                </a:lnTo>
                <a:lnTo>
                  <a:pt x="597027" y="191008"/>
                </a:lnTo>
                <a:lnTo>
                  <a:pt x="601218" y="189865"/>
                </a:lnTo>
                <a:lnTo>
                  <a:pt x="603504" y="187706"/>
                </a:lnTo>
                <a:lnTo>
                  <a:pt x="605790" y="185674"/>
                </a:lnTo>
                <a:lnTo>
                  <a:pt x="606933" y="181356"/>
                </a:lnTo>
                <a:lnTo>
                  <a:pt x="606933" y="174879"/>
                </a:lnTo>
                <a:lnTo>
                  <a:pt x="606933" y="168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08456" y="4735829"/>
            <a:ext cx="687222" cy="19227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658239" y="4762500"/>
            <a:ext cx="441959" cy="165735"/>
          </a:xfrm>
          <a:custGeom>
            <a:avLst/>
            <a:gdLst/>
            <a:ahLst/>
            <a:cxnLst/>
            <a:rect l="l" t="t" r="r" b="b"/>
            <a:pathLst>
              <a:path w="441960" h="165735">
                <a:moveTo>
                  <a:pt x="46355" y="52197"/>
                </a:moveTo>
                <a:lnTo>
                  <a:pt x="22733" y="52197"/>
                </a:lnTo>
                <a:lnTo>
                  <a:pt x="22733" y="130937"/>
                </a:lnTo>
                <a:lnTo>
                  <a:pt x="23494" y="137032"/>
                </a:lnTo>
                <a:lnTo>
                  <a:pt x="26162" y="147574"/>
                </a:lnTo>
                <a:lnTo>
                  <a:pt x="28448" y="151892"/>
                </a:lnTo>
                <a:lnTo>
                  <a:pt x="31496" y="155194"/>
                </a:lnTo>
                <a:lnTo>
                  <a:pt x="34543" y="158623"/>
                </a:lnTo>
                <a:lnTo>
                  <a:pt x="38481" y="161162"/>
                </a:lnTo>
                <a:lnTo>
                  <a:pt x="43180" y="162813"/>
                </a:lnTo>
                <a:lnTo>
                  <a:pt x="48006" y="164592"/>
                </a:lnTo>
                <a:lnTo>
                  <a:pt x="53721" y="165354"/>
                </a:lnTo>
                <a:lnTo>
                  <a:pt x="62611" y="165354"/>
                </a:lnTo>
                <a:lnTo>
                  <a:pt x="84074" y="149098"/>
                </a:lnTo>
                <a:lnTo>
                  <a:pt x="83819" y="146557"/>
                </a:lnTo>
                <a:lnTo>
                  <a:pt x="83724" y="146176"/>
                </a:lnTo>
                <a:lnTo>
                  <a:pt x="57658" y="146176"/>
                </a:lnTo>
                <a:lnTo>
                  <a:pt x="52959" y="144018"/>
                </a:lnTo>
                <a:lnTo>
                  <a:pt x="47625" y="135381"/>
                </a:lnTo>
                <a:lnTo>
                  <a:pt x="46355" y="129031"/>
                </a:lnTo>
                <a:lnTo>
                  <a:pt x="46355" y="52197"/>
                </a:lnTo>
                <a:close/>
              </a:path>
              <a:path w="441960" h="165735">
                <a:moveTo>
                  <a:pt x="81280" y="142367"/>
                </a:moveTo>
                <a:lnTo>
                  <a:pt x="80010" y="142367"/>
                </a:lnTo>
                <a:lnTo>
                  <a:pt x="79248" y="142620"/>
                </a:lnTo>
                <a:lnTo>
                  <a:pt x="78231" y="143001"/>
                </a:lnTo>
                <a:lnTo>
                  <a:pt x="77343" y="143382"/>
                </a:lnTo>
                <a:lnTo>
                  <a:pt x="76073" y="143763"/>
                </a:lnTo>
                <a:lnTo>
                  <a:pt x="66548" y="146176"/>
                </a:lnTo>
                <a:lnTo>
                  <a:pt x="83724" y="146176"/>
                </a:lnTo>
                <a:lnTo>
                  <a:pt x="83566" y="145542"/>
                </a:lnTo>
                <a:lnTo>
                  <a:pt x="83438" y="144652"/>
                </a:lnTo>
                <a:lnTo>
                  <a:pt x="82931" y="143382"/>
                </a:lnTo>
                <a:lnTo>
                  <a:pt x="82550" y="142875"/>
                </a:lnTo>
                <a:lnTo>
                  <a:pt x="82168" y="142748"/>
                </a:lnTo>
                <a:lnTo>
                  <a:pt x="81787" y="142494"/>
                </a:lnTo>
                <a:lnTo>
                  <a:pt x="81280" y="142367"/>
                </a:lnTo>
                <a:close/>
              </a:path>
              <a:path w="441960" h="165735">
                <a:moveTo>
                  <a:pt x="80137" y="33527"/>
                </a:moveTo>
                <a:lnTo>
                  <a:pt x="4063" y="33527"/>
                </a:lnTo>
                <a:lnTo>
                  <a:pt x="2793" y="34036"/>
                </a:lnTo>
                <a:lnTo>
                  <a:pt x="0" y="41275"/>
                </a:lnTo>
                <a:lnTo>
                  <a:pt x="0" y="46227"/>
                </a:lnTo>
                <a:lnTo>
                  <a:pt x="508" y="48641"/>
                </a:lnTo>
                <a:lnTo>
                  <a:pt x="1269" y="50037"/>
                </a:lnTo>
                <a:lnTo>
                  <a:pt x="2159" y="51435"/>
                </a:lnTo>
                <a:lnTo>
                  <a:pt x="3302" y="52197"/>
                </a:lnTo>
                <a:lnTo>
                  <a:pt x="80772" y="52197"/>
                </a:lnTo>
                <a:lnTo>
                  <a:pt x="81915" y="51435"/>
                </a:lnTo>
                <a:lnTo>
                  <a:pt x="83693" y="48641"/>
                </a:lnTo>
                <a:lnTo>
                  <a:pt x="84074" y="46227"/>
                </a:lnTo>
                <a:lnTo>
                  <a:pt x="83947" y="39750"/>
                </a:lnTo>
                <a:lnTo>
                  <a:pt x="80137" y="33527"/>
                </a:lnTo>
                <a:close/>
              </a:path>
              <a:path w="441960" h="165735">
                <a:moveTo>
                  <a:pt x="36830" y="0"/>
                </a:moveTo>
                <a:lnTo>
                  <a:pt x="32131" y="0"/>
                </a:lnTo>
                <a:lnTo>
                  <a:pt x="30225" y="126"/>
                </a:lnTo>
                <a:lnTo>
                  <a:pt x="28702" y="381"/>
                </a:lnTo>
                <a:lnTo>
                  <a:pt x="27178" y="507"/>
                </a:lnTo>
                <a:lnTo>
                  <a:pt x="26035" y="762"/>
                </a:lnTo>
                <a:lnTo>
                  <a:pt x="25146" y="1269"/>
                </a:lnTo>
                <a:lnTo>
                  <a:pt x="24256" y="1650"/>
                </a:lnTo>
                <a:lnTo>
                  <a:pt x="23622" y="2158"/>
                </a:lnTo>
                <a:lnTo>
                  <a:pt x="22860" y="3175"/>
                </a:lnTo>
                <a:lnTo>
                  <a:pt x="22733" y="33527"/>
                </a:lnTo>
                <a:lnTo>
                  <a:pt x="46355" y="33527"/>
                </a:lnTo>
                <a:lnTo>
                  <a:pt x="46355" y="3810"/>
                </a:lnTo>
                <a:lnTo>
                  <a:pt x="46100" y="3175"/>
                </a:lnTo>
                <a:lnTo>
                  <a:pt x="45338" y="2158"/>
                </a:lnTo>
                <a:lnTo>
                  <a:pt x="44831" y="1650"/>
                </a:lnTo>
                <a:lnTo>
                  <a:pt x="43942" y="1269"/>
                </a:lnTo>
                <a:lnTo>
                  <a:pt x="43053" y="762"/>
                </a:lnTo>
                <a:lnTo>
                  <a:pt x="41910" y="507"/>
                </a:lnTo>
                <a:lnTo>
                  <a:pt x="40386" y="381"/>
                </a:lnTo>
                <a:lnTo>
                  <a:pt x="38862" y="126"/>
                </a:lnTo>
                <a:lnTo>
                  <a:pt x="36830" y="0"/>
                </a:lnTo>
                <a:close/>
              </a:path>
              <a:path w="441960" h="165735">
                <a:moveTo>
                  <a:pt x="116967" y="32893"/>
                </a:moveTo>
                <a:lnTo>
                  <a:pt x="108077" y="32893"/>
                </a:lnTo>
                <a:lnTo>
                  <a:pt x="105029" y="33147"/>
                </a:lnTo>
                <a:lnTo>
                  <a:pt x="103886" y="33274"/>
                </a:lnTo>
                <a:lnTo>
                  <a:pt x="102869" y="33655"/>
                </a:lnTo>
                <a:lnTo>
                  <a:pt x="101981" y="33908"/>
                </a:lnTo>
                <a:lnTo>
                  <a:pt x="100456" y="38226"/>
                </a:lnTo>
                <a:lnTo>
                  <a:pt x="100711" y="39116"/>
                </a:lnTo>
                <a:lnTo>
                  <a:pt x="100837" y="40005"/>
                </a:lnTo>
                <a:lnTo>
                  <a:pt x="101218" y="41148"/>
                </a:lnTo>
                <a:lnTo>
                  <a:pt x="101727" y="42544"/>
                </a:lnTo>
                <a:lnTo>
                  <a:pt x="139319" y="159004"/>
                </a:lnTo>
                <a:lnTo>
                  <a:pt x="143256" y="162813"/>
                </a:lnTo>
                <a:lnTo>
                  <a:pt x="144399" y="163194"/>
                </a:lnTo>
                <a:lnTo>
                  <a:pt x="145923" y="163449"/>
                </a:lnTo>
                <a:lnTo>
                  <a:pt x="147828" y="163575"/>
                </a:lnTo>
                <a:lnTo>
                  <a:pt x="149733" y="163830"/>
                </a:lnTo>
                <a:lnTo>
                  <a:pt x="160274" y="163830"/>
                </a:lnTo>
                <a:lnTo>
                  <a:pt x="164211" y="163575"/>
                </a:lnTo>
                <a:lnTo>
                  <a:pt x="165862" y="163322"/>
                </a:lnTo>
                <a:lnTo>
                  <a:pt x="167005" y="162941"/>
                </a:lnTo>
                <a:lnTo>
                  <a:pt x="168275" y="162560"/>
                </a:lnTo>
                <a:lnTo>
                  <a:pt x="169163" y="162051"/>
                </a:lnTo>
                <a:lnTo>
                  <a:pt x="170434" y="160781"/>
                </a:lnTo>
                <a:lnTo>
                  <a:pt x="170942" y="160019"/>
                </a:lnTo>
                <a:lnTo>
                  <a:pt x="171196" y="159004"/>
                </a:lnTo>
                <a:lnTo>
                  <a:pt x="176700" y="139445"/>
                </a:lnTo>
                <a:lnTo>
                  <a:pt x="156463" y="139445"/>
                </a:lnTo>
                <a:lnTo>
                  <a:pt x="156210" y="138302"/>
                </a:lnTo>
                <a:lnTo>
                  <a:pt x="124587" y="35687"/>
                </a:lnTo>
                <a:lnTo>
                  <a:pt x="124206" y="35179"/>
                </a:lnTo>
                <a:lnTo>
                  <a:pt x="123825" y="34543"/>
                </a:lnTo>
                <a:lnTo>
                  <a:pt x="123190" y="34036"/>
                </a:lnTo>
                <a:lnTo>
                  <a:pt x="122300" y="33781"/>
                </a:lnTo>
                <a:lnTo>
                  <a:pt x="121412" y="33400"/>
                </a:lnTo>
                <a:lnTo>
                  <a:pt x="118618" y="33147"/>
                </a:lnTo>
                <a:lnTo>
                  <a:pt x="116967" y="32893"/>
                </a:lnTo>
                <a:close/>
              </a:path>
              <a:path w="441960" h="165735">
                <a:moveTo>
                  <a:pt x="218875" y="68833"/>
                </a:moveTo>
                <a:lnTo>
                  <a:pt x="196469" y="68833"/>
                </a:lnTo>
                <a:lnTo>
                  <a:pt x="223774" y="159004"/>
                </a:lnTo>
                <a:lnTo>
                  <a:pt x="232537" y="163575"/>
                </a:lnTo>
                <a:lnTo>
                  <a:pt x="234569" y="163830"/>
                </a:lnTo>
                <a:lnTo>
                  <a:pt x="245237" y="163830"/>
                </a:lnTo>
                <a:lnTo>
                  <a:pt x="249047" y="163575"/>
                </a:lnTo>
                <a:lnTo>
                  <a:pt x="250571" y="163322"/>
                </a:lnTo>
                <a:lnTo>
                  <a:pt x="251587" y="162941"/>
                </a:lnTo>
                <a:lnTo>
                  <a:pt x="252730" y="162560"/>
                </a:lnTo>
                <a:lnTo>
                  <a:pt x="255524" y="159004"/>
                </a:lnTo>
                <a:lnTo>
                  <a:pt x="261901" y="139445"/>
                </a:lnTo>
                <a:lnTo>
                  <a:pt x="240284" y="139445"/>
                </a:lnTo>
                <a:lnTo>
                  <a:pt x="240030" y="138302"/>
                </a:lnTo>
                <a:lnTo>
                  <a:pt x="218875" y="68833"/>
                </a:lnTo>
                <a:close/>
              </a:path>
              <a:path w="441960" h="165735">
                <a:moveTo>
                  <a:pt x="201549" y="32893"/>
                </a:moveTo>
                <a:lnTo>
                  <a:pt x="193040" y="32893"/>
                </a:lnTo>
                <a:lnTo>
                  <a:pt x="191516" y="33147"/>
                </a:lnTo>
                <a:lnTo>
                  <a:pt x="188975" y="33400"/>
                </a:lnTo>
                <a:lnTo>
                  <a:pt x="188087" y="33781"/>
                </a:lnTo>
                <a:lnTo>
                  <a:pt x="187198" y="34036"/>
                </a:lnTo>
                <a:lnTo>
                  <a:pt x="186562" y="34543"/>
                </a:lnTo>
                <a:lnTo>
                  <a:pt x="186181" y="35179"/>
                </a:lnTo>
                <a:lnTo>
                  <a:pt x="185674" y="35687"/>
                </a:lnTo>
                <a:lnTo>
                  <a:pt x="185094" y="37464"/>
                </a:lnTo>
                <a:lnTo>
                  <a:pt x="156718" y="138302"/>
                </a:lnTo>
                <a:lnTo>
                  <a:pt x="156463" y="139445"/>
                </a:lnTo>
                <a:lnTo>
                  <a:pt x="176700" y="139445"/>
                </a:lnTo>
                <a:lnTo>
                  <a:pt x="196215" y="70104"/>
                </a:lnTo>
                <a:lnTo>
                  <a:pt x="196469" y="68833"/>
                </a:lnTo>
                <a:lnTo>
                  <a:pt x="218875" y="68833"/>
                </a:lnTo>
                <a:lnTo>
                  <a:pt x="209246" y="37211"/>
                </a:lnTo>
                <a:lnTo>
                  <a:pt x="209147" y="36830"/>
                </a:lnTo>
                <a:lnTo>
                  <a:pt x="209042" y="36194"/>
                </a:lnTo>
                <a:lnTo>
                  <a:pt x="208787" y="35560"/>
                </a:lnTo>
                <a:lnTo>
                  <a:pt x="208025" y="34543"/>
                </a:lnTo>
                <a:lnTo>
                  <a:pt x="207391" y="34036"/>
                </a:lnTo>
                <a:lnTo>
                  <a:pt x="206502" y="33781"/>
                </a:lnTo>
                <a:lnTo>
                  <a:pt x="205612" y="33400"/>
                </a:lnTo>
                <a:lnTo>
                  <a:pt x="204469" y="33274"/>
                </a:lnTo>
                <a:lnTo>
                  <a:pt x="202946" y="33147"/>
                </a:lnTo>
                <a:lnTo>
                  <a:pt x="201549" y="32893"/>
                </a:lnTo>
                <a:close/>
              </a:path>
              <a:path w="441960" h="165735">
                <a:moveTo>
                  <a:pt x="287909" y="32893"/>
                </a:moveTo>
                <a:lnTo>
                  <a:pt x="279273" y="32893"/>
                </a:lnTo>
                <a:lnTo>
                  <a:pt x="277622" y="33147"/>
                </a:lnTo>
                <a:lnTo>
                  <a:pt x="274828" y="33400"/>
                </a:lnTo>
                <a:lnTo>
                  <a:pt x="273938" y="33781"/>
                </a:lnTo>
                <a:lnTo>
                  <a:pt x="273050" y="34036"/>
                </a:lnTo>
                <a:lnTo>
                  <a:pt x="272415" y="34543"/>
                </a:lnTo>
                <a:lnTo>
                  <a:pt x="271525" y="35687"/>
                </a:lnTo>
                <a:lnTo>
                  <a:pt x="271144" y="36449"/>
                </a:lnTo>
                <a:lnTo>
                  <a:pt x="271060" y="36956"/>
                </a:lnTo>
                <a:lnTo>
                  <a:pt x="270941" y="37464"/>
                </a:lnTo>
                <a:lnTo>
                  <a:pt x="240411" y="138302"/>
                </a:lnTo>
                <a:lnTo>
                  <a:pt x="240284" y="139445"/>
                </a:lnTo>
                <a:lnTo>
                  <a:pt x="261901" y="139445"/>
                </a:lnTo>
                <a:lnTo>
                  <a:pt x="293497" y="42544"/>
                </a:lnTo>
                <a:lnTo>
                  <a:pt x="293878" y="41148"/>
                </a:lnTo>
                <a:lnTo>
                  <a:pt x="294259" y="40005"/>
                </a:lnTo>
                <a:lnTo>
                  <a:pt x="294386" y="39116"/>
                </a:lnTo>
                <a:lnTo>
                  <a:pt x="294640" y="38226"/>
                </a:lnTo>
                <a:lnTo>
                  <a:pt x="294767" y="36068"/>
                </a:lnTo>
                <a:lnTo>
                  <a:pt x="292481" y="33655"/>
                </a:lnTo>
                <a:lnTo>
                  <a:pt x="291719" y="33274"/>
                </a:lnTo>
                <a:lnTo>
                  <a:pt x="287909" y="32893"/>
                </a:lnTo>
                <a:close/>
              </a:path>
              <a:path w="441960" h="165735">
                <a:moveTo>
                  <a:pt x="378587" y="30987"/>
                </a:moveTo>
                <a:lnTo>
                  <a:pt x="334772" y="44068"/>
                </a:lnTo>
                <a:lnTo>
                  <a:pt x="315231" y="78331"/>
                </a:lnTo>
                <a:lnTo>
                  <a:pt x="312928" y="99441"/>
                </a:lnTo>
                <a:lnTo>
                  <a:pt x="313168" y="107037"/>
                </a:lnTo>
                <a:lnTo>
                  <a:pt x="333756" y="153797"/>
                </a:lnTo>
                <a:lnTo>
                  <a:pt x="375919" y="165607"/>
                </a:lnTo>
                <a:lnTo>
                  <a:pt x="383795" y="165296"/>
                </a:lnTo>
                <a:lnTo>
                  <a:pt x="424846" y="146685"/>
                </a:lnTo>
                <a:lnTo>
                  <a:pt x="369443" y="146685"/>
                </a:lnTo>
                <a:lnTo>
                  <a:pt x="363093" y="145414"/>
                </a:lnTo>
                <a:lnTo>
                  <a:pt x="358013" y="142875"/>
                </a:lnTo>
                <a:lnTo>
                  <a:pt x="352933" y="140207"/>
                </a:lnTo>
                <a:lnTo>
                  <a:pt x="348869" y="136779"/>
                </a:lnTo>
                <a:lnTo>
                  <a:pt x="345821" y="132333"/>
                </a:lnTo>
                <a:lnTo>
                  <a:pt x="342773" y="128016"/>
                </a:lnTo>
                <a:lnTo>
                  <a:pt x="340613" y="122808"/>
                </a:lnTo>
                <a:lnTo>
                  <a:pt x="339344" y="116839"/>
                </a:lnTo>
                <a:lnTo>
                  <a:pt x="338074" y="110998"/>
                </a:lnTo>
                <a:lnTo>
                  <a:pt x="337527" y="105537"/>
                </a:lnTo>
                <a:lnTo>
                  <a:pt x="337438" y="90931"/>
                </a:lnTo>
                <a:lnTo>
                  <a:pt x="338200" y="84581"/>
                </a:lnTo>
                <a:lnTo>
                  <a:pt x="339925" y="78331"/>
                </a:lnTo>
                <a:lnTo>
                  <a:pt x="341375" y="72770"/>
                </a:lnTo>
                <a:lnTo>
                  <a:pt x="343788" y="67691"/>
                </a:lnTo>
                <a:lnTo>
                  <a:pt x="350393" y="59055"/>
                </a:lnTo>
                <a:lnTo>
                  <a:pt x="354456" y="55625"/>
                </a:lnTo>
                <a:lnTo>
                  <a:pt x="359537" y="53339"/>
                </a:lnTo>
                <a:lnTo>
                  <a:pt x="364617" y="50926"/>
                </a:lnTo>
                <a:lnTo>
                  <a:pt x="370713" y="49783"/>
                </a:lnTo>
                <a:lnTo>
                  <a:pt x="427115" y="49783"/>
                </a:lnTo>
                <a:lnTo>
                  <a:pt x="425958" y="48513"/>
                </a:lnTo>
                <a:lnTo>
                  <a:pt x="386252" y="31271"/>
                </a:lnTo>
                <a:lnTo>
                  <a:pt x="378587" y="30987"/>
                </a:lnTo>
                <a:close/>
              </a:path>
              <a:path w="441960" h="165735">
                <a:moveTo>
                  <a:pt x="427115" y="49783"/>
                </a:moveTo>
                <a:lnTo>
                  <a:pt x="385318" y="49783"/>
                </a:lnTo>
                <a:lnTo>
                  <a:pt x="391668" y="51054"/>
                </a:lnTo>
                <a:lnTo>
                  <a:pt x="396748" y="53593"/>
                </a:lnTo>
                <a:lnTo>
                  <a:pt x="401828" y="56261"/>
                </a:lnTo>
                <a:lnTo>
                  <a:pt x="405892" y="59817"/>
                </a:lnTo>
                <a:lnTo>
                  <a:pt x="408813" y="64262"/>
                </a:lnTo>
                <a:lnTo>
                  <a:pt x="411861" y="68706"/>
                </a:lnTo>
                <a:lnTo>
                  <a:pt x="414019" y="73787"/>
                </a:lnTo>
                <a:lnTo>
                  <a:pt x="416560" y="85598"/>
                </a:lnTo>
                <a:lnTo>
                  <a:pt x="417093" y="90931"/>
                </a:lnTo>
                <a:lnTo>
                  <a:pt x="417194" y="105537"/>
                </a:lnTo>
                <a:lnTo>
                  <a:pt x="416433" y="112141"/>
                </a:lnTo>
                <a:lnTo>
                  <a:pt x="414864" y="118155"/>
                </a:lnTo>
                <a:lnTo>
                  <a:pt x="413385" y="123951"/>
                </a:lnTo>
                <a:lnTo>
                  <a:pt x="410972" y="129031"/>
                </a:lnTo>
                <a:lnTo>
                  <a:pt x="407669" y="133223"/>
                </a:lnTo>
                <a:lnTo>
                  <a:pt x="404368" y="137541"/>
                </a:lnTo>
                <a:lnTo>
                  <a:pt x="400177" y="140843"/>
                </a:lnTo>
                <a:lnTo>
                  <a:pt x="395097" y="143129"/>
                </a:lnTo>
                <a:lnTo>
                  <a:pt x="390017" y="145542"/>
                </a:lnTo>
                <a:lnTo>
                  <a:pt x="384048" y="146685"/>
                </a:lnTo>
                <a:lnTo>
                  <a:pt x="424846" y="146685"/>
                </a:lnTo>
                <a:lnTo>
                  <a:pt x="440658" y="111426"/>
                </a:lnTo>
                <a:lnTo>
                  <a:pt x="441706" y="97027"/>
                </a:lnTo>
                <a:lnTo>
                  <a:pt x="441448" y="89523"/>
                </a:lnTo>
                <a:lnTo>
                  <a:pt x="431165" y="54229"/>
                </a:lnTo>
                <a:lnTo>
                  <a:pt x="427115" y="497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279269" y="4735829"/>
            <a:ext cx="844931" cy="192277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3293490" y="4744846"/>
            <a:ext cx="427355" cy="183515"/>
          </a:xfrm>
          <a:custGeom>
            <a:avLst/>
            <a:gdLst/>
            <a:ahLst/>
            <a:cxnLst/>
            <a:rect l="l" t="t" r="r" b="b"/>
            <a:pathLst>
              <a:path w="427354" h="183514">
                <a:moveTo>
                  <a:pt x="104554" y="66928"/>
                </a:moveTo>
                <a:lnTo>
                  <a:pt x="60960" y="66928"/>
                </a:lnTo>
                <a:lnTo>
                  <a:pt x="65659" y="67436"/>
                </a:lnTo>
                <a:lnTo>
                  <a:pt x="73533" y="69976"/>
                </a:lnTo>
                <a:lnTo>
                  <a:pt x="86106" y="91058"/>
                </a:lnTo>
                <a:lnTo>
                  <a:pt x="86106" y="105282"/>
                </a:lnTo>
                <a:lnTo>
                  <a:pt x="67437" y="105282"/>
                </a:lnTo>
                <a:lnTo>
                  <a:pt x="59817" y="105447"/>
                </a:lnTo>
                <a:lnTo>
                  <a:pt x="17907" y="115315"/>
                </a:lnTo>
                <a:lnTo>
                  <a:pt x="0" y="139064"/>
                </a:lnTo>
                <a:lnTo>
                  <a:pt x="0" y="151891"/>
                </a:lnTo>
                <a:lnTo>
                  <a:pt x="27432" y="180847"/>
                </a:lnTo>
                <a:lnTo>
                  <a:pt x="39624" y="183260"/>
                </a:lnTo>
                <a:lnTo>
                  <a:pt x="54737" y="183260"/>
                </a:lnTo>
                <a:lnTo>
                  <a:pt x="62484" y="181736"/>
                </a:lnTo>
                <a:lnTo>
                  <a:pt x="76962" y="175386"/>
                </a:lnTo>
                <a:lnTo>
                  <a:pt x="83438" y="170941"/>
                </a:lnTo>
                <a:lnTo>
                  <a:pt x="88877" y="165734"/>
                </a:lnTo>
                <a:lnTo>
                  <a:pt x="42545" y="165734"/>
                </a:lnTo>
                <a:lnTo>
                  <a:pt x="36322" y="163829"/>
                </a:lnTo>
                <a:lnTo>
                  <a:pt x="31876" y="160146"/>
                </a:lnTo>
                <a:lnTo>
                  <a:pt x="27432" y="156336"/>
                </a:lnTo>
                <a:lnTo>
                  <a:pt x="25273" y="151256"/>
                </a:lnTo>
                <a:lnTo>
                  <a:pt x="25273" y="141223"/>
                </a:lnTo>
                <a:lnTo>
                  <a:pt x="58166" y="121538"/>
                </a:lnTo>
                <a:lnTo>
                  <a:pt x="110617" y="121538"/>
                </a:lnTo>
                <a:lnTo>
                  <a:pt x="110582" y="86867"/>
                </a:lnTo>
                <a:lnTo>
                  <a:pt x="109728" y="80517"/>
                </a:lnTo>
                <a:lnTo>
                  <a:pt x="105918" y="69087"/>
                </a:lnTo>
                <a:lnTo>
                  <a:pt x="104554" y="66928"/>
                </a:lnTo>
                <a:close/>
              </a:path>
              <a:path w="427354" h="183514">
                <a:moveTo>
                  <a:pt x="110617" y="165226"/>
                </a:moveTo>
                <a:lnTo>
                  <a:pt x="89408" y="165226"/>
                </a:lnTo>
                <a:lnTo>
                  <a:pt x="89408" y="178561"/>
                </a:lnTo>
                <a:lnTo>
                  <a:pt x="97409" y="181482"/>
                </a:lnTo>
                <a:lnTo>
                  <a:pt x="102743" y="181482"/>
                </a:lnTo>
                <a:lnTo>
                  <a:pt x="110617" y="178561"/>
                </a:lnTo>
                <a:lnTo>
                  <a:pt x="110617" y="165226"/>
                </a:lnTo>
                <a:close/>
              </a:path>
              <a:path w="427354" h="183514">
                <a:moveTo>
                  <a:pt x="110617" y="121538"/>
                </a:moveTo>
                <a:lnTo>
                  <a:pt x="86106" y="121538"/>
                </a:lnTo>
                <a:lnTo>
                  <a:pt x="86106" y="147446"/>
                </a:lnTo>
                <a:lnTo>
                  <a:pt x="80010" y="153669"/>
                </a:lnTo>
                <a:lnTo>
                  <a:pt x="74168" y="158241"/>
                </a:lnTo>
                <a:lnTo>
                  <a:pt x="68580" y="161289"/>
                </a:lnTo>
                <a:lnTo>
                  <a:pt x="63119" y="164210"/>
                </a:lnTo>
                <a:lnTo>
                  <a:pt x="57023" y="165734"/>
                </a:lnTo>
                <a:lnTo>
                  <a:pt x="88877" y="165734"/>
                </a:lnTo>
                <a:lnTo>
                  <a:pt x="89408" y="165226"/>
                </a:lnTo>
                <a:lnTo>
                  <a:pt x="110617" y="165226"/>
                </a:lnTo>
                <a:lnTo>
                  <a:pt x="110617" y="121538"/>
                </a:lnTo>
                <a:close/>
              </a:path>
              <a:path w="427354" h="183514">
                <a:moveTo>
                  <a:pt x="67183" y="48640"/>
                </a:moveTo>
                <a:lnTo>
                  <a:pt x="52324" y="48640"/>
                </a:lnTo>
                <a:lnTo>
                  <a:pt x="47117" y="49021"/>
                </a:lnTo>
                <a:lnTo>
                  <a:pt x="36957" y="50800"/>
                </a:lnTo>
                <a:lnTo>
                  <a:pt x="32258" y="51815"/>
                </a:lnTo>
                <a:lnTo>
                  <a:pt x="27939" y="53212"/>
                </a:lnTo>
                <a:lnTo>
                  <a:pt x="23622" y="54482"/>
                </a:lnTo>
                <a:lnTo>
                  <a:pt x="9651" y="61721"/>
                </a:lnTo>
                <a:lnTo>
                  <a:pt x="8255" y="62864"/>
                </a:lnTo>
                <a:lnTo>
                  <a:pt x="7366" y="64134"/>
                </a:lnTo>
                <a:lnTo>
                  <a:pt x="7112" y="65404"/>
                </a:lnTo>
                <a:lnTo>
                  <a:pt x="6731" y="66801"/>
                </a:lnTo>
                <a:lnTo>
                  <a:pt x="6640" y="67436"/>
                </a:lnTo>
                <a:lnTo>
                  <a:pt x="6578" y="73151"/>
                </a:lnTo>
                <a:lnTo>
                  <a:pt x="6604" y="73405"/>
                </a:lnTo>
                <a:lnTo>
                  <a:pt x="6858" y="74548"/>
                </a:lnTo>
                <a:lnTo>
                  <a:pt x="6985" y="75691"/>
                </a:lnTo>
                <a:lnTo>
                  <a:pt x="10668" y="79501"/>
                </a:lnTo>
                <a:lnTo>
                  <a:pt x="12700" y="79501"/>
                </a:lnTo>
                <a:lnTo>
                  <a:pt x="14478" y="78866"/>
                </a:lnTo>
                <a:lnTo>
                  <a:pt x="16891" y="77596"/>
                </a:lnTo>
                <a:lnTo>
                  <a:pt x="19431" y="76200"/>
                </a:lnTo>
                <a:lnTo>
                  <a:pt x="26035" y="73151"/>
                </a:lnTo>
                <a:lnTo>
                  <a:pt x="29718" y="71627"/>
                </a:lnTo>
                <a:lnTo>
                  <a:pt x="33909" y="70103"/>
                </a:lnTo>
                <a:lnTo>
                  <a:pt x="43687" y="67563"/>
                </a:lnTo>
                <a:lnTo>
                  <a:pt x="49149" y="66928"/>
                </a:lnTo>
                <a:lnTo>
                  <a:pt x="104554" y="66928"/>
                </a:lnTo>
                <a:lnTo>
                  <a:pt x="102870" y="64261"/>
                </a:lnTo>
                <a:lnTo>
                  <a:pt x="98679" y="60451"/>
                </a:lnTo>
                <a:lnTo>
                  <a:pt x="94487" y="56514"/>
                </a:lnTo>
                <a:lnTo>
                  <a:pt x="89026" y="53593"/>
                </a:lnTo>
                <a:lnTo>
                  <a:pt x="82169" y="51561"/>
                </a:lnTo>
                <a:lnTo>
                  <a:pt x="75437" y="49656"/>
                </a:lnTo>
                <a:lnTo>
                  <a:pt x="67183" y="48640"/>
                </a:lnTo>
                <a:close/>
              </a:path>
              <a:path w="427354" h="183514">
                <a:moveTo>
                  <a:pt x="170180" y="50545"/>
                </a:moveTo>
                <a:lnTo>
                  <a:pt x="165226" y="50545"/>
                </a:lnTo>
                <a:lnTo>
                  <a:pt x="160020" y="50926"/>
                </a:lnTo>
                <a:lnTo>
                  <a:pt x="157861" y="51561"/>
                </a:lnTo>
                <a:lnTo>
                  <a:pt x="156845" y="51942"/>
                </a:lnTo>
                <a:lnTo>
                  <a:pt x="156210" y="52450"/>
                </a:lnTo>
                <a:lnTo>
                  <a:pt x="155956" y="52958"/>
                </a:lnTo>
                <a:lnTo>
                  <a:pt x="155575" y="53593"/>
                </a:lnTo>
                <a:lnTo>
                  <a:pt x="155321" y="54101"/>
                </a:lnTo>
                <a:lnTo>
                  <a:pt x="155321" y="178053"/>
                </a:lnTo>
                <a:lnTo>
                  <a:pt x="155575" y="178688"/>
                </a:lnTo>
                <a:lnTo>
                  <a:pt x="155956" y="179196"/>
                </a:lnTo>
                <a:lnTo>
                  <a:pt x="156210" y="179704"/>
                </a:lnTo>
                <a:lnTo>
                  <a:pt x="156845" y="180085"/>
                </a:lnTo>
                <a:lnTo>
                  <a:pt x="157861" y="180466"/>
                </a:lnTo>
                <a:lnTo>
                  <a:pt x="158750" y="180847"/>
                </a:lnTo>
                <a:lnTo>
                  <a:pt x="160020" y="181101"/>
                </a:lnTo>
                <a:lnTo>
                  <a:pt x="161671" y="181228"/>
                </a:lnTo>
                <a:lnTo>
                  <a:pt x="163322" y="181482"/>
                </a:lnTo>
                <a:lnTo>
                  <a:pt x="172212" y="181482"/>
                </a:lnTo>
                <a:lnTo>
                  <a:pt x="173862" y="181228"/>
                </a:lnTo>
                <a:lnTo>
                  <a:pt x="175387" y="181101"/>
                </a:lnTo>
                <a:lnTo>
                  <a:pt x="176657" y="180847"/>
                </a:lnTo>
                <a:lnTo>
                  <a:pt x="178435" y="180085"/>
                </a:lnTo>
                <a:lnTo>
                  <a:pt x="179070" y="179704"/>
                </a:lnTo>
                <a:lnTo>
                  <a:pt x="179450" y="179196"/>
                </a:lnTo>
                <a:lnTo>
                  <a:pt x="179959" y="178688"/>
                </a:lnTo>
                <a:lnTo>
                  <a:pt x="179959" y="53593"/>
                </a:lnTo>
                <a:lnTo>
                  <a:pt x="179070" y="52450"/>
                </a:lnTo>
                <a:lnTo>
                  <a:pt x="178435" y="51942"/>
                </a:lnTo>
                <a:lnTo>
                  <a:pt x="177546" y="51561"/>
                </a:lnTo>
                <a:lnTo>
                  <a:pt x="175387" y="50926"/>
                </a:lnTo>
                <a:lnTo>
                  <a:pt x="172212" y="50672"/>
                </a:lnTo>
                <a:lnTo>
                  <a:pt x="170180" y="50545"/>
                </a:lnTo>
                <a:close/>
              </a:path>
              <a:path w="427354" h="183514">
                <a:moveTo>
                  <a:pt x="173609" y="0"/>
                </a:moveTo>
                <a:lnTo>
                  <a:pt x="161925" y="0"/>
                </a:lnTo>
                <a:lnTo>
                  <a:pt x="157861" y="1015"/>
                </a:lnTo>
                <a:lnTo>
                  <a:pt x="153543" y="4825"/>
                </a:lnTo>
                <a:lnTo>
                  <a:pt x="152481" y="8127"/>
                </a:lnTo>
                <a:lnTo>
                  <a:pt x="152400" y="18795"/>
                </a:lnTo>
                <a:lnTo>
                  <a:pt x="153416" y="22351"/>
                </a:lnTo>
                <a:lnTo>
                  <a:pt x="155575" y="24129"/>
                </a:lnTo>
                <a:lnTo>
                  <a:pt x="157734" y="26034"/>
                </a:lnTo>
                <a:lnTo>
                  <a:pt x="161671" y="26923"/>
                </a:lnTo>
                <a:lnTo>
                  <a:pt x="173355" y="26923"/>
                </a:lnTo>
                <a:lnTo>
                  <a:pt x="182880" y="8127"/>
                </a:lnTo>
                <a:lnTo>
                  <a:pt x="181863" y="4698"/>
                </a:lnTo>
                <a:lnTo>
                  <a:pt x="177546" y="888"/>
                </a:lnTo>
                <a:lnTo>
                  <a:pt x="173609" y="0"/>
                </a:lnTo>
                <a:close/>
              </a:path>
              <a:path w="427354" h="183514">
                <a:moveTo>
                  <a:pt x="242316" y="50545"/>
                </a:moveTo>
                <a:lnTo>
                  <a:pt x="234061" y="50545"/>
                </a:lnTo>
                <a:lnTo>
                  <a:pt x="232663" y="50800"/>
                </a:lnTo>
                <a:lnTo>
                  <a:pt x="231267" y="50926"/>
                </a:lnTo>
                <a:lnTo>
                  <a:pt x="230124" y="51180"/>
                </a:lnTo>
                <a:lnTo>
                  <a:pt x="228346" y="51942"/>
                </a:lnTo>
                <a:lnTo>
                  <a:pt x="227711" y="52450"/>
                </a:lnTo>
                <a:lnTo>
                  <a:pt x="226949" y="53975"/>
                </a:lnTo>
                <a:lnTo>
                  <a:pt x="226949" y="178053"/>
                </a:lnTo>
                <a:lnTo>
                  <a:pt x="227203" y="178688"/>
                </a:lnTo>
                <a:lnTo>
                  <a:pt x="227584" y="179196"/>
                </a:lnTo>
                <a:lnTo>
                  <a:pt x="227837" y="179704"/>
                </a:lnTo>
                <a:lnTo>
                  <a:pt x="228473" y="180085"/>
                </a:lnTo>
                <a:lnTo>
                  <a:pt x="229488" y="180466"/>
                </a:lnTo>
                <a:lnTo>
                  <a:pt x="230378" y="180847"/>
                </a:lnTo>
                <a:lnTo>
                  <a:pt x="231648" y="181101"/>
                </a:lnTo>
                <a:lnTo>
                  <a:pt x="233299" y="181228"/>
                </a:lnTo>
                <a:lnTo>
                  <a:pt x="234950" y="181482"/>
                </a:lnTo>
                <a:lnTo>
                  <a:pt x="243839" y="181482"/>
                </a:lnTo>
                <a:lnTo>
                  <a:pt x="245491" y="181228"/>
                </a:lnTo>
                <a:lnTo>
                  <a:pt x="247014" y="181101"/>
                </a:lnTo>
                <a:lnTo>
                  <a:pt x="248285" y="180847"/>
                </a:lnTo>
                <a:lnTo>
                  <a:pt x="250062" y="180085"/>
                </a:lnTo>
                <a:lnTo>
                  <a:pt x="250698" y="179704"/>
                </a:lnTo>
                <a:lnTo>
                  <a:pt x="251079" y="179196"/>
                </a:lnTo>
                <a:lnTo>
                  <a:pt x="251587" y="178688"/>
                </a:lnTo>
                <a:lnTo>
                  <a:pt x="251713" y="91693"/>
                </a:lnTo>
                <a:lnTo>
                  <a:pt x="275061" y="70992"/>
                </a:lnTo>
                <a:lnTo>
                  <a:pt x="249300" y="70992"/>
                </a:lnTo>
                <a:lnTo>
                  <a:pt x="243712" y="50800"/>
                </a:lnTo>
                <a:lnTo>
                  <a:pt x="242316" y="50545"/>
                </a:lnTo>
                <a:close/>
              </a:path>
              <a:path w="427354" h="183514">
                <a:moveTo>
                  <a:pt x="332290" y="68071"/>
                </a:moveTo>
                <a:lnTo>
                  <a:pt x="292481" y="68071"/>
                </a:lnTo>
                <a:lnTo>
                  <a:pt x="296418" y="68960"/>
                </a:lnTo>
                <a:lnTo>
                  <a:pt x="299720" y="70611"/>
                </a:lnTo>
                <a:lnTo>
                  <a:pt x="312928" y="88645"/>
                </a:lnTo>
                <a:lnTo>
                  <a:pt x="314071" y="92963"/>
                </a:lnTo>
                <a:lnTo>
                  <a:pt x="314579" y="97662"/>
                </a:lnTo>
                <a:lnTo>
                  <a:pt x="314579" y="178053"/>
                </a:lnTo>
                <a:lnTo>
                  <a:pt x="314833" y="178688"/>
                </a:lnTo>
                <a:lnTo>
                  <a:pt x="315213" y="179196"/>
                </a:lnTo>
                <a:lnTo>
                  <a:pt x="315468" y="179704"/>
                </a:lnTo>
                <a:lnTo>
                  <a:pt x="316103" y="180085"/>
                </a:lnTo>
                <a:lnTo>
                  <a:pt x="317119" y="180466"/>
                </a:lnTo>
                <a:lnTo>
                  <a:pt x="318008" y="180847"/>
                </a:lnTo>
                <a:lnTo>
                  <a:pt x="319405" y="181101"/>
                </a:lnTo>
                <a:lnTo>
                  <a:pt x="321056" y="181228"/>
                </a:lnTo>
                <a:lnTo>
                  <a:pt x="322707" y="181482"/>
                </a:lnTo>
                <a:lnTo>
                  <a:pt x="331343" y="181482"/>
                </a:lnTo>
                <a:lnTo>
                  <a:pt x="332867" y="181228"/>
                </a:lnTo>
                <a:lnTo>
                  <a:pt x="334518" y="181101"/>
                </a:lnTo>
                <a:lnTo>
                  <a:pt x="335788" y="180847"/>
                </a:lnTo>
                <a:lnTo>
                  <a:pt x="336676" y="180466"/>
                </a:lnTo>
                <a:lnTo>
                  <a:pt x="337693" y="180085"/>
                </a:lnTo>
                <a:lnTo>
                  <a:pt x="338328" y="179704"/>
                </a:lnTo>
                <a:lnTo>
                  <a:pt x="338709" y="179196"/>
                </a:lnTo>
                <a:lnTo>
                  <a:pt x="339217" y="178688"/>
                </a:lnTo>
                <a:lnTo>
                  <a:pt x="339344" y="91693"/>
                </a:lnTo>
                <a:lnTo>
                  <a:pt x="359963" y="72897"/>
                </a:lnTo>
                <a:lnTo>
                  <a:pt x="334518" y="72897"/>
                </a:lnTo>
                <a:lnTo>
                  <a:pt x="332994" y="69214"/>
                </a:lnTo>
                <a:lnTo>
                  <a:pt x="332290" y="68071"/>
                </a:lnTo>
                <a:close/>
              </a:path>
              <a:path w="427354" h="183514">
                <a:moveTo>
                  <a:pt x="420190" y="68071"/>
                </a:moveTo>
                <a:lnTo>
                  <a:pt x="380111" y="68071"/>
                </a:lnTo>
                <a:lnTo>
                  <a:pt x="384048" y="68960"/>
                </a:lnTo>
                <a:lnTo>
                  <a:pt x="387476" y="70611"/>
                </a:lnTo>
                <a:lnTo>
                  <a:pt x="400558" y="88645"/>
                </a:lnTo>
                <a:lnTo>
                  <a:pt x="401574" y="92963"/>
                </a:lnTo>
                <a:lnTo>
                  <a:pt x="402082" y="97662"/>
                </a:lnTo>
                <a:lnTo>
                  <a:pt x="402082" y="178053"/>
                </a:lnTo>
                <a:lnTo>
                  <a:pt x="402336" y="178688"/>
                </a:lnTo>
                <a:lnTo>
                  <a:pt x="403098" y="179704"/>
                </a:lnTo>
                <a:lnTo>
                  <a:pt x="403733" y="180085"/>
                </a:lnTo>
                <a:lnTo>
                  <a:pt x="404749" y="180466"/>
                </a:lnTo>
                <a:lnTo>
                  <a:pt x="405638" y="180847"/>
                </a:lnTo>
                <a:lnTo>
                  <a:pt x="406908" y="181101"/>
                </a:lnTo>
                <a:lnTo>
                  <a:pt x="408559" y="181228"/>
                </a:lnTo>
                <a:lnTo>
                  <a:pt x="410210" y="181482"/>
                </a:lnTo>
                <a:lnTo>
                  <a:pt x="419100" y="181482"/>
                </a:lnTo>
                <a:lnTo>
                  <a:pt x="420750" y="181228"/>
                </a:lnTo>
                <a:lnTo>
                  <a:pt x="422275" y="181101"/>
                </a:lnTo>
                <a:lnTo>
                  <a:pt x="423545" y="180847"/>
                </a:lnTo>
                <a:lnTo>
                  <a:pt x="425323" y="180085"/>
                </a:lnTo>
                <a:lnTo>
                  <a:pt x="425958" y="179704"/>
                </a:lnTo>
                <a:lnTo>
                  <a:pt x="426338" y="179196"/>
                </a:lnTo>
                <a:lnTo>
                  <a:pt x="426847" y="178688"/>
                </a:lnTo>
                <a:lnTo>
                  <a:pt x="426974" y="92963"/>
                </a:lnTo>
                <a:lnTo>
                  <a:pt x="426212" y="86359"/>
                </a:lnTo>
                <a:lnTo>
                  <a:pt x="423163" y="73913"/>
                </a:lnTo>
                <a:lnTo>
                  <a:pt x="420497" y="68452"/>
                </a:lnTo>
                <a:lnTo>
                  <a:pt x="420190" y="68071"/>
                </a:lnTo>
                <a:close/>
              </a:path>
              <a:path w="427354" h="183514">
                <a:moveTo>
                  <a:pt x="389382" y="48640"/>
                </a:moveTo>
                <a:lnTo>
                  <a:pt x="377063" y="48640"/>
                </a:lnTo>
                <a:lnTo>
                  <a:pt x="373507" y="49021"/>
                </a:lnTo>
                <a:lnTo>
                  <a:pt x="347345" y="61594"/>
                </a:lnTo>
                <a:lnTo>
                  <a:pt x="343281" y="64642"/>
                </a:lnTo>
                <a:lnTo>
                  <a:pt x="339089" y="68452"/>
                </a:lnTo>
                <a:lnTo>
                  <a:pt x="334518" y="72897"/>
                </a:lnTo>
                <a:lnTo>
                  <a:pt x="359963" y="72897"/>
                </a:lnTo>
                <a:lnTo>
                  <a:pt x="364109" y="70103"/>
                </a:lnTo>
                <a:lnTo>
                  <a:pt x="369824" y="68071"/>
                </a:lnTo>
                <a:lnTo>
                  <a:pt x="420190" y="68071"/>
                </a:lnTo>
                <a:lnTo>
                  <a:pt x="416813" y="63880"/>
                </a:lnTo>
                <a:lnTo>
                  <a:pt x="413258" y="59308"/>
                </a:lnTo>
                <a:lnTo>
                  <a:pt x="408432" y="55498"/>
                </a:lnTo>
                <a:lnTo>
                  <a:pt x="402589" y="52831"/>
                </a:lnTo>
                <a:lnTo>
                  <a:pt x="396621" y="50037"/>
                </a:lnTo>
                <a:lnTo>
                  <a:pt x="389382" y="48640"/>
                </a:lnTo>
                <a:close/>
              </a:path>
              <a:path w="427354" h="183514">
                <a:moveTo>
                  <a:pt x="298704" y="48640"/>
                </a:moveTo>
                <a:lnTo>
                  <a:pt x="285750" y="48640"/>
                </a:lnTo>
                <a:lnTo>
                  <a:pt x="278511" y="50418"/>
                </a:lnTo>
                <a:lnTo>
                  <a:pt x="249300" y="70992"/>
                </a:lnTo>
                <a:lnTo>
                  <a:pt x="275061" y="70992"/>
                </a:lnTo>
                <a:lnTo>
                  <a:pt x="276351" y="70103"/>
                </a:lnTo>
                <a:lnTo>
                  <a:pt x="282194" y="68071"/>
                </a:lnTo>
                <a:lnTo>
                  <a:pt x="332290" y="68071"/>
                </a:lnTo>
                <a:lnTo>
                  <a:pt x="330962" y="65912"/>
                </a:lnTo>
                <a:lnTo>
                  <a:pt x="303657" y="49275"/>
                </a:lnTo>
                <a:lnTo>
                  <a:pt x="298704" y="48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890771" y="4762500"/>
            <a:ext cx="221361" cy="16560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93108" y="4734940"/>
            <a:ext cx="890396" cy="240156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5348096" y="4748529"/>
            <a:ext cx="438150" cy="177800"/>
          </a:xfrm>
          <a:custGeom>
            <a:avLst/>
            <a:gdLst/>
            <a:ahLst/>
            <a:cxnLst/>
            <a:rect l="l" t="t" r="r" b="b"/>
            <a:pathLst>
              <a:path w="438150" h="177800">
                <a:moveTo>
                  <a:pt x="28828" y="762"/>
                </a:moveTo>
                <a:lnTo>
                  <a:pt x="7874" y="762"/>
                </a:lnTo>
                <a:lnTo>
                  <a:pt x="5461" y="1651"/>
                </a:lnTo>
                <a:lnTo>
                  <a:pt x="1142" y="4953"/>
                </a:lnTo>
                <a:lnTo>
                  <a:pt x="0" y="7620"/>
                </a:lnTo>
                <a:lnTo>
                  <a:pt x="0" y="174244"/>
                </a:lnTo>
                <a:lnTo>
                  <a:pt x="253" y="174879"/>
                </a:lnTo>
                <a:lnTo>
                  <a:pt x="635" y="175387"/>
                </a:lnTo>
                <a:lnTo>
                  <a:pt x="888" y="175895"/>
                </a:lnTo>
                <a:lnTo>
                  <a:pt x="1524" y="176403"/>
                </a:lnTo>
                <a:lnTo>
                  <a:pt x="2539" y="176657"/>
                </a:lnTo>
                <a:lnTo>
                  <a:pt x="3428" y="177038"/>
                </a:lnTo>
                <a:lnTo>
                  <a:pt x="4699" y="177292"/>
                </a:lnTo>
                <a:lnTo>
                  <a:pt x="7874" y="177800"/>
                </a:lnTo>
                <a:lnTo>
                  <a:pt x="16763" y="177800"/>
                </a:lnTo>
                <a:lnTo>
                  <a:pt x="19938" y="177292"/>
                </a:lnTo>
                <a:lnTo>
                  <a:pt x="21208" y="177038"/>
                </a:lnTo>
                <a:lnTo>
                  <a:pt x="22225" y="176657"/>
                </a:lnTo>
                <a:lnTo>
                  <a:pt x="23240" y="176403"/>
                </a:lnTo>
                <a:lnTo>
                  <a:pt x="23875" y="175895"/>
                </a:lnTo>
                <a:lnTo>
                  <a:pt x="24637" y="174879"/>
                </a:lnTo>
                <a:lnTo>
                  <a:pt x="24891" y="174244"/>
                </a:lnTo>
                <a:lnTo>
                  <a:pt x="24891" y="20066"/>
                </a:lnTo>
                <a:lnTo>
                  <a:pt x="49572" y="20066"/>
                </a:lnTo>
                <a:lnTo>
                  <a:pt x="47498" y="15113"/>
                </a:lnTo>
                <a:lnTo>
                  <a:pt x="46736" y="12700"/>
                </a:lnTo>
                <a:lnTo>
                  <a:pt x="45592" y="10541"/>
                </a:lnTo>
                <a:lnTo>
                  <a:pt x="44450" y="8763"/>
                </a:lnTo>
                <a:lnTo>
                  <a:pt x="43306" y="6858"/>
                </a:lnTo>
                <a:lnTo>
                  <a:pt x="41782" y="5461"/>
                </a:lnTo>
                <a:lnTo>
                  <a:pt x="40131" y="4191"/>
                </a:lnTo>
                <a:lnTo>
                  <a:pt x="38353" y="3048"/>
                </a:lnTo>
                <a:lnTo>
                  <a:pt x="36322" y="2159"/>
                </a:lnTo>
                <a:lnTo>
                  <a:pt x="33908" y="1651"/>
                </a:lnTo>
                <a:lnTo>
                  <a:pt x="31623" y="1143"/>
                </a:lnTo>
                <a:lnTo>
                  <a:pt x="28828" y="762"/>
                </a:lnTo>
                <a:close/>
              </a:path>
              <a:path w="438150" h="177800">
                <a:moveTo>
                  <a:pt x="49572" y="20066"/>
                </a:moveTo>
                <a:lnTo>
                  <a:pt x="25018" y="20066"/>
                </a:lnTo>
                <a:lnTo>
                  <a:pt x="88011" y="174117"/>
                </a:lnTo>
                <a:lnTo>
                  <a:pt x="88137" y="174752"/>
                </a:lnTo>
                <a:lnTo>
                  <a:pt x="88518" y="175260"/>
                </a:lnTo>
                <a:lnTo>
                  <a:pt x="89026" y="175641"/>
                </a:lnTo>
                <a:lnTo>
                  <a:pt x="89535" y="176149"/>
                </a:lnTo>
                <a:lnTo>
                  <a:pt x="90297" y="176530"/>
                </a:lnTo>
                <a:lnTo>
                  <a:pt x="91312" y="176784"/>
                </a:lnTo>
                <a:lnTo>
                  <a:pt x="92201" y="177165"/>
                </a:lnTo>
                <a:lnTo>
                  <a:pt x="93472" y="177419"/>
                </a:lnTo>
                <a:lnTo>
                  <a:pt x="94868" y="177546"/>
                </a:lnTo>
                <a:lnTo>
                  <a:pt x="96392" y="177800"/>
                </a:lnTo>
                <a:lnTo>
                  <a:pt x="103631" y="177800"/>
                </a:lnTo>
                <a:lnTo>
                  <a:pt x="106425" y="177546"/>
                </a:lnTo>
                <a:lnTo>
                  <a:pt x="107695" y="177292"/>
                </a:lnTo>
                <a:lnTo>
                  <a:pt x="108712" y="176911"/>
                </a:lnTo>
                <a:lnTo>
                  <a:pt x="109727" y="176657"/>
                </a:lnTo>
                <a:lnTo>
                  <a:pt x="110489" y="176276"/>
                </a:lnTo>
                <a:lnTo>
                  <a:pt x="110998" y="175768"/>
                </a:lnTo>
                <a:lnTo>
                  <a:pt x="111505" y="175387"/>
                </a:lnTo>
                <a:lnTo>
                  <a:pt x="112267" y="174117"/>
                </a:lnTo>
                <a:lnTo>
                  <a:pt x="125663" y="142748"/>
                </a:lnTo>
                <a:lnTo>
                  <a:pt x="100964" y="142748"/>
                </a:lnTo>
                <a:lnTo>
                  <a:pt x="49572" y="20066"/>
                </a:lnTo>
                <a:close/>
              </a:path>
              <a:path w="438150" h="177800">
                <a:moveTo>
                  <a:pt x="203200" y="20066"/>
                </a:moveTo>
                <a:lnTo>
                  <a:pt x="178307" y="20066"/>
                </a:lnTo>
                <a:lnTo>
                  <a:pt x="178307" y="174244"/>
                </a:lnTo>
                <a:lnTo>
                  <a:pt x="178562" y="174879"/>
                </a:lnTo>
                <a:lnTo>
                  <a:pt x="179324" y="175895"/>
                </a:lnTo>
                <a:lnTo>
                  <a:pt x="179958" y="176403"/>
                </a:lnTo>
                <a:lnTo>
                  <a:pt x="180975" y="176657"/>
                </a:lnTo>
                <a:lnTo>
                  <a:pt x="181863" y="177038"/>
                </a:lnTo>
                <a:lnTo>
                  <a:pt x="183133" y="177292"/>
                </a:lnTo>
                <a:lnTo>
                  <a:pt x="186436" y="177800"/>
                </a:lnTo>
                <a:lnTo>
                  <a:pt x="195199" y="177800"/>
                </a:lnTo>
                <a:lnTo>
                  <a:pt x="198247" y="177292"/>
                </a:lnTo>
                <a:lnTo>
                  <a:pt x="199516" y="177038"/>
                </a:lnTo>
                <a:lnTo>
                  <a:pt x="200532" y="176657"/>
                </a:lnTo>
                <a:lnTo>
                  <a:pt x="201422" y="176403"/>
                </a:lnTo>
                <a:lnTo>
                  <a:pt x="202183" y="175895"/>
                </a:lnTo>
                <a:lnTo>
                  <a:pt x="202945" y="174879"/>
                </a:lnTo>
                <a:lnTo>
                  <a:pt x="203200" y="174244"/>
                </a:lnTo>
                <a:lnTo>
                  <a:pt x="203200" y="20066"/>
                </a:lnTo>
                <a:close/>
              </a:path>
              <a:path w="438150" h="177800">
                <a:moveTo>
                  <a:pt x="193928" y="762"/>
                </a:moveTo>
                <a:lnTo>
                  <a:pt x="173989" y="762"/>
                </a:lnTo>
                <a:lnTo>
                  <a:pt x="171830" y="1016"/>
                </a:lnTo>
                <a:lnTo>
                  <a:pt x="170052" y="1524"/>
                </a:lnTo>
                <a:lnTo>
                  <a:pt x="168148" y="2032"/>
                </a:lnTo>
                <a:lnTo>
                  <a:pt x="157225" y="15494"/>
                </a:lnTo>
                <a:lnTo>
                  <a:pt x="101726" y="142748"/>
                </a:lnTo>
                <a:lnTo>
                  <a:pt x="125663" y="142748"/>
                </a:lnTo>
                <a:lnTo>
                  <a:pt x="178053" y="20066"/>
                </a:lnTo>
                <a:lnTo>
                  <a:pt x="203200" y="20066"/>
                </a:lnTo>
                <a:lnTo>
                  <a:pt x="203200" y="9525"/>
                </a:lnTo>
                <a:lnTo>
                  <a:pt x="202818" y="7874"/>
                </a:lnTo>
                <a:lnTo>
                  <a:pt x="195325" y="1016"/>
                </a:lnTo>
                <a:lnTo>
                  <a:pt x="193928" y="762"/>
                </a:lnTo>
                <a:close/>
              </a:path>
              <a:path w="438150" h="177800">
                <a:moveTo>
                  <a:pt x="306704" y="762"/>
                </a:moveTo>
                <a:lnTo>
                  <a:pt x="260095" y="762"/>
                </a:lnTo>
                <a:lnTo>
                  <a:pt x="257937" y="1524"/>
                </a:lnTo>
                <a:lnTo>
                  <a:pt x="256031" y="2921"/>
                </a:lnTo>
                <a:lnTo>
                  <a:pt x="254000" y="4318"/>
                </a:lnTo>
                <a:lnTo>
                  <a:pt x="252983" y="6858"/>
                </a:lnTo>
                <a:lnTo>
                  <a:pt x="252983" y="174244"/>
                </a:lnTo>
                <a:lnTo>
                  <a:pt x="253237" y="174879"/>
                </a:lnTo>
                <a:lnTo>
                  <a:pt x="254000" y="175895"/>
                </a:lnTo>
                <a:lnTo>
                  <a:pt x="254635" y="176403"/>
                </a:lnTo>
                <a:lnTo>
                  <a:pt x="255650" y="176657"/>
                </a:lnTo>
                <a:lnTo>
                  <a:pt x="256666" y="177038"/>
                </a:lnTo>
                <a:lnTo>
                  <a:pt x="257937" y="177292"/>
                </a:lnTo>
                <a:lnTo>
                  <a:pt x="261112" y="177800"/>
                </a:lnTo>
                <a:lnTo>
                  <a:pt x="269875" y="177800"/>
                </a:lnTo>
                <a:lnTo>
                  <a:pt x="273050" y="177292"/>
                </a:lnTo>
                <a:lnTo>
                  <a:pt x="274319" y="177038"/>
                </a:lnTo>
                <a:lnTo>
                  <a:pt x="275208" y="176657"/>
                </a:lnTo>
                <a:lnTo>
                  <a:pt x="276098" y="176403"/>
                </a:lnTo>
                <a:lnTo>
                  <a:pt x="276732" y="175895"/>
                </a:lnTo>
                <a:lnTo>
                  <a:pt x="277240" y="175387"/>
                </a:lnTo>
                <a:lnTo>
                  <a:pt x="277622" y="174879"/>
                </a:lnTo>
                <a:lnTo>
                  <a:pt x="277875" y="174244"/>
                </a:lnTo>
                <a:lnTo>
                  <a:pt x="277875" y="98425"/>
                </a:lnTo>
                <a:lnTo>
                  <a:pt x="341383" y="98425"/>
                </a:lnTo>
                <a:lnTo>
                  <a:pt x="341249" y="98298"/>
                </a:lnTo>
                <a:lnTo>
                  <a:pt x="336295" y="94361"/>
                </a:lnTo>
                <a:lnTo>
                  <a:pt x="333501" y="92837"/>
                </a:lnTo>
                <a:lnTo>
                  <a:pt x="330453" y="91567"/>
                </a:lnTo>
                <a:lnTo>
                  <a:pt x="335914" y="89662"/>
                </a:lnTo>
                <a:lnTo>
                  <a:pt x="340867" y="87503"/>
                </a:lnTo>
                <a:lnTo>
                  <a:pt x="349757" y="82169"/>
                </a:lnTo>
                <a:lnTo>
                  <a:pt x="353091" y="79502"/>
                </a:lnTo>
                <a:lnTo>
                  <a:pt x="277875" y="79502"/>
                </a:lnTo>
                <a:lnTo>
                  <a:pt x="277875" y="20193"/>
                </a:lnTo>
                <a:lnTo>
                  <a:pt x="358168" y="20193"/>
                </a:lnTo>
                <a:lnTo>
                  <a:pt x="355218" y="17145"/>
                </a:lnTo>
                <a:lnTo>
                  <a:pt x="351536" y="13208"/>
                </a:lnTo>
                <a:lnTo>
                  <a:pt x="310641" y="889"/>
                </a:lnTo>
                <a:lnTo>
                  <a:pt x="306704" y="762"/>
                </a:lnTo>
                <a:close/>
              </a:path>
              <a:path w="438150" h="177800">
                <a:moveTo>
                  <a:pt x="341383" y="98425"/>
                </a:moveTo>
                <a:lnTo>
                  <a:pt x="300100" y="98425"/>
                </a:lnTo>
                <a:lnTo>
                  <a:pt x="305053" y="99314"/>
                </a:lnTo>
                <a:lnTo>
                  <a:pt x="308990" y="100838"/>
                </a:lnTo>
                <a:lnTo>
                  <a:pt x="313054" y="102489"/>
                </a:lnTo>
                <a:lnTo>
                  <a:pt x="316611" y="104648"/>
                </a:lnTo>
                <a:lnTo>
                  <a:pt x="319531" y="107569"/>
                </a:lnTo>
                <a:lnTo>
                  <a:pt x="322579" y="110363"/>
                </a:lnTo>
                <a:lnTo>
                  <a:pt x="350774" y="172212"/>
                </a:lnTo>
                <a:lnTo>
                  <a:pt x="351154" y="173355"/>
                </a:lnTo>
                <a:lnTo>
                  <a:pt x="351663" y="174244"/>
                </a:lnTo>
                <a:lnTo>
                  <a:pt x="352678" y="175768"/>
                </a:lnTo>
                <a:lnTo>
                  <a:pt x="353440" y="176276"/>
                </a:lnTo>
                <a:lnTo>
                  <a:pt x="354329" y="176657"/>
                </a:lnTo>
                <a:lnTo>
                  <a:pt x="355345" y="177165"/>
                </a:lnTo>
                <a:lnTo>
                  <a:pt x="356615" y="177419"/>
                </a:lnTo>
                <a:lnTo>
                  <a:pt x="358266" y="177546"/>
                </a:lnTo>
                <a:lnTo>
                  <a:pt x="359790" y="177800"/>
                </a:lnTo>
                <a:lnTo>
                  <a:pt x="369569" y="177800"/>
                </a:lnTo>
                <a:lnTo>
                  <a:pt x="371220" y="177546"/>
                </a:lnTo>
                <a:lnTo>
                  <a:pt x="372999" y="177419"/>
                </a:lnTo>
                <a:lnTo>
                  <a:pt x="374395" y="177165"/>
                </a:lnTo>
                <a:lnTo>
                  <a:pt x="375285" y="176784"/>
                </a:lnTo>
                <a:lnTo>
                  <a:pt x="376300" y="176403"/>
                </a:lnTo>
                <a:lnTo>
                  <a:pt x="376936" y="175895"/>
                </a:lnTo>
                <a:lnTo>
                  <a:pt x="377443" y="174879"/>
                </a:lnTo>
                <a:lnTo>
                  <a:pt x="377443" y="171704"/>
                </a:lnTo>
                <a:lnTo>
                  <a:pt x="357758" y="124714"/>
                </a:lnTo>
                <a:lnTo>
                  <a:pt x="345820" y="103378"/>
                </a:lnTo>
                <a:lnTo>
                  <a:pt x="343662" y="100584"/>
                </a:lnTo>
                <a:lnTo>
                  <a:pt x="341383" y="98425"/>
                </a:lnTo>
                <a:close/>
              </a:path>
              <a:path w="438150" h="177800">
                <a:moveTo>
                  <a:pt x="358168" y="20193"/>
                </a:moveTo>
                <a:lnTo>
                  <a:pt x="303656" y="20193"/>
                </a:lnTo>
                <a:lnTo>
                  <a:pt x="307720" y="20320"/>
                </a:lnTo>
                <a:lnTo>
                  <a:pt x="313689" y="20828"/>
                </a:lnTo>
                <a:lnTo>
                  <a:pt x="316483" y="21336"/>
                </a:lnTo>
                <a:lnTo>
                  <a:pt x="326516" y="24003"/>
                </a:lnTo>
                <a:lnTo>
                  <a:pt x="332104" y="27432"/>
                </a:lnTo>
                <a:lnTo>
                  <a:pt x="335279" y="32258"/>
                </a:lnTo>
                <a:lnTo>
                  <a:pt x="338581" y="36957"/>
                </a:lnTo>
                <a:lnTo>
                  <a:pt x="340232" y="42799"/>
                </a:lnTo>
                <a:lnTo>
                  <a:pt x="340232" y="53975"/>
                </a:lnTo>
                <a:lnTo>
                  <a:pt x="339470" y="57912"/>
                </a:lnTo>
                <a:lnTo>
                  <a:pt x="337947" y="61595"/>
                </a:lnTo>
                <a:lnTo>
                  <a:pt x="336550" y="65151"/>
                </a:lnTo>
                <a:lnTo>
                  <a:pt x="308610" y="79502"/>
                </a:lnTo>
                <a:lnTo>
                  <a:pt x="353091" y="79502"/>
                </a:lnTo>
                <a:lnTo>
                  <a:pt x="366522" y="53213"/>
                </a:lnTo>
                <a:lnTo>
                  <a:pt x="366522" y="41148"/>
                </a:lnTo>
                <a:lnTo>
                  <a:pt x="365505" y="35560"/>
                </a:lnTo>
                <a:lnTo>
                  <a:pt x="363727" y="30607"/>
                </a:lnTo>
                <a:lnTo>
                  <a:pt x="361823" y="25527"/>
                </a:lnTo>
                <a:lnTo>
                  <a:pt x="359028" y="21082"/>
                </a:lnTo>
                <a:lnTo>
                  <a:pt x="358168" y="20193"/>
                </a:lnTo>
                <a:close/>
              </a:path>
              <a:path w="438150" h="177800">
                <a:moveTo>
                  <a:pt x="427863" y="0"/>
                </a:moveTo>
                <a:lnTo>
                  <a:pt x="423290" y="0"/>
                </a:lnTo>
                <a:lnTo>
                  <a:pt x="421386" y="127"/>
                </a:lnTo>
                <a:lnTo>
                  <a:pt x="413003" y="3683"/>
                </a:lnTo>
                <a:lnTo>
                  <a:pt x="413003" y="174244"/>
                </a:lnTo>
                <a:lnTo>
                  <a:pt x="413257" y="174879"/>
                </a:lnTo>
                <a:lnTo>
                  <a:pt x="414019" y="175895"/>
                </a:lnTo>
                <a:lnTo>
                  <a:pt x="414654" y="176403"/>
                </a:lnTo>
                <a:lnTo>
                  <a:pt x="415670" y="176657"/>
                </a:lnTo>
                <a:lnTo>
                  <a:pt x="416687" y="177038"/>
                </a:lnTo>
                <a:lnTo>
                  <a:pt x="417956" y="177292"/>
                </a:lnTo>
                <a:lnTo>
                  <a:pt x="421258" y="177800"/>
                </a:lnTo>
                <a:lnTo>
                  <a:pt x="429894" y="177800"/>
                </a:lnTo>
                <a:lnTo>
                  <a:pt x="433069" y="177292"/>
                </a:lnTo>
                <a:lnTo>
                  <a:pt x="434339" y="177038"/>
                </a:lnTo>
                <a:lnTo>
                  <a:pt x="435355" y="176657"/>
                </a:lnTo>
                <a:lnTo>
                  <a:pt x="436244" y="176403"/>
                </a:lnTo>
                <a:lnTo>
                  <a:pt x="436879" y="175895"/>
                </a:lnTo>
                <a:lnTo>
                  <a:pt x="437641" y="174879"/>
                </a:lnTo>
                <a:lnTo>
                  <a:pt x="437895" y="174244"/>
                </a:lnTo>
                <a:lnTo>
                  <a:pt x="437895" y="3683"/>
                </a:lnTo>
                <a:lnTo>
                  <a:pt x="429894" y="127"/>
                </a:lnTo>
                <a:lnTo>
                  <a:pt x="427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973394" y="4735829"/>
            <a:ext cx="575106" cy="19227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740779" y="4744846"/>
            <a:ext cx="845057" cy="23037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749540" y="4762500"/>
            <a:ext cx="221360" cy="16560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26122" y="5182234"/>
            <a:ext cx="845070" cy="230377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775714" y="5173217"/>
            <a:ext cx="487680" cy="192405"/>
          </a:xfrm>
          <a:custGeom>
            <a:avLst/>
            <a:gdLst/>
            <a:ahLst/>
            <a:cxnLst/>
            <a:rect l="l" t="t" r="r" b="b"/>
            <a:pathLst>
              <a:path w="487680" h="192404">
                <a:moveTo>
                  <a:pt x="47625" y="78866"/>
                </a:moveTo>
                <a:lnTo>
                  <a:pt x="23368" y="78866"/>
                </a:lnTo>
                <a:lnTo>
                  <a:pt x="23368" y="157606"/>
                </a:lnTo>
                <a:lnTo>
                  <a:pt x="24130" y="163702"/>
                </a:lnTo>
                <a:lnTo>
                  <a:pt x="26924" y="174243"/>
                </a:lnTo>
                <a:lnTo>
                  <a:pt x="29210" y="178561"/>
                </a:lnTo>
                <a:lnTo>
                  <a:pt x="32385" y="181863"/>
                </a:lnTo>
                <a:lnTo>
                  <a:pt x="35560" y="185292"/>
                </a:lnTo>
                <a:lnTo>
                  <a:pt x="39497" y="187832"/>
                </a:lnTo>
                <a:lnTo>
                  <a:pt x="44450" y="189483"/>
                </a:lnTo>
                <a:lnTo>
                  <a:pt x="49403" y="191261"/>
                </a:lnTo>
                <a:lnTo>
                  <a:pt x="55244" y="192023"/>
                </a:lnTo>
                <a:lnTo>
                  <a:pt x="64388" y="192023"/>
                </a:lnTo>
                <a:lnTo>
                  <a:pt x="86487" y="175767"/>
                </a:lnTo>
                <a:lnTo>
                  <a:pt x="86233" y="173227"/>
                </a:lnTo>
                <a:lnTo>
                  <a:pt x="86137" y="172846"/>
                </a:lnTo>
                <a:lnTo>
                  <a:pt x="59309" y="172846"/>
                </a:lnTo>
                <a:lnTo>
                  <a:pt x="54356" y="170687"/>
                </a:lnTo>
                <a:lnTo>
                  <a:pt x="49022" y="162051"/>
                </a:lnTo>
                <a:lnTo>
                  <a:pt x="47625" y="155701"/>
                </a:lnTo>
                <a:lnTo>
                  <a:pt x="47625" y="78866"/>
                </a:lnTo>
                <a:close/>
              </a:path>
              <a:path w="487680" h="192404">
                <a:moveTo>
                  <a:pt x="83566" y="169036"/>
                </a:moveTo>
                <a:lnTo>
                  <a:pt x="82296" y="169036"/>
                </a:lnTo>
                <a:lnTo>
                  <a:pt x="81406" y="169290"/>
                </a:lnTo>
                <a:lnTo>
                  <a:pt x="80518" y="169671"/>
                </a:lnTo>
                <a:lnTo>
                  <a:pt x="79502" y="170052"/>
                </a:lnTo>
                <a:lnTo>
                  <a:pt x="78359" y="170433"/>
                </a:lnTo>
                <a:lnTo>
                  <a:pt x="75565" y="171449"/>
                </a:lnTo>
                <a:lnTo>
                  <a:pt x="74041" y="171830"/>
                </a:lnTo>
                <a:lnTo>
                  <a:pt x="70485" y="172592"/>
                </a:lnTo>
                <a:lnTo>
                  <a:pt x="68453" y="172846"/>
                </a:lnTo>
                <a:lnTo>
                  <a:pt x="86137" y="172846"/>
                </a:lnTo>
                <a:lnTo>
                  <a:pt x="85979" y="172211"/>
                </a:lnTo>
                <a:lnTo>
                  <a:pt x="85852" y="171322"/>
                </a:lnTo>
                <a:lnTo>
                  <a:pt x="85343" y="170052"/>
                </a:lnTo>
                <a:lnTo>
                  <a:pt x="84962" y="169544"/>
                </a:lnTo>
                <a:lnTo>
                  <a:pt x="84581" y="169417"/>
                </a:lnTo>
                <a:lnTo>
                  <a:pt x="84074" y="169163"/>
                </a:lnTo>
                <a:lnTo>
                  <a:pt x="83566" y="169036"/>
                </a:lnTo>
                <a:close/>
              </a:path>
              <a:path w="487680" h="192404">
                <a:moveTo>
                  <a:pt x="82423" y="60197"/>
                </a:moveTo>
                <a:lnTo>
                  <a:pt x="4191" y="60197"/>
                </a:lnTo>
                <a:lnTo>
                  <a:pt x="2921" y="60705"/>
                </a:lnTo>
                <a:lnTo>
                  <a:pt x="0" y="67944"/>
                </a:lnTo>
                <a:lnTo>
                  <a:pt x="0" y="72897"/>
                </a:lnTo>
                <a:lnTo>
                  <a:pt x="508" y="75310"/>
                </a:lnTo>
                <a:lnTo>
                  <a:pt x="2286" y="78104"/>
                </a:lnTo>
                <a:lnTo>
                  <a:pt x="3429" y="78866"/>
                </a:lnTo>
                <a:lnTo>
                  <a:pt x="83185" y="78866"/>
                </a:lnTo>
                <a:lnTo>
                  <a:pt x="84328" y="78104"/>
                </a:lnTo>
                <a:lnTo>
                  <a:pt x="86106" y="75310"/>
                </a:lnTo>
                <a:lnTo>
                  <a:pt x="86487" y="72897"/>
                </a:lnTo>
                <a:lnTo>
                  <a:pt x="86360" y="66420"/>
                </a:lnTo>
                <a:lnTo>
                  <a:pt x="86233" y="65277"/>
                </a:lnTo>
                <a:lnTo>
                  <a:pt x="85979" y="64134"/>
                </a:lnTo>
                <a:lnTo>
                  <a:pt x="85725" y="63118"/>
                </a:lnTo>
                <a:lnTo>
                  <a:pt x="85217" y="62356"/>
                </a:lnTo>
                <a:lnTo>
                  <a:pt x="84836" y="61594"/>
                </a:lnTo>
                <a:lnTo>
                  <a:pt x="84328" y="61086"/>
                </a:lnTo>
                <a:lnTo>
                  <a:pt x="83693" y="60705"/>
                </a:lnTo>
                <a:lnTo>
                  <a:pt x="83185" y="60451"/>
                </a:lnTo>
                <a:lnTo>
                  <a:pt x="82423" y="60197"/>
                </a:lnTo>
                <a:close/>
              </a:path>
              <a:path w="487680" h="192404">
                <a:moveTo>
                  <a:pt x="37973" y="26669"/>
                </a:moveTo>
                <a:lnTo>
                  <a:pt x="33147" y="26669"/>
                </a:lnTo>
                <a:lnTo>
                  <a:pt x="31115" y="26796"/>
                </a:lnTo>
                <a:lnTo>
                  <a:pt x="29591" y="27050"/>
                </a:lnTo>
                <a:lnTo>
                  <a:pt x="28067" y="27177"/>
                </a:lnTo>
                <a:lnTo>
                  <a:pt x="26797" y="27431"/>
                </a:lnTo>
                <a:lnTo>
                  <a:pt x="25781" y="27939"/>
                </a:lnTo>
                <a:lnTo>
                  <a:pt x="24892" y="28320"/>
                </a:lnTo>
                <a:lnTo>
                  <a:pt x="24256" y="28828"/>
                </a:lnTo>
                <a:lnTo>
                  <a:pt x="23875" y="29336"/>
                </a:lnTo>
                <a:lnTo>
                  <a:pt x="23622" y="29844"/>
                </a:lnTo>
                <a:lnTo>
                  <a:pt x="23368" y="30479"/>
                </a:lnTo>
                <a:lnTo>
                  <a:pt x="23368" y="60197"/>
                </a:lnTo>
                <a:lnTo>
                  <a:pt x="47625" y="60197"/>
                </a:lnTo>
                <a:lnTo>
                  <a:pt x="47498" y="29844"/>
                </a:lnTo>
                <a:lnTo>
                  <a:pt x="46736" y="28828"/>
                </a:lnTo>
                <a:lnTo>
                  <a:pt x="46100" y="28320"/>
                </a:lnTo>
                <a:lnTo>
                  <a:pt x="45212" y="27939"/>
                </a:lnTo>
                <a:lnTo>
                  <a:pt x="44323" y="27431"/>
                </a:lnTo>
                <a:lnTo>
                  <a:pt x="43053" y="27177"/>
                </a:lnTo>
                <a:lnTo>
                  <a:pt x="41529" y="27050"/>
                </a:lnTo>
                <a:lnTo>
                  <a:pt x="39878" y="26796"/>
                </a:lnTo>
                <a:lnTo>
                  <a:pt x="37973" y="26669"/>
                </a:lnTo>
                <a:close/>
              </a:path>
              <a:path w="487680" h="192404">
                <a:moveTo>
                  <a:pt x="132715" y="0"/>
                </a:moveTo>
                <a:lnTo>
                  <a:pt x="128016" y="0"/>
                </a:lnTo>
                <a:lnTo>
                  <a:pt x="125984" y="126"/>
                </a:lnTo>
                <a:lnTo>
                  <a:pt x="118237" y="3682"/>
                </a:lnTo>
                <a:lnTo>
                  <a:pt x="118237" y="187070"/>
                </a:lnTo>
                <a:lnTo>
                  <a:pt x="124460" y="190245"/>
                </a:lnTo>
                <a:lnTo>
                  <a:pt x="125984" y="190499"/>
                </a:lnTo>
                <a:lnTo>
                  <a:pt x="134747" y="190499"/>
                </a:lnTo>
                <a:lnTo>
                  <a:pt x="136398" y="190245"/>
                </a:lnTo>
                <a:lnTo>
                  <a:pt x="137922" y="190118"/>
                </a:lnTo>
                <a:lnTo>
                  <a:pt x="142494" y="100710"/>
                </a:lnTo>
                <a:lnTo>
                  <a:pt x="147472" y="95255"/>
                </a:lnTo>
                <a:lnTo>
                  <a:pt x="171576" y="77850"/>
                </a:lnTo>
                <a:lnTo>
                  <a:pt x="142494" y="77850"/>
                </a:lnTo>
                <a:lnTo>
                  <a:pt x="142367" y="3047"/>
                </a:lnTo>
                <a:lnTo>
                  <a:pt x="141986" y="2539"/>
                </a:lnTo>
                <a:lnTo>
                  <a:pt x="141605" y="1904"/>
                </a:lnTo>
                <a:lnTo>
                  <a:pt x="134747" y="126"/>
                </a:lnTo>
                <a:lnTo>
                  <a:pt x="132715" y="0"/>
                </a:lnTo>
                <a:close/>
              </a:path>
              <a:path w="487680" h="192404">
                <a:moveTo>
                  <a:pt x="225234" y="77088"/>
                </a:moveTo>
                <a:lnTo>
                  <a:pt x="184531" y="77088"/>
                </a:lnTo>
                <a:lnTo>
                  <a:pt x="188722" y="77977"/>
                </a:lnTo>
                <a:lnTo>
                  <a:pt x="192278" y="79628"/>
                </a:lnTo>
                <a:lnTo>
                  <a:pt x="208025" y="107568"/>
                </a:lnTo>
                <a:lnTo>
                  <a:pt x="208025" y="187070"/>
                </a:lnTo>
                <a:lnTo>
                  <a:pt x="208153" y="187705"/>
                </a:lnTo>
                <a:lnTo>
                  <a:pt x="214122" y="190245"/>
                </a:lnTo>
                <a:lnTo>
                  <a:pt x="215773" y="190499"/>
                </a:lnTo>
                <a:lnTo>
                  <a:pt x="224536" y="190499"/>
                </a:lnTo>
                <a:lnTo>
                  <a:pt x="226060" y="190245"/>
                </a:lnTo>
                <a:lnTo>
                  <a:pt x="227584" y="190118"/>
                </a:lnTo>
                <a:lnTo>
                  <a:pt x="232283" y="187070"/>
                </a:lnTo>
                <a:lnTo>
                  <a:pt x="232177" y="101980"/>
                </a:lnTo>
                <a:lnTo>
                  <a:pt x="231394" y="95376"/>
                </a:lnTo>
                <a:lnTo>
                  <a:pt x="229869" y="89153"/>
                </a:lnTo>
                <a:lnTo>
                  <a:pt x="228219" y="82930"/>
                </a:lnTo>
                <a:lnTo>
                  <a:pt x="225552" y="77469"/>
                </a:lnTo>
                <a:lnTo>
                  <a:pt x="225234" y="77088"/>
                </a:lnTo>
                <a:close/>
              </a:path>
              <a:path w="487680" h="192404">
                <a:moveTo>
                  <a:pt x="193675" y="57657"/>
                </a:moveTo>
                <a:lnTo>
                  <a:pt x="177673" y="57657"/>
                </a:lnTo>
                <a:lnTo>
                  <a:pt x="170561" y="59308"/>
                </a:lnTo>
                <a:lnTo>
                  <a:pt x="142494" y="77850"/>
                </a:lnTo>
                <a:lnTo>
                  <a:pt x="171576" y="77850"/>
                </a:lnTo>
                <a:lnTo>
                  <a:pt x="173862" y="77088"/>
                </a:lnTo>
                <a:lnTo>
                  <a:pt x="225234" y="77088"/>
                </a:lnTo>
                <a:lnTo>
                  <a:pt x="221742" y="72897"/>
                </a:lnTo>
                <a:lnTo>
                  <a:pt x="218059" y="68325"/>
                </a:lnTo>
                <a:lnTo>
                  <a:pt x="213233" y="64515"/>
                </a:lnTo>
                <a:lnTo>
                  <a:pt x="207137" y="61848"/>
                </a:lnTo>
                <a:lnTo>
                  <a:pt x="201168" y="59054"/>
                </a:lnTo>
                <a:lnTo>
                  <a:pt x="193675" y="57657"/>
                </a:lnTo>
                <a:close/>
              </a:path>
              <a:path w="487680" h="192404">
                <a:moveTo>
                  <a:pt x="370492" y="75945"/>
                </a:moveTo>
                <a:lnTo>
                  <a:pt x="327660" y="75945"/>
                </a:lnTo>
                <a:lnTo>
                  <a:pt x="332359" y="76453"/>
                </a:lnTo>
                <a:lnTo>
                  <a:pt x="339979" y="78993"/>
                </a:lnTo>
                <a:lnTo>
                  <a:pt x="352298" y="100075"/>
                </a:lnTo>
                <a:lnTo>
                  <a:pt x="352298" y="114299"/>
                </a:lnTo>
                <a:lnTo>
                  <a:pt x="334137" y="114299"/>
                </a:lnTo>
                <a:lnTo>
                  <a:pt x="326612" y="114464"/>
                </a:lnTo>
                <a:lnTo>
                  <a:pt x="279781" y="127761"/>
                </a:lnTo>
                <a:lnTo>
                  <a:pt x="267843" y="148081"/>
                </a:lnTo>
                <a:lnTo>
                  <a:pt x="267843" y="160908"/>
                </a:lnTo>
                <a:lnTo>
                  <a:pt x="268859" y="166115"/>
                </a:lnTo>
                <a:lnTo>
                  <a:pt x="271144" y="170814"/>
                </a:lnTo>
                <a:lnTo>
                  <a:pt x="273304" y="175386"/>
                </a:lnTo>
                <a:lnTo>
                  <a:pt x="276352" y="179323"/>
                </a:lnTo>
                <a:lnTo>
                  <a:pt x="280416" y="182498"/>
                </a:lnTo>
                <a:lnTo>
                  <a:pt x="284353" y="185673"/>
                </a:lnTo>
                <a:lnTo>
                  <a:pt x="289179" y="188086"/>
                </a:lnTo>
                <a:lnTo>
                  <a:pt x="294767" y="189864"/>
                </a:lnTo>
                <a:lnTo>
                  <a:pt x="300355" y="191515"/>
                </a:lnTo>
                <a:lnTo>
                  <a:pt x="306705" y="192277"/>
                </a:lnTo>
                <a:lnTo>
                  <a:pt x="321563" y="192277"/>
                </a:lnTo>
                <a:lnTo>
                  <a:pt x="329184" y="190753"/>
                </a:lnTo>
                <a:lnTo>
                  <a:pt x="343408" y="184403"/>
                </a:lnTo>
                <a:lnTo>
                  <a:pt x="349758" y="179958"/>
                </a:lnTo>
                <a:lnTo>
                  <a:pt x="355080" y="174751"/>
                </a:lnTo>
                <a:lnTo>
                  <a:pt x="309625" y="174751"/>
                </a:lnTo>
                <a:lnTo>
                  <a:pt x="303530" y="172846"/>
                </a:lnTo>
                <a:lnTo>
                  <a:pt x="294767" y="165353"/>
                </a:lnTo>
                <a:lnTo>
                  <a:pt x="292608" y="160273"/>
                </a:lnTo>
                <a:lnTo>
                  <a:pt x="292608" y="150240"/>
                </a:lnTo>
                <a:lnTo>
                  <a:pt x="324993" y="130555"/>
                </a:lnTo>
                <a:lnTo>
                  <a:pt x="376428" y="130555"/>
                </a:lnTo>
                <a:lnTo>
                  <a:pt x="376393" y="95884"/>
                </a:lnTo>
                <a:lnTo>
                  <a:pt x="375538" y="89534"/>
                </a:lnTo>
                <a:lnTo>
                  <a:pt x="373436" y="83184"/>
                </a:lnTo>
                <a:lnTo>
                  <a:pt x="371856" y="78104"/>
                </a:lnTo>
                <a:lnTo>
                  <a:pt x="370492" y="75945"/>
                </a:lnTo>
                <a:close/>
              </a:path>
              <a:path w="487680" h="192404">
                <a:moveTo>
                  <a:pt x="376428" y="174243"/>
                </a:moveTo>
                <a:lnTo>
                  <a:pt x="355600" y="174243"/>
                </a:lnTo>
                <a:lnTo>
                  <a:pt x="355600" y="187578"/>
                </a:lnTo>
                <a:lnTo>
                  <a:pt x="363474" y="190499"/>
                </a:lnTo>
                <a:lnTo>
                  <a:pt x="368681" y="190499"/>
                </a:lnTo>
                <a:lnTo>
                  <a:pt x="376428" y="187578"/>
                </a:lnTo>
                <a:lnTo>
                  <a:pt x="376428" y="174243"/>
                </a:lnTo>
                <a:close/>
              </a:path>
              <a:path w="487680" h="192404">
                <a:moveTo>
                  <a:pt x="376428" y="130555"/>
                </a:moveTo>
                <a:lnTo>
                  <a:pt x="352298" y="130555"/>
                </a:lnTo>
                <a:lnTo>
                  <a:pt x="352298" y="156463"/>
                </a:lnTo>
                <a:lnTo>
                  <a:pt x="346329" y="162686"/>
                </a:lnTo>
                <a:lnTo>
                  <a:pt x="340613" y="167258"/>
                </a:lnTo>
                <a:lnTo>
                  <a:pt x="335280" y="170306"/>
                </a:lnTo>
                <a:lnTo>
                  <a:pt x="329819" y="173227"/>
                </a:lnTo>
                <a:lnTo>
                  <a:pt x="323850" y="174751"/>
                </a:lnTo>
                <a:lnTo>
                  <a:pt x="355080" y="174751"/>
                </a:lnTo>
                <a:lnTo>
                  <a:pt x="355600" y="174243"/>
                </a:lnTo>
                <a:lnTo>
                  <a:pt x="376428" y="174243"/>
                </a:lnTo>
                <a:lnTo>
                  <a:pt x="376428" y="130555"/>
                </a:lnTo>
                <a:close/>
              </a:path>
              <a:path w="487680" h="192404">
                <a:moveTo>
                  <a:pt x="333756" y="57657"/>
                </a:moveTo>
                <a:lnTo>
                  <a:pt x="319150" y="57657"/>
                </a:lnTo>
                <a:lnTo>
                  <a:pt x="314071" y="58038"/>
                </a:lnTo>
                <a:lnTo>
                  <a:pt x="304165" y="59816"/>
                </a:lnTo>
                <a:lnTo>
                  <a:pt x="299466" y="60832"/>
                </a:lnTo>
                <a:lnTo>
                  <a:pt x="295275" y="62229"/>
                </a:lnTo>
                <a:lnTo>
                  <a:pt x="291084" y="63499"/>
                </a:lnTo>
                <a:lnTo>
                  <a:pt x="274828" y="74421"/>
                </a:lnTo>
                <a:lnTo>
                  <a:pt x="274447" y="75818"/>
                </a:lnTo>
                <a:lnTo>
                  <a:pt x="274319" y="82422"/>
                </a:lnTo>
                <a:lnTo>
                  <a:pt x="274574" y="83565"/>
                </a:lnTo>
                <a:lnTo>
                  <a:pt x="274700" y="84708"/>
                </a:lnTo>
                <a:lnTo>
                  <a:pt x="278384" y="88518"/>
                </a:lnTo>
                <a:lnTo>
                  <a:pt x="280288" y="88518"/>
                </a:lnTo>
                <a:lnTo>
                  <a:pt x="282067" y="87883"/>
                </a:lnTo>
                <a:lnTo>
                  <a:pt x="284480" y="86613"/>
                </a:lnTo>
                <a:lnTo>
                  <a:pt x="286893" y="85216"/>
                </a:lnTo>
                <a:lnTo>
                  <a:pt x="289813" y="83819"/>
                </a:lnTo>
                <a:lnTo>
                  <a:pt x="316103" y="75945"/>
                </a:lnTo>
                <a:lnTo>
                  <a:pt x="370492" y="75945"/>
                </a:lnTo>
                <a:lnTo>
                  <a:pt x="368808" y="73278"/>
                </a:lnTo>
                <a:lnTo>
                  <a:pt x="360553" y="65531"/>
                </a:lnTo>
                <a:lnTo>
                  <a:pt x="355219" y="62610"/>
                </a:lnTo>
                <a:lnTo>
                  <a:pt x="348488" y="60578"/>
                </a:lnTo>
                <a:lnTo>
                  <a:pt x="341884" y="58673"/>
                </a:lnTo>
                <a:lnTo>
                  <a:pt x="333756" y="57657"/>
                </a:lnTo>
                <a:close/>
              </a:path>
              <a:path w="487680" h="192404">
                <a:moveTo>
                  <a:pt x="448437" y="78866"/>
                </a:moveTo>
                <a:lnTo>
                  <a:pt x="424180" y="78866"/>
                </a:lnTo>
                <a:lnTo>
                  <a:pt x="424180" y="157606"/>
                </a:lnTo>
                <a:lnTo>
                  <a:pt x="424942" y="163702"/>
                </a:lnTo>
                <a:lnTo>
                  <a:pt x="427736" y="174243"/>
                </a:lnTo>
                <a:lnTo>
                  <a:pt x="430022" y="178561"/>
                </a:lnTo>
                <a:lnTo>
                  <a:pt x="433197" y="181863"/>
                </a:lnTo>
                <a:lnTo>
                  <a:pt x="436372" y="185292"/>
                </a:lnTo>
                <a:lnTo>
                  <a:pt x="440309" y="187832"/>
                </a:lnTo>
                <a:lnTo>
                  <a:pt x="445262" y="189483"/>
                </a:lnTo>
                <a:lnTo>
                  <a:pt x="450215" y="191261"/>
                </a:lnTo>
                <a:lnTo>
                  <a:pt x="456056" y="192023"/>
                </a:lnTo>
                <a:lnTo>
                  <a:pt x="465200" y="192023"/>
                </a:lnTo>
                <a:lnTo>
                  <a:pt x="487299" y="175767"/>
                </a:lnTo>
                <a:lnTo>
                  <a:pt x="487044" y="173227"/>
                </a:lnTo>
                <a:lnTo>
                  <a:pt x="486949" y="172846"/>
                </a:lnTo>
                <a:lnTo>
                  <a:pt x="460121" y="172846"/>
                </a:lnTo>
                <a:lnTo>
                  <a:pt x="455168" y="170687"/>
                </a:lnTo>
                <a:lnTo>
                  <a:pt x="449834" y="162051"/>
                </a:lnTo>
                <a:lnTo>
                  <a:pt x="448437" y="155701"/>
                </a:lnTo>
                <a:lnTo>
                  <a:pt x="448437" y="78866"/>
                </a:lnTo>
                <a:close/>
              </a:path>
              <a:path w="487680" h="192404">
                <a:moveTo>
                  <a:pt x="484378" y="169036"/>
                </a:moveTo>
                <a:lnTo>
                  <a:pt x="483108" y="169036"/>
                </a:lnTo>
                <a:lnTo>
                  <a:pt x="482219" y="169290"/>
                </a:lnTo>
                <a:lnTo>
                  <a:pt x="481330" y="169671"/>
                </a:lnTo>
                <a:lnTo>
                  <a:pt x="480313" y="170052"/>
                </a:lnTo>
                <a:lnTo>
                  <a:pt x="479171" y="170433"/>
                </a:lnTo>
                <a:lnTo>
                  <a:pt x="476377" y="171449"/>
                </a:lnTo>
                <a:lnTo>
                  <a:pt x="474853" y="171830"/>
                </a:lnTo>
                <a:lnTo>
                  <a:pt x="471297" y="172592"/>
                </a:lnTo>
                <a:lnTo>
                  <a:pt x="469265" y="172846"/>
                </a:lnTo>
                <a:lnTo>
                  <a:pt x="486949" y="172846"/>
                </a:lnTo>
                <a:lnTo>
                  <a:pt x="486791" y="172211"/>
                </a:lnTo>
                <a:lnTo>
                  <a:pt x="486663" y="171322"/>
                </a:lnTo>
                <a:lnTo>
                  <a:pt x="486156" y="170052"/>
                </a:lnTo>
                <a:lnTo>
                  <a:pt x="485775" y="169544"/>
                </a:lnTo>
                <a:lnTo>
                  <a:pt x="485394" y="169417"/>
                </a:lnTo>
                <a:lnTo>
                  <a:pt x="484886" y="169163"/>
                </a:lnTo>
                <a:lnTo>
                  <a:pt x="484378" y="169036"/>
                </a:lnTo>
                <a:close/>
              </a:path>
              <a:path w="487680" h="192404">
                <a:moveTo>
                  <a:pt x="483235" y="60197"/>
                </a:moveTo>
                <a:lnTo>
                  <a:pt x="405003" y="60197"/>
                </a:lnTo>
                <a:lnTo>
                  <a:pt x="403733" y="60705"/>
                </a:lnTo>
                <a:lnTo>
                  <a:pt x="400812" y="72897"/>
                </a:lnTo>
                <a:lnTo>
                  <a:pt x="401319" y="75310"/>
                </a:lnTo>
                <a:lnTo>
                  <a:pt x="403098" y="78104"/>
                </a:lnTo>
                <a:lnTo>
                  <a:pt x="404241" y="78866"/>
                </a:lnTo>
                <a:lnTo>
                  <a:pt x="483997" y="78866"/>
                </a:lnTo>
                <a:lnTo>
                  <a:pt x="485140" y="78104"/>
                </a:lnTo>
                <a:lnTo>
                  <a:pt x="486918" y="75310"/>
                </a:lnTo>
                <a:lnTo>
                  <a:pt x="487299" y="72897"/>
                </a:lnTo>
                <a:lnTo>
                  <a:pt x="487172" y="66420"/>
                </a:lnTo>
                <a:lnTo>
                  <a:pt x="487044" y="65277"/>
                </a:lnTo>
                <a:lnTo>
                  <a:pt x="486791" y="64134"/>
                </a:lnTo>
                <a:lnTo>
                  <a:pt x="486537" y="63118"/>
                </a:lnTo>
                <a:lnTo>
                  <a:pt x="486029" y="62356"/>
                </a:lnTo>
                <a:lnTo>
                  <a:pt x="485648" y="61594"/>
                </a:lnTo>
                <a:lnTo>
                  <a:pt x="485140" y="61086"/>
                </a:lnTo>
                <a:lnTo>
                  <a:pt x="484505" y="60705"/>
                </a:lnTo>
                <a:lnTo>
                  <a:pt x="483997" y="60451"/>
                </a:lnTo>
                <a:lnTo>
                  <a:pt x="483235" y="60197"/>
                </a:lnTo>
                <a:close/>
              </a:path>
              <a:path w="487680" h="192404">
                <a:moveTo>
                  <a:pt x="438785" y="26669"/>
                </a:moveTo>
                <a:lnTo>
                  <a:pt x="433959" y="26669"/>
                </a:lnTo>
                <a:lnTo>
                  <a:pt x="431927" y="26796"/>
                </a:lnTo>
                <a:lnTo>
                  <a:pt x="430403" y="27050"/>
                </a:lnTo>
                <a:lnTo>
                  <a:pt x="428879" y="27177"/>
                </a:lnTo>
                <a:lnTo>
                  <a:pt x="427609" y="27431"/>
                </a:lnTo>
                <a:lnTo>
                  <a:pt x="426593" y="27939"/>
                </a:lnTo>
                <a:lnTo>
                  <a:pt x="425704" y="28320"/>
                </a:lnTo>
                <a:lnTo>
                  <a:pt x="425069" y="28828"/>
                </a:lnTo>
                <a:lnTo>
                  <a:pt x="424688" y="29336"/>
                </a:lnTo>
                <a:lnTo>
                  <a:pt x="424434" y="29844"/>
                </a:lnTo>
                <a:lnTo>
                  <a:pt x="424180" y="30479"/>
                </a:lnTo>
                <a:lnTo>
                  <a:pt x="424180" y="60197"/>
                </a:lnTo>
                <a:lnTo>
                  <a:pt x="448437" y="60197"/>
                </a:lnTo>
                <a:lnTo>
                  <a:pt x="448310" y="29844"/>
                </a:lnTo>
                <a:lnTo>
                  <a:pt x="447548" y="28828"/>
                </a:lnTo>
                <a:lnTo>
                  <a:pt x="446913" y="28320"/>
                </a:lnTo>
                <a:lnTo>
                  <a:pt x="446024" y="27939"/>
                </a:lnTo>
                <a:lnTo>
                  <a:pt x="445135" y="27431"/>
                </a:lnTo>
                <a:lnTo>
                  <a:pt x="443865" y="27177"/>
                </a:lnTo>
                <a:lnTo>
                  <a:pt x="442341" y="27050"/>
                </a:lnTo>
                <a:lnTo>
                  <a:pt x="440690" y="26796"/>
                </a:lnTo>
                <a:lnTo>
                  <a:pt x="438785" y="26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373502" y="5182234"/>
            <a:ext cx="849884" cy="18326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345179" y="5199888"/>
            <a:ext cx="820039" cy="165608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4369308" y="5173853"/>
            <a:ext cx="429895" cy="191770"/>
          </a:xfrm>
          <a:custGeom>
            <a:avLst/>
            <a:gdLst/>
            <a:ahLst/>
            <a:cxnLst/>
            <a:rect l="l" t="t" r="r" b="b"/>
            <a:pathLst>
              <a:path w="429895" h="191770">
                <a:moveTo>
                  <a:pt x="103538" y="75311"/>
                </a:moveTo>
                <a:lnTo>
                  <a:pt x="60325" y="75311"/>
                </a:lnTo>
                <a:lnTo>
                  <a:pt x="65150" y="75819"/>
                </a:lnTo>
                <a:lnTo>
                  <a:pt x="72770" y="78359"/>
                </a:lnTo>
                <a:lnTo>
                  <a:pt x="85343" y="99441"/>
                </a:lnTo>
                <a:lnTo>
                  <a:pt x="85343" y="113665"/>
                </a:lnTo>
                <a:lnTo>
                  <a:pt x="66928" y="113665"/>
                </a:lnTo>
                <a:lnTo>
                  <a:pt x="59310" y="113829"/>
                </a:lnTo>
                <a:lnTo>
                  <a:pt x="17779" y="123698"/>
                </a:lnTo>
                <a:lnTo>
                  <a:pt x="0" y="147447"/>
                </a:lnTo>
                <a:lnTo>
                  <a:pt x="0" y="160274"/>
                </a:lnTo>
                <a:lnTo>
                  <a:pt x="1015" y="165481"/>
                </a:lnTo>
                <a:lnTo>
                  <a:pt x="3301" y="170180"/>
                </a:lnTo>
                <a:lnTo>
                  <a:pt x="5461" y="174752"/>
                </a:lnTo>
                <a:lnTo>
                  <a:pt x="39242" y="191643"/>
                </a:lnTo>
                <a:lnTo>
                  <a:pt x="54228" y="191643"/>
                </a:lnTo>
                <a:lnTo>
                  <a:pt x="61849" y="190119"/>
                </a:lnTo>
                <a:lnTo>
                  <a:pt x="76200" y="183769"/>
                </a:lnTo>
                <a:lnTo>
                  <a:pt x="82676" y="179324"/>
                </a:lnTo>
                <a:lnTo>
                  <a:pt x="87999" y="174117"/>
                </a:lnTo>
                <a:lnTo>
                  <a:pt x="42163" y="174117"/>
                </a:lnTo>
                <a:lnTo>
                  <a:pt x="36067" y="172212"/>
                </a:lnTo>
                <a:lnTo>
                  <a:pt x="31622" y="168529"/>
                </a:lnTo>
                <a:lnTo>
                  <a:pt x="27177" y="164719"/>
                </a:lnTo>
                <a:lnTo>
                  <a:pt x="25018" y="159639"/>
                </a:lnTo>
                <a:lnTo>
                  <a:pt x="25018" y="149606"/>
                </a:lnTo>
                <a:lnTo>
                  <a:pt x="57657" y="129921"/>
                </a:lnTo>
                <a:lnTo>
                  <a:pt x="109600" y="129921"/>
                </a:lnTo>
                <a:lnTo>
                  <a:pt x="109566" y="95250"/>
                </a:lnTo>
                <a:lnTo>
                  <a:pt x="108712" y="88900"/>
                </a:lnTo>
                <a:lnTo>
                  <a:pt x="104901" y="77470"/>
                </a:lnTo>
                <a:lnTo>
                  <a:pt x="103538" y="75311"/>
                </a:lnTo>
                <a:close/>
              </a:path>
              <a:path w="429895" h="191770">
                <a:moveTo>
                  <a:pt x="109600" y="173609"/>
                </a:moveTo>
                <a:lnTo>
                  <a:pt x="88518" y="173609"/>
                </a:lnTo>
                <a:lnTo>
                  <a:pt x="88518" y="186944"/>
                </a:lnTo>
                <a:lnTo>
                  <a:pt x="96519" y="189865"/>
                </a:lnTo>
                <a:lnTo>
                  <a:pt x="101726" y="189865"/>
                </a:lnTo>
                <a:lnTo>
                  <a:pt x="109600" y="186944"/>
                </a:lnTo>
                <a:lnTo>
                  <a:pt x="109600" y="173609"/>
                </a:lnTo>
                <a:close/>
              </a:path>
              <a:path w="429895" h="191770">
                <a:moveTo>
                  <a:pt x="109600" y="129921"/>
                </a:moveTo>
                <a:lnTo>
                  <a:pt x="85343" y="129921"/>
                </a:lnTo>
                <a:lnTo>
                  <a:pt x="85343" y="155829"/>
                </a:lnTo>
                <a:lnTo>
                  <a:pt x="79247" y="162052"/>
                </a:lnTo>
                <a:lnTo>
                  <a:pt x="73532" y="166624"/>
                </a:lnTo>
                <a:lnTo>
                  <a:pt x="67944" y="169672"/>
                </a:lnTo>
                <a:lnTo>
                  <a:pt x="62483" y="172593"/>
                </a:lnTo>
                <a:lnTo>
                  <a:pt x="56514" y="174117"/>
                </a:lnTo>
                <a:lnTo>
                  <a:pt x="87999" y="174117"/>
                </a:lnTo>
                <a:lnTo>
                  <a:pt x="88518" y="173609"/>
                </a:lnTo>
                <a:lnTo>
                  <a:pt x="109600" y="173609"/>
                </a:lnTo>
                <a:lnTo>
                  <a:pt x="109600" y="129921"/>
                </a:lnTo>
                <a:close/>
              </a:path>
              <a:path w="429895" h="191770">
                <a:moveTo>
                  <a:pt x="66547" y="57023"/>
                </a:moveTo>
                <a:lnTo>
                  <a:pt x="51815" y="57023"/>
                </a:lnTo>
                <a:lnTo>
                  <a:pt x="46736" y="57404"/>
                </a:lnTo>
                <a:lnTo>
                  <a:pt x="36575" y="59182"/>
                </a:lnTo>
                <a:lnTo>
                  <a:pt x="32003" y="60198"/>
                </a:lnTo>
                <a:lnTo>
                  <a:pt x="27686" y="61595"/>
                </a:lnTo>
                <a:lnTo>
                  <a:pt x="23494" y="62865"/>
                </a:lnTo>
                <a:lnTo>
                  <a:pt x="9525" y="70104"/>
                </a:lnTo>
                <a:lnTo>
                  <a:pt x="8127" y="71247"/>
                </a:lnTo>
                <a:lnTo>
                  <a:pt x="7365" y="72517"/>
                </a:lnTo>
                <a:lnTo>
                  <a:pt x="6984" y="73787"/>
                </a:lnTo>
                <a:lnTo>
                  <a:pt x="6603" y="75184"/>
                </a:lnTo>
                <a:lnTo>
                  <a:pt x="6583" y="81534"/>
                </a:lnTo>
                <a:lnTo>
                  <a:pt x="6730" y="82931"/>
                </a:lnTo>
                <a:lnTo>
                  <a:pt x="6984" y="84074"/>
                </a:lnTo>
                <a:lnTo>
                  <a:pt x="7238" y="84963"/>
                </a:lnTo>
                <a:lnTo>
                  <a:pt x="7746" y="85725"/>
                </a:lnTo>
                <a:lnTo>
                  <a:pt x="8127" y="86487"/>
                </a:lnTo>
                <a:lnTo>
                  <a:pt x="8636" y="86995"/>
                </a:lnTo>
                <a:lnTo>
                  <a:pt x="9905" y="87757"/>
                </a:lnTo>
                <a:lnTo>
                  <a:pt x="10540" y="87884"/>
                </a:lnTo>
                <a:lnTo>
                  <a:pt x="12572" y="87884"/>
                </a:lnTo>
                <a:lnTo>
                  <a:pt x="14350" y="87249"/>
                </a:lnTo>
                <a:lnTo>
                  <a:pt x="16763" y="85979"/>
                </a:lnTo>
                <a:lnTo>
                  <a:pt x="19176" y="84582"/>
                </a:lnTo>
                <a:lnTo>
                  <a:pt x="25780" y="81534"/>
                </a:lnTo>
                <a:lnTo>
                  <a:pt x="29463" y="80010"/>
                </a:lnTo>
                <a:lnTo>
                  <a:pt x="33654" y="78486"/>
                </a:lnTo>
                <a:lnTo>
                  <a:pt x="43306" y="75946"/>
                </a:lnTo>
                <a:lnTo>
                  <a:pt x="48640" y="75311"/>
                </a:lnTo>
                <a:lnTo>
                  <a:pt x="103538" y="75311"/>
                </a:lnTo>
                <a:lnTo>
                  <a:pt x="101853" y="72644"/>
                </a:lnTo>
                <a:lnTo>
                  <a:pt x="93599" y="64897"/>
                </a:lnTo>
                <a:lnTo>
                  <a:pt x="88137" y="61976"/>
                </a:lnTo>
                <a:lnTo>
                  <a:pt x="81406" y="59944"/>
                </a:lnTo>
                <a:lnTo>
                  <a:pt x="74675" y="58039"/>
                </a:lnTo>
                <a:lnTo>
                  <a:pt x="66547" y="57023"/>
                </a:lnTo>
                <a:close/>
              </a:path>
              <a:path w="429895" h="191770">
                <a:moveTo>
                  <a:pt x="170433" y="58928"/>
                </a:moveTo>
                <a:lnTo>
                  <a:pt x="162305" y="58928"/>
                </a:lnTo>
                <a:lnTo>
                  <a:pt x="160908" y="59182"/>
                </a:lnTo>
                <a:lnTo>
                  <a:pt x="159512" y="59309"/>
                </a:lnTo>
                <a:lnTo>
                  <a:pt x="155447" y="61849"/>
                </a:lnTo>
                <a:lnTo>
                  <a:pt x="155447" y="187071"/>
                </a:lnTo>
                <a:lnTo>
                  <a:pt x="161543" y="189611"/>
                </a:lnTo>
                <a:lnTo>
                  <a:pt x="163067" y="189865"/>
                </a:lnTo>
                <a:lnTo>
                  <a:pt x="171957" y="189865"/>
                </a:lnTo>
                <a:lnTo>
                  <a:pt x="173608" y="189611"/>
                </a:lnTo>
                <a:lnTo>
                  <a:pt x="175132" y="189484"/>
                </a:lnTo>
                <a:lnTo>
                  <a:pt x="179831" y="186436"/>
                </a:lnTo>
                <a:lnTo>
                  <a:pt x="179831" y="100076"/>
                </a:lnTo>
                <a:lnTo>
                  <a:pt x="184812" y="94620"/>
                </a:lnTo>
                <a:lnTo>
                  <a:pt x="189674" y="89868"/>
                </a:lnTo>
                <a:lnTo>
                  <a:pt x="194440" y="85806"/>
                </a:lnTo>
                <a:lnTo>
                  <a:pt x="199136" y="82423"/>
                </a:lnTo>
                <a:lnTo>
                  <a:pt x="203855" y="79375"/>
                </a:lnTo>
                <a:lnTo>
                  <a:pt x="177418" y="79375"/>
                </a:lnTo>
                <a:lnTo>
                  <a:pt x="177291" y="61849"/>
                </a:lnTo>
                <a:lnTo>
                  <a:pt x="176529" y="60833"/>
                </a:lnTo>
                <a:lnTo>
                  <a:pt x="176021" y="60325"/>
                </a:lnTo>
                <a:lnTo>
                  <a:pt x="175132" y="59944"/>
                </a:lnTo>
                <a:lnTo>
                  <a:pt x="174370" y="59563"/>
                </a:lnTo>
                <a:lnTo>
                  <a:pt x="173227" y="59309"/>
                </a:lnTo>
                <a:lnTo>
                  <a:pt x="171830" y="59182"/>
                </a:lnTo>
                <a:lnTo>
                  <a:pt x="170433" y="58928"/>
                </a:lnTo>
                <a:close/>
              </a:path>
              <a:path w="429895" h="191770">
                <a:moveTo>
                  <a:pt x="263218" y="76454"/>
                </a:moveTo>
                <a:lnTo>
                  <a:pt x="222250" y="76454"/>
                </a:lnTo>
                <a:lnTo>
                  <a:pt x="226440" y="77343"/>
                </a:lnTo>
                <a:lnTo>
                  <a:pt x="229996" y="78994"/>
                </a:lnTo>
                <a:lnTo>
                  <a:pt x="245871" y="106934"/>
                </a:lnTo>
                <a:lnTo>
                  <a:pt x="245871" y="186436"/>
                </a:lnTo>
                <a:lnTo>
                  <a:pt x="245999" y="187071"/>
                </a:lnTo>
                <a:lnTo>
                  <a:pt x="252094" y="189611"/>
                </a:lnTo>
                <a:lnTo>
                  <a:pt x="253618" y="189865"/>
                </a:lnTo>
                <a:lnTo>
                  <a:pt x="262508" y="189865"/>
                </a:lnTo>
                <a:lnTo>
                  <a:pt x="264159" y="189611"/>
                </a:lnTo>
                <a:lnTo>
                  <a:pt x="265683" y="189484"/>
                </a:lnTo>
                <a:lnTo>
                  <a:pt x="270382" y="186436"/>
                </a:lnTo>
                <a:lnTo>
                  <a:pt x="270277" y="101346"/>
                </a:lnTo>
                <a:lnTo>
                  <a:pt x="269493" y="94742"/>
                </a:lnTo>
                <a:lnTo>
                  <a:pt x="266191" y="82296"/>
                </a:lnTo>
                <a:lnTo>
                  <a:pt x="263525" y="76835"/>
                </a:lnTo>
                <a:lnTo>
                  <a:pt x="263218" y="76454"/>
                </a:lnTo>
                <a:close/>
              </a:path>
              <a:path w="429895" h="191770">
                <a:moveTo>
                  <a:pt x="231393" y="57023"/>
                </a:moveTo>
                <a:lnTo>
                  <a:pt x="214883" y="57023"/>
                </a:lnTo>
                <a:lnTo>
                  <a:pt x="207390" y="58801"/>
                </a:lnTo>
                <a:lnTo>
                  <a:pt x="177418" y="79375"/>
                </a:lnTo>
                <a:lnTo>
                  <a:pt x="203855" y="79375"/>
                </a:lnTo>
                <a:lnTo>
                  <a:pt x="205231" y="78486"/>
                </a:lnTo>
                <a:lnTo>
                  <a:pt x="211327" y="76454"/>
                </a:lnTo>
                <a:lnTo>
                  <a:pt x="263218" y="76454"/>
                </a:lnTo>
                <a:lnTo>
                  <a:pt x="259841" y="72263"/>
                </a:lnTo>
                <a:lnTo>
                  <a:pt x="256031" y="67691"/>
                </a:lnTo>
                <a:lnTo>
                  <a:pt x="251078" y="63881"/>
                </a:lnTo>
                <a:lnTo>
                  <a:pt x="244982" y="61214"/>
                </a:lnTo>
                <a:lnTo>
                  <a:pt x="238887" y="58420"/>
                </a:lnTo>
                <a:lnTo>
                  <a:pt x="231393" y="57023"/>
                </a:lnTo>
                <a:close/>
              </a:path>
              <a:path w="429895" h="191770">
                <a:moveTo>
                  <a:pt x="372237" y="57023"/>
                </a:moveTo>
                <a:lnTo>
                  <a:pt x="355091" y="57023"/>
                </a:lnTo>
                <a:lnTo>
                  <a:pt x="346709" y="58674"/>
                </a:lnTo>
                <a:lnTo>
                  <a:pt x="313054" y="88900"/>
                </a:lnTo>
                <a:lnTo>
                  <a:pt x="306941" y="129667"/>
                </a:lnTo>
                <a:lnTo>
                  <a:pt x="307022" y="132504"/>
                </a:lnTo>
                <a:lnTo>
                  <a:pt x="319371" y="172466"/>
                </a:lnTo>
                <a:lnTo>
                  <a:pt x="354115" y="191329"/>
                </a:lnTo>
                <a:lnTo>
                  <a:pt x="361188" y="191643"/>
                </a:lnTo>
                <a:lnTo>
                  <a:pt x="367809" y="191283"/>
                </a:lnTo>
                <a:lnTo>
                  <a:pt x="402617" y="174496"/>
                </a:lnTo>
                <a:lnTo>
                  <a:pt x="404793" y="172466"/>
                </a:lnTo>
                <a:lnTo>
                  <a:pt x="359028" y="172466"/>
                </a:lnTo>
                <a:lnTo>
                  <a:pt x="353694" y="171069"/>
                </a:lnTo>
                <a:lnTo>
                  <a:pt x="349503" y="168275"/>
                </a:lnTo>
                <a:lnTo>
                  <a:pt x="345186" y="165608"/>
                </a:lnTo>
                <a:lnTo>
                  <a:pt x="341756" y="161925"/>
                </a:lnTo>
                <a:lnTo>
                  <a:pt x="332231" y="129667"/>
                </a:lnTo>
                <a:lnTo>
                  <a:pt x="332231" y="117602"/>
                </a:lnTo>
                <a:lnTo>
                  <a:pt x="332866" y="111887"/>
                </a:lnTo>
                <a:lnTo>
                  <a:pt x="334137" y="106299"/>
                </a:lnTo>
                <a:lnTo>
                  <a:pt x="335279" y="100711"/>
                </a:lnTo>
                <a:lnTo>
                  <a:pt x="360299" y="76327"/>
                </a:lnTo>
                <a:lnTo>
                  <a:pt x="429767" y="76327"/>
                </a:lnTo>
                <a:lnTo>
                  <a:pt x="429767" y="75565"/>
                </a:lnTo>
                <a:lnTo>
                  <a:pt x="405129" y="75565"/>
                </a:lnTo>
                <a:lnTo>
                  <a:pt x="398779" y="69469"/>
                </a:lnTo>
                <a:lnTo>
                  <a:pt x="392429" y="64897"/>
                </a:lnTo>
                <a:lnTo>
                  <a:pt x="379475" y="58547"/>
                </a:lnTo>
                <a:lnTo>
                  <a:pt x="372237" y="57023"/>
                </a:lnTo>
                <a:close/>
              </a:path>
              <a:path w="429895" h="191770">
                <a:moveTo>
                  <a:pt x="429767" y="169545"/>
                </a:moveTo>
                <a:lnTo>
                  <a:pt x="407924" y="169545"/>
                </a:lnTo>
                <a:lnTo>
                  <a:pt x="407924" y="186436"/>
                </a:lnTo>
                <a:lnTo>
                  <a:pt x="408177" y="187071"/>
                </a:lnTo>
                <a:lnTo>
                  <a:pt x="408939" y="188087"/>
                </a:lnTo>
                <a:lnTo>
                  <a:pt x="409575" y="188595"/>
                </a:lnTo>
                <a:lnTo>
                  <a:pt x="410463" y="188849"/>
                </a:lnTo>
                <a:lnTo>
                  <a:pt x="411352" y="189230"/>
                </a:lnTo>
                <a:lnTo>
                  <a:pt x="412495" y="189484"/>
                </a:lnTo>
                <a:lnTo>
                  <a:pt x="413892" y="189611"/>
                </a:lnTo>
                <a:lnTo>
                  <a:pt x="415289" y="189865"/>
                </a:lnTo>
                <a:lnTo>
                  <a:pt x="422782" y="189865"/>
                </a:lnTo>
                <a:lnTo>
                  <a:pt x="424179" y="189611"/>
                </a:lnTo>
                <a:lnTo>
                  <a:pt x="425450" y="189484"/>
                </a:lnTo>
                <a:lnTo>
                  <a:pt x="426592" y="189230"/>
                </a:lnTo>
                <a:lnTo>
                  <a:pt x="427481" y="188849"/>
                </a:lnTo>
                <a:lnTo>
                  <a:pt x="428243" y="188595"/>
                </a:lnTo>
                <a:lnTo>
                  <a:pt x="428878" y="188087"/>
                </a:lnTo>
                <a:lnTo>
                  <a:pt x="429640" y="187071"/>
                </a:lnTo>
                <a:lnTo>
                  <a:pt x="429767" y="169545"/>
                </a:lnTo>
                <a:close/>
              </a:path>
              <a:path w="429895" h="191770">
                <a:moveTo>
                  <a:pt x="429767" y="76327"/>
                </a:moveTo>
                <a:lnTo>
                  <a:pt x="373252" y="76327"/>
                </a:lnTo>
                <a:lnTo>
                  <a:pt x="379729" y="78359"/>
                </a:lnTo>
                <a:lnTo>
                  <a:pt x="385952" y="82296"/>
                </a:lnTo>
                <a:lnTo>
                  <a:pt x="390592" y="85582"/>
                </a:lnTo>
                <a:lnTo>
                  <a:pt x="395350" y="89535"/>
                </a:lnTo>
                <a:lnTo>
                  <a:pt x="400204" y="94154"/>
                </a:lnTo>
                <a:lnTo>
                  <a:pt x="405129" y="99441"/>
                </a:lnTo>
                <a:lnTo>
                  <a:pt x="405129" y="148463"/>
                </a:lnTo>
                <a:lnTo>
                  <a:pt x="401319" y="152908"/>
                </a:lnTo>
                <a:lnTo>
                  <a:pt x="397637" y="156718"/>
                </a:lnTo>
                <a:lnTo>
                  <a:pt x="394080" y="159766"/>
                </a:lnTo>
                <a:lnTo>
                  <a:pt x="390651" y="162814"/>
                </a:lnTo>
                <a:lnTo>
                  <a:pt x="368807" y="172466"/>
                </a:lnTo>
                <a:lnTo>
                  <a:pt x="404793" y="172466"/>
                </a:lnTo>
                <a:lnTo>
                  <a:pt x="407924" y="169545"/>
                </a:lnTo>
                <a:lnTo>
                  <a:pt x="429767" y="169545"/>
                </a:lnTo>
                <a:lnTo>
                  <a:pt x="429767" y="76327"/>
                </a:lnTo>
                <a:close/>
              </a:path>
              <a:path w="429895" h="191770">
                <a:moveTo>
                  <a:pt x="419734" y="0"/>
                </a:moveTo>
                <a:lnTo>
                  <a:pt x="414908" y="0"/>
                </a:lnTo>
                <a:lnTo>
                  <a:pt x="413003" y="127"/>
                </a:lnTo>
                <a:lnTo>
                  <a:pt x="411479" y="254"/>
                </a:lnTo>
                <a:lnTo>
                  <a:pt x="409955" y="508"/>
                </a:lnTo>
                <a:lnTo>
                  <a:pt x="408686" y="762"/>
                </a:lnTo>
                <a:lnTo>
                  <a:pt x="407669" y="1143"/>
                </a:lnTo>
                <a:lnTo>
                  <a:pt x="406653" y="1397"/>
                </a:lnTo>
                <a:lnTo>
                  <a:pt x="406018" y="1905"/>
                </a:lnTo>
                <a:lnTo>
                  <a:pt x="405638" y="2413"/>
                </a:lnTo>
                <a:lnTo>
                  <a:pt x="405256" y="3048"/>
                </a:lnTo>
                <a:lnTo>
                  <a:pt x="405129" y="75565"/>
                </a:lnTo>
                <a:lnTo>
                  <a:pt x="429767" y="75565"/>
                </a:lnTo>
                <a:lnTo>
                  <a:pt x="429767" y="3683"/>
                </a:lnTo>
                <a:lnTo>
                  <a:pt x="429513" y="3048"/>
                </a:lnTo>
                <a:lnTo>
                  <a:pt x="429132" y="2413"/>
                </a:lnTo>
                <a:lnTo>
                  <a:pt x="428625" y="1905"/>
                </a:lnTo>
                <a:lnTo>
                  <a:pt x="427989" y="1397"/>
                </a:lnTo>
                <a:lnTo>
                  <a:pt x="427100" y="1143"/>
                </a:lnTo>
                <a:lnTo>
                  <a:pt x="426212" y="762"/>
                </a:lnTo>
                <a:lnTo>
                  <a:pt x="424941" y="508"/>
                </a:lnTo>
                <a:lnTo>
                  <a:pt x="423417" y="254"/>
                </a:lnTo>
                <a:lnTo>
                  <a:pt x="421766" y="127"/>
                </a:lnTo>
                <a:lnTo>
                  <a:pt x="4197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910454" y="5173217"/>
            <a:ext cx="642366" cy="192278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5652770" y="5173217"/>
            <a:ext cx="487680" cy="192405"/>
          </a:xfrm>
          <a:custGeom>
            <a:avLst/>
            <a:gdLst/>
            <a:ahLst/>
            <a:cxnLst/>
            <a:rect l="l" t="t" r="r" b="b"/>
            <a:pathLst>
              <a:path w="487679" h="192404">
                <a:moveTo>
                  <a:pt x="47625" y="78866"/>
                </a:moveTo>
                <a:lnTo>
                  <a:pt x="23367" y="78866"/>
                </a:lnTo>
                <a:lnTo>
                  <a:pt x="23367" y="157606"/>
                </a:lnTo>
                <a:lnTo>
                  <a:pt x="24129" y="163702"/>
                </a:lnTo>
                <a:lnTo>
                  <a:pt x="26924" y="174243"/>
                </a:lnTo>
                <a:lnTo>
                  <a:pt x="29209" y="178561"/>
                </a:lnTo>
                <a:lnTo>
                  <a:pt x="32384" y="181863"/>
                </a:lnTo>
                <a:lnTo>
                  <a:pt x="35559" y="185292"/>
                </a:lnTo>
                <a:lnTo>
                  <a:pt x="39496" y="187832"/>
                </a:lnTo>
                <a:lnTo>
                  <a:pt x="44450" y="189483"/>
                </a:lnTo>
                <a:lnTo>
                  <a:pt x="49402" y="191261"/>
                </a:lnTo>
                <a:lnTo>
                  <a:pt x="55244" y="192023"/>
                </a:lnTo>
                <a:lnTo>
                  <a:pt x="64388" y="192023"/>
                </a:lnTo>
                <a:lnTo>
                  <a:pt x="86487" y="175767"/>
                </a:lnTo>
                <a:lnTo>
                  <a:pt x="86232" y="173227"/>
                </a:lnTo>
                <a:lnTo>
                  <a:pt x="86137" y="172846"/>
                </a:lnTo>
                <a:lnTo>
                  <a:pt x="59308" y="172846"/>
                </a:lnTo>
                <a:lnTo>
                  <a:pt x="54355" y="170687"/>
                </a:lnTo>
                <a:lnTo>
                  <a:pt x="49021" y="162051"/>
                </a:lnTo>
                <a:lnTo>
                  <a:pt x="47625" y="155701"/>
                </a:lnTo>
                <a:lnTo>
                  <a:pt x="47625" y="78866"/>
                </a:lnTo>
                <a:close/>
              </a:path>
              <a:path w="487679" h="192404">
                <a:moveTo>
                  <a:pt x="83565" y="169036"/>
                </a:moveTo>
                <a:lnTo>
                  <a:pt x="82295" y="169036"/>
                </a:lnTo>
                <a:lnTo>
                  <a:pt x="81406" y="169290"/>
                </a:lnTo>
                <a:lnTo>
                  <a:pt x="80517" y="169671"/>
                </a:lnTo>
                <a:lnTo>
                  <a:pt x="79501" y="170052"/>
                </a:lnTo>
                <a:lnTo>
                  <a:pt x="78358" y="170433"/>
                </a:lnTo>
                <a:lnTo>
                  <a:pt x="75564" y="171449"/>
                </a:lnTo>
                <a:lnTo>
                  <a:pt x="74040" y="171830"/>
                </a:lnTo>
                <a:lnTo>
                  <a:pt x="70484" y="172592"/>
                </a:lnTo>
                <a:lnTo>
                  <a:pt x="68452" y="172846"/>
                </a:lnTo>
                <a:lnTo>
                  <a:pt x="86137" y="172846"/>
                </a:lnTo>
                <a:lnTo>
                  <a:pt x="85978" y="172211"/>
                </a:lnTo>
                <a:lnTo>
                  <a:pt x="85851" y="171322"/>
                </a:lnTo>
                <a:lnTo>
                  <a:pt x="85343" y="170052"/>
                </a:lnTo>
                <a:lnTo>
                  <a:pt x="84962" y="169544"/>
                </a:lnTo>
                <a:lnTo>
                  <a:pt x="84581" y="169417"/>
                </a:lnTo>
                <a:lnTo>
                  <a:pt x="84074" y="169163"/>
                </a:lnTo>
                <a:lnTo>
                  <a:pt x="83565" y="169036"/>
                </a:lnTo>
                <a:close/>
              </a:path>
              <a:path w="487679" h="192404">
                <a:moveTo>
                  <a:pt x="82422" y="60197"/>
                </a:moveTo>
                <a:lnTo>
                  <a:pt x="4190" y="60197"/>
                </a:lnTo>
                <a:lnTo>
                  <a:pt x="2920" y="60705"/>
                </a:lnTo>
                <a:lnTo>
                  <a:pt x="0" y="72897"/>
                </a:lnTo>
                <a:lnTo>
                  <a:pt x="507" y="75310"/>
                </a:lnTo>
                <a:lnTo>
                  <a:pt x="2285" y="78104"/>
                </a:lnTo>
                <a:lnTo>
                  <a:pt x="3428" y="78866"/>
                </a:lnTo>
                <a:lnTo>
                  <a:pt x="83184" y="78866"/>
                </a:lnTo>
                <a:lnTo>
                  <a:pt x="84327" y="78104"/>
                </a:lnTo>
                <a:lnTo>
                  <a:pt x="86105" y="75310"/>
                </a:lnTo>
                <a:lnTo>
                  <a:pt x="86487" y="72897"/>
                </a:lnTo>
                <a:lnTo>
                  <a:pt x="86487" y="67944"/>
                </a:lnTo>
                <a:lnTo>
                  <a:pt x="85216" y="62356"/>
                </a:lnTo>
                <a:lnTo>
                  <a:pt x="84835" y="61594"/>
                </a:lnTo>
                <a:lnTo>
                  <a:pt x="84327" y="61086"/>
                </a:lnTo>
                <a:lnTo>
                  <a:pt x="83692" y="60705"/>
                </a:lnTo>
                <a:lnTo>
                  <a:pt x="83184" y="60451"/>
                </a:lnTo>
                <a:lnTo>
                  <a:pt x="82422" y="60197"/>
                </a:lnTo>
                <a:close/>
              </a:path>
              <a:path w="487679" h="192404">
                <a:moveTo>
                  <a:pt x="37972" y="26669"/>
                </a:moveTo>
                <a:lnTo>
                  <a:pt x="33146" y="26669"/>
                </a:lnTo>
                <a:lnTo>
                  <a:pt x="31114" y="26796"/>
                </a:lnTo>
                <a:lnTo>
                  <a:pt x="29590" y="27050"/>
                </a:lnTo>
                <a:lnTo>
                  <a:pt x="28066" y="27177"/>
                </a:lnTo>
                <a:lnTo>
                  <a:pt x="26796" y="27431"/>
                </a:lnTo>
                <a:lnTo>
                  <a:pt x="25780" y="27939"/>
                </a:lnTo>
                <a:lnTo>
                  <a:pt x="24891" y="28320"/>
                </a:lnTo>
                <a:lnTo>
                  <a:pt x="24256" y="28828"/>
                </a:lnTo>
                <a:lnTo>
                  <a:pt x="23875" y="29336"/>
                </a:lnTo>
                <a:lnTo>
                  <a:pt x="23621" y="29844"/>
                </a:lnTo>
                <a:lnTo>
                  <a:pt x="23367" y="30479"/>
                </a:lnTo>
                <a:lnTo>
                  <a:pt x="23367" y="60197"/>
                </a:lnTo>
                <a:lnTo>
                  <a:pt x="47625" y="60197"/>
                </a:lnTo>
                <a:lnTo>
                  <a:pt x="47625" y="30479"/>
                </a:lnTo>
                <a:lnTo>
                  <a:pt x="47497" y="29844"/>
                </a:lnTo>
                <a:lnTo>
                  <a:pt x="46735" y="28828"/>
                </a:lnTo>
                <a:lnTo>
                  <a:pt x="46100" y="28320"/>
                </a:lnTo>
                <a:lnTo>
                  <a:pt x="45212" y="27939"/>
                </a:lnTo>
                <a:lnTo>
                  <a:pt x="44322" y="27431"/>
                </a:lnTo>
                <a:lnTo>
                  <a:pt x="43052" y="27177"/>
                </a:lnTo>
                <a:lnTo>
                  <a:pt x="41528" y="27050"/>
                </a:lnTo>
                <a:lnTo>
                  <a:pt x="39877" y="26796"/>
                </a:lnTo>
                <a:lnTo>
                  <a:pt x="37972" y="26669"/>
                </a:lnTo>
                <a:close/>
              </a:path>
              <a:path w="487679" h="192404">
                <a:moveTo>
                  <a:pt x="132714" y="0"/>
                </a:moveTo>
                <a:lnTo>
                  <a:pt x="128015" y="0"/>
                </a:lnTo>
                <a:lnTo>
                  <a:pt x="125983" y="126"/>
                </a:lnTo>
                <a:lnTo>
                  <a:pt x="118237" y="3682"/>
                </a:lnTo>
                <a:lnTo>
                  <a:pt x="118237" y="187070"/>
                </a:lnTo>
                <a:lnTo>
                  <a:pt x="124459" y="190245"/>
                </a:lnTo>
                <a:lnTo>
                  <a:pt x="125983" y="190499"/>
                </a:lnTo>
                <a:lnTo>
                  <a:pt x="134746" y="190499"/>
                </a:lnTo>
                <a:lnTo>
                  <a:pt x="136397" y="190245"/>
                </a:lnTo>
                <a:lnTo>
                  <a:pt x="137921" y="190118"/>
                </a:lnTo>
                <a:lnTo>
                  <a:pt x="142493" y="100710"/>
                </a:lnTo>
                <a:lnTo>
                  <a:pt x="147472" y="95255"/>
                </a:lnTo>
                <a:lnTo>
                  <a:pt x="171576" y="77850"/>
                </a:lnTo>
                <a:lnTo>
                  <a:pt x="142493" y="77850"/>
                </a:lnTo>
                <a:lnTo>
                  <a:pt x="142366" y="3047"/>
                </a:lnTo>
                <a:lnTo>
                  <a:pt x="141985" y="2539"/>
                </a:lnTo>
                <a:lnTo>
                  <a:pt x="141604" y="1904"/>
                </a:lnTo>
                <a:lnTo>
                  <a:pt x="134746" y="126"/>
                </a:lnTo>
                <a:lnTo>
                  <a:pt x="132714" y="0"/>
                </a:lnTo>
                <a:close/>
              </a:path>
              <a:path w="487679" h="192404">
                <a:moveTo>
                  <a:pt x="225234" y="77088"/>
                </a:moveTo>
                <a:lnTo>
                  <a:pt x="184530" y="77088"/>
                </a:lnTo>
                <a:lnTo>
                  <a:pt x="188721" y="77977"/>
                </a:lnTo>
                <a:lnTo>
                  <a:pt x="192277" y="79628"/>
                </a:lnTo>
                <a:lnTo>
                  <a:pt x="208152" y="187705"/>
                </a:lnTo>
                <a:lnTo>
                  <a:pt x="208914" y="188721"/>
                </a:lnTo>
                <a:lnTo>
                  <a:pt x="209550" y="189102"/>
                </a:lnTo>
                <a:lnTo>
                  <a:pt x="211327" y="189864"/>
                </a:lnTo>
                <a:lnTo>
                  <a:pt x="212597" y="190118"/>
                </a:lnTo>
                <a:lnTo>
                  <a:pt x="214121" y="190245"/>
                </a:lnTo>
                <a:lnTo>
                  <a:pt x="215772" y="190499"/>
                </a:lnTo>
                <a:lnTo>
                  <a:pt x="224535" y="190499"/>
                </a:lnTo>
                <a:lnTo>
                  <a:pt x="226059" y="190245"/>
                </a:lnTo>
                <a:lnTo>
                  <a:pt x="227583" y="190118"/>
                </a:lnTo>
                <a:lnTo>
                  <a:pt x="232282" y="187070"/>
                </a:lnTo>
                <a:lnTo>
                  <a:pt x="232177" y="101980"/>
                </a:lnTo>
                <a:lnTo>
                  <a:pt x="231393" y="95376"/>
                </a:lnTo>
                <a:lnTo>
                  <a:pt x="229869" y="89153"/>
                </a:lnTo>
                <a:lnTo>
                  <a:pt x="228218" y="82930"/>
                </a:lnTo>
                <a:lnTo>
                  <a:pt x="225551" y="77469"/>
                </a:lnTo>
                <a:lnTo>
                  <a:pt x="225234" y="77088"/>
                </a:lnTo>
                <a:close/>
              </a:path>
              <a:path w="487679" h="192404">
                <a:moveTo>
                  <a:pt x="193675" y="57657"/>
                </a:moveTo>
                <a:lnTo>
                  <a:pt x="177672" y="57657"/>
                </a:lnTo>
                <a:lnTo>
                  <a:pt x="170560" y="59308"/>
                </a:lnTo>
                <a:lnTo>
                  <a:pt x="142493" y="77850"/>
                </a:lnTo>
                <a:lnTo>
                  <a:pt x="171576" y="77850"/>
                </a:lnTo>
                <a:lnTo>
                  <a:pt x="173862" y="77088"/>
                </a:lnTo>
                <a:lnTo>
                  <a:pt x="225234" y="77088"/>
                </a:lnTo>
                <a:lnTo>
                  <a:pt x="221741" y="72897"/>
                </a:lnTo>
                <a:lnTo>
                  <a:pt x="218058" y="68325"/>
                </a:lnTo>
                <a:lnTo>
                  <a:pt x="213232" y="64515"/>
                </a:lnTo>
                <a:lnTo>
                  <a:pt x="207137" y="61848"/>
                </a:lnTo>
                <a:lnTo>
                  <a:pt x="201167" y="59054"/>
                </a:lnTo>
                <a:lnTo>
                  <a:pt x="193675" y="57657"/>
                </a:lnTo>
                <a:close/>
              </a:path>
              <a:path w="487679" h="192404">
                <a:moveTo>
                  <a:pt x="370492" y="75945"/>
                </a:moveTo>
                <a:lnTo>
                  <a:pt x="327659" y="75945"/>
                </a:lnTo>
                <a:lnTo>
                  <a:pt x="332358" y="76453"/>
                </a:lnTo>
                <a:lnTo>
                  <a:pt x="339978" y="78993"/>
                </a:lnTo>
                <a:lnTo>
                  <a:pt x="352297" y="100075"/>
                </a:lnTo>
                <a:lnTo>
                  <a:pt x="352297" y="114299"/>
                </a:lnTo>
                <a:lnTo>
                  <a:pt x="334137" y="114299"/>
                </a:lnTo>
                <a:lnTo>
                  <a:pt x="326612" y="114464"/>
                </a:lnTo>
                <a:lnTo>
                  <a:pt x="279780" y="127761"/>
                </a:lnTo>
                <a:lnTo>
                  <a:pt x="267842" y="148081"/>
                </a:lnTo>
                <a:lnTo>
                  <a:pt x="267842" y="160908"/>
                </a:lnTo>
                <a:lnTo>
                  <a:pt x="268858" y="166115"/>
                </a:lnTo>
                <a:lnTo>
                  <a:pt x="271144" y="170814"/>
                </a:lnTo>
                <a:lnTo>
                  <a:pt x="273303" y="175386"/>
                </a:lnTo>
                <a:lnTo>
                  <a:pt x="276351" y="179323"/>
                </a:lnTo>
                <a:lnTo>
                  <a:pt x="280415" y="182498"/>
                </a:lnTo>
                <a:lnTo>
                  <a:pt x="284352" y="185673"/>
                </a:lnTo>
                <a:lnTo>
                  <a:pt x="289178" y="188086"/>
                </a:lnTo>
                <a:lnTo>
                  <a:pt x="294766" y="189864"/>
                </a:lnTo>
                <a:lnTo>
                  <a:pt x="300354" y="191515"/>
                </a:lnTo>
                <a:lnTo>
                  <a:pt x="306704" y="192277"/>
                </a:lnTo>
                <a:lnTo>
                  <a:pt x="321563" y="192277"/>
                </a:lnTo>
                <a:lnTo>
                  <a:pt x="329183" y="190753"/>
                </a:lnTo>
                <a:lnTo>
                  <a:pt x="343407" y="184403"/>
                </a:lnTo>
                <a:lnTo>
                  <a:pt x="349757" y="179958"/>
                </a:lnTo>
                <a:lnTo>
                  <a:pt x="355080" y="174751"/>
                </a:lnTo>
                <a:lnTo>
                  <a:pt x="309625" y="174751"/>
                </a:lnTo>
                <a:lnTo>
                  <a:pt x="303529" y="172846"/>
                </a:lnTo>
                <a:lnTo>
                  <a:pt x="294766" y="165353"/>
                </a:lnTo>
                <a:lnTo>
                  <a:pt x="292607" y="160273"/>
                </a:lnTo>
                <a:lnTo>
                  <a:pt x="292607" y="150240"/>
                </a:lnTo>
                <a:lnTo>
                  <a:pt x="324992" y="130555"/>
                </a:lnTo>
                <a:lnTo>
                  <a:pt x="376427" y="130555"/>
                </a:lnTo>
                <a:lnTo>
                  <a:pt x="376393" y="95884"/>
                </a:lnTo>
                <a:lnTo>
                  <a:pt x="375538" y="89534"/>
                </a:lnTo>
                <a:lnTo>
                  <a:pt x="373436" y="83184"/>
                </a:lnTo>
                <a:lnTo>
                  <a:pt x="371855" y="78104"/>
                </a:lnTo>
                <a:lnTo>
                  <a:pt x="370492" y="75945"/>
                </a:lnTo>
                <a:close/>
              </a:path>
              <a:path w="487679" h="192404">
                <a:moveTo>
                  <a:pt x="376427" y="174243"/>
                </a:moveTo>
                <a:lnTo>
                  <a:pt x="355600" y="174243"/>
                </a:lnTo>
                <a:lnTo>
                  <a:pt x="355600" y="187578"/>
                </a:lnTo>
                <a:lnTo>
                  <a:pt x="363474" y="190499"/>
                </a:lnTo>
                <a:lnTo>
                  <a:pt x="368680" y="190499"/>
                </a:lnTo>
                <a:lnTo>
                  <a:pt x="376427" y="187578"/>
                </a:lnTo>
                <a:lnTo>
                  <a:pt x="376427" y="174243"/>
                </a:lnTo>
                <a:close/>
              </a:path>
              <a:path w="487679" h="192404">
                <a:moveTo>
                  <a:pt x="376427" y="130555"/>
                </a:moveTo>
                <a:lnTo>
                  <a:pt x="352297" y="130555"/>
                </a:lnTo>
                <a:lnTo>
                  <a:pt x="352297" y="156463"/>
                </a:lnTo>
                <a:lnTo>
                  <a:pt x="346328" y="162686"/>
                </a:lnTo>
                <a:lnTo>
                  <a:pt x="340613" y="167258"/>
                </a:lnTo>
                <a:lnTo>
                  <a:pt x="335279" y="170306"/>
                </a:lnTo>
                <a:lnTo>
                  <a:pt x="329818" y="173227"/>
                </a:lnTo>
                <a:lnTo>
                  <a:pt x="323850" y="174751"/>
                </a:lnTo>
                <a:lnTo>
                  <a:pt x="355080" y="174751"/>
                </a:lnTo>
                <a:lnTo>
                  <a:pt x="355600" y="174243"/>
                </a:lnTo>
                <a:lnTo>
                  <a:pt x="376427" y="174243"/>
                </a:lnTo>
                <a:lnTo>
                  <a:pt x="376427" y="130555"/>
                </a:lnTo>
                <a:close/>
              </a:path>
              <a:path w="487679" h="192404">
                <a:moveTo>
                  <a:pt x="333755" y="57657"/>
                </a:moveTo>
                <a:lnTo>
                  <a:pt x="319150" y="57657"/>
                </a:lnTo>
                <a:lnTo>
                  <a:pt x="314070" y="58038"/>
                </a:lnTo>
                <a:lnTo>
                  <a:pt x="304164" y="59816"/>
                </a:lnTo>
                <a:lnTo>
                  <a:pt x="299465" y="60832"/>
                </a:lnTo>
                <a:lnTo>
                  <a:pt x="295275" y="62229"/>
                </a:lnTo>
                <a:lnTo>
                  <a:pt x="291083" y="63499"/>
                </a:lnTo>
                <a:lnTo>
                  <a:pt x="274827" y="74421"/>
                </a:lnTo>
                <a:lnTo>
                  <a:pt x="274446" y="75818"/>
                </a:lnTo>
                <a:lnTo>
                  <a:pt x="274319" y="82422"/>
                </a:lnTo>
                <a:lnTo>
                  <a:pt x="274574" y="83565"/>
                </a:lnTo>
                <a:lnTo>
                  <a:pt x="274700" y="84708"/>
                </a:lnTo>
                <a:lnTo>
                  <a:pt x="278383" y="88518"/>
                </a:lnTo>
                <a:lnTo>
                  <a:pt x="280288" y="88518"/>
                </a:lnTo>
                <a:lnTo>
                  <a:pt x="282066" y="87883"/>
                </a:lnTo>
                <a:lnTo>
                  <a:pt x="284479" y="86613"/>
                </a:lnTo>
                <a:lnTo>
                  <a:pt x="286892" y="85216"/>
                </a:lnTo>
                <a:lnTo>
                  <a:pt x="289813" y="83819"/>
                </a:lnTo>
                <a:lnTo>
                  <a:pt x="316102" y="75945"/>
                </a:lnTo>
                <a:lnTo>
                  <a:pt x="370492" y="75945"/>
                </a:lnTo>
                <a:lnTo>
                  <a:pt x="368807" y="73278"/>
                </a:lnTo>
                <a:lnTo>
                  <a:pt x="360552" y="65531"/>
                </a:lnTo>
                <a:lnTo>
                  <a:pt x="355218" y="62610"/>
                </a:lnTo>
                <a:lnTo>
                  <a:pt x="348488" y="60578"/>
                </a:lnTo>
                <a:lnTo>
                  <a:pt x="341883" y="58673"/>
                </a:lnTo>
                <a:lnTo>
                  <a:pt x="333755" y="57657"/>
                </a:lnTo>
                <a:close/>
              </a:path>
              <a:path w="487679" h="192404">
                <a:moveTo>
                  <a:pt x="448437" y="78866"/>
                </a:moveTo>
                <a:lnTo>
                  <a:pt x="424179" y="78866"/>
                </a:lnTo>
                <a:lnTo>
                  <a:pt x="424179" y="157606"/>
                </a:lnTo>
                <a:lnTo>
                  <a:pt x="424941" y="163702"/>
                </a:lnTo>
                <a:lnTo>
                  <a:pt x="427735" y="174243"/>
                </a:lnTo>
                <a:lnTo>
                  <a:pt x="430021" y="178561"/>
                </a:lnTo>
                <a:lnTo>
                  <a:pt x="433196" y="181863"/>
                </a:lnTo>
                <a:lnTo>
                  <a:pt x="436371" y="185292"/>
                </a:lnTo>
                <a:lnTo>
                  <a:pt x="440308" y="187832"/>
                </a:lnTo>
                <a:lnTo>
                  <a:pt x="445262" y="189483"/>
                </a:lnTo>
                <a:lnTo>
                  <a:pt x="450214" y="191261"/>
                </a:lnTo>
                <a:lnTo>
                  <a:pt x="456056" y="192023"/>
                </a:lnTo>
                <a:lnTo>
                  <a:pt x="465200" y="192023"/>
                </a:lnTo>
                <a:lnTo>
                  <a:pt x="487299" y="175767"/>
                </a:lnTo>
                <a:lnTo>
                  <a:pt x="487044" y="173227"/>
                </a:lnTo>
                <a:lnTo>
                  <a:pt x="486949" y="172846"/>
                </a:lnTo>
                <a:lnTo>
                  <a:pt x="460120" y="172846"/>
                </a:lnTo>
                <a:lnTo>
                  <a:pt x="455167" y="170687"/>
                </a:lnTo>
                <a:lnTo>
                  <a:pt x="449833" y="162051"/>
                </a:lnTo>
                <a:lnTo>
                  <a:pt x="448437" y="155701"/>
                </a:lnTo>
                <a:lnTo>
                  <a:pt x="448437" y="78866"/>
                </a:lnTo>
                <a:close/>
              </a:path>
              <a:path w="487679" h="192404">
                <a:moveTo>
                  <a:pt x="484377" y="169036"/>
                </a:moveTo>
                <a:lnTo>
                  <a:pt x="483107" y="169036"/>
                </a:lnTo>
                <a:lnTo>
                  <a:pt x="482218" y="169290"/>
                </a:lnTo>
                <a:lnTo>
                  <a:pt x="481329" y="169671"/>
                </a:lnTo>
                <a:lnTo>
                  <a:pt x="480313" y="170052"/>
                </a:lnTo>
                <a:lnTo>
                  <a:pt x="479170" y="170433"/>
                </a:lnTo>
                <a:lnTo>
                  <a:pt x="476376" y="171449"/>
                </a:lnTo>
                <a:lnTo>
                  <a:pt x="474852" y="171830"/>
                </a:lnTo>
                <a:lnTo>
                  <a:pt x="471296" y="172592"/>
                </a:lnTo>
                <a:lnTo>
                  <a:pt x="469264" y="172846"/>
                </a:lnTo>
                <a:lnTo>
                  <a:pt x="486949" y="172846"/>
                </a:lnTo>
                <a:lnTo>
                  <a:pt x="486790" y="172211"/>
                </a:lnTo>
                <a:lnTo>
                  <a:pt x="486663" y="171322"/>
                </a:lnTo>
                <a:lnTo>
                  <a:pt x="486155" y="170052"/>
                </a:lnTo>
                <a:lnTo>
                  <a:pt x="485775" y="169544"/>
                </a:lnTo>
                <a:lnTo>
                  <a:pt x="485393" y="169417"/>
                </a:lnTo>
                <a:lnTo>
                  <a:pt x="484885" y="169163"/>
                </a:lnTo>
                <a:lnTo>
                  <a:pt x="484377" y="169036"/>
                </a:lnTo>
                <a:close/>
              </a:path>
              <a:path w="487679" h="192404">
                <a:moveTo>
                  <a:pt x="483234" y="60197"/>
                </a:moveTo>
                <a:lnTo>
                  <a:pt x="405002" y="60197"/>
                </a:lnTo>
                <a:lnTo>
                  <a:pt x="403732" y="60705"/>
                </a:lnTo>
                <a:lnTo>
                  <a:pt x="400812" y="72897"/>
                </a:lnTo>
                <a:lnTo>
                  <a:pt x="401319" y="75310"/>
                </a:lnTo>
                <a:lnTo>
                  <a:pt x="403097" y="78104"/>
                </a:lnTo>
                <a:lnTo>
                  <a:pt x="404240" y="78866"/>
                </a:lnTo>
                <a:lnTo>
                  <a:pt x="483996" y="78866"/>
                </a:lnTo>
                <a:lnTo>
                  <a:pt x="485139" y="78104"/>
                </a:lnTo>
                <a:lnTo>
                  <a:pt x="486917" y="75310"/>
                </a:lnTo>
                <a:lnTo>
                  <a:pt x="487299" y="72897"/>
                </a:lnTo>
                <a:lnTo>
                  <a:pt x="487299" y="67944"/>
                </a:lnTo>
                <a:lnTo>
                  <a:pt x="486028" y="62356"/>
                </a:lnTo>
                <a:lnTo>
                  <a:pt x="485647" y="61594"/>
                </a:lnTo>
                <a:lnTo>
                  <a:pt x="485139" y="61086"/>
                </a:lnTo>
                <a:lnTo>
                  <a:pt x="484504" y="60705"/>
                </a:lnTo>
                <a:lnTo>
                  <a:pt x="483996" y="60451"/>
                </a:lnTo>
                <a:lnTo>
                  <a:pt x="483234" y="60197"/>
                </a:lnTo>
                <a:close/>
              </a:path>
              <a:path w="487679" h="192404">
                <a:moveTo>
                  <a:pt x="438784" y="26669"/>
                </a:moveTo>
                <a:lnTo>
                  <a:pt x="433958" y="26669"/>
                </a:lnTo>
                <a:lnTo>
                  <a:pt x="431926" y="26796"/>
                </a:lnTo>
                <a:lnTo>
                  <a:pt x="430402" y="27050"/>
                </a:lnTo>
                <a:lnTo>
                  <a:pt x="428878" y="27177"/>
                </a:lnTo>
                <a:lnTo>
                  <a:pt x="427608" y="27431"/>
                </a:lnTo>
                <a:lnTo>
                  <a:pt x="426592" y="27939"/>
                </a:lnTo>
                <a:lnTo>
                  <a:pt x="425703" y="28320"/>
                </a:lnTo>
                <a:lnTo>
                  <a:pt x="425068" y="28828"/>
                </a:lnTo>
                <a:lnTo>
                  <a:pt x="424688" y="29336"/>
                </a:lnTo>
                <a:lnTo>
                  <a:pt x="424433" y="29844"/>
                </a:lnTo>
                <a:lnTo>
                  <a:pt x="424179" y="30479"/>
                </a:lnTo>
                <a:lnTo>
                  <a:pt x="424179" y="60197"/>
                </a:lnTo>
                <a:lnTo>
                  <a:pt x="448437" y="60197"/>
                </a:lnTo>
                <a:lnTo>
                  <a:pt x="448437" y="30479"/>
                </a:lnTo>
                <a:lnTo>
                  <a:pt x="448309" y="29844"/>
                </a:lnTo>
                <a:lnTo>
                  <a:pt x="447547" y="28828"/>
                </a:lnTo>
                <a:lnTo>
                  <a:pt x="446913" y="28320"/>
                </a:lnTo>
                <a:lnTo>
                  <a:pt x="446024" y="27939"/>
                </a:lnTo>
                <a:lnTo>
                  <a:pt x="445134" y="27431"/>
                </a:lnTo>
                <a:lnTo>
                  <a:pt x="443864" y="27177"/>
                </a:lnTo>
                <a:lnTo>
                  <a:pt x="442340" y="27050"/>
                </a:lnTo>
                <a:lnTo>
                  <a:pt x="440689" y="26796"/>
                </a:lnTo>
                <a:lnTo>
                  <a:pt x="438784" y="26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6249766" y="5172328"/>
            <a:ext cx="613410" cy="193675"/>
            <a:chOff x="6249766" y="5172328"/>
            <a:chExt cx="613410" cy="193675"/>
          </a:xfrm>
        </p:grpSpPr>
        <p:sp>
          <p:nvSpPr>
            <p:cNvPr id="68" name="object 68"/>
            <p:cNvSpPr/>
            <p:nvPr/>
          </p:nvSpPr>
          <p:spPr>
            <a:xfrm>
              <a:off x="6249759" y="5172328"/>
              <a:ext cx="497840" cy="193675"/>
            </a:xfrm>
            <a:custGeom>
              <a:avLst/>
              <a:gdLst/>
              <a:ahLst/>
              <a:cxnLst/>
              <a:rect l="l" t="t" r="r" b="b"/>
              <a:pathLst>
                <a:path w="497840" h="193675">
                  <a:moveTo>
                    <a:pt x="115989" y="77089"/>
                  </a:moveTo>
                  <a:lnTo>
                    <a:pt x="115862" y="4572"/>
                  </a:lnTo>
                  <a:lnTo>
                    <a:pt x="113576" y="2667"/>
                  </a:lnTo>
                  <a:lnTo>
                    <a:pt x="112687" y="2286"/>
                  </a:lnTo>
                  <a:lnTo>
                    <a:pt x="111544" y="2032"/>
                  </a:lnTo>
                  <a:lnTo>
                    <a:pt x="110020" y="1778"/>
                  </a:lnTo>
                  <a:lnTo>
                    <a:pt x="108496" y="1651"/>
                  </a:lnTo>
                  <a:lnTo>
                    <a:pt x="106591" y="1524"/>
                  </a:lnTo>
                  <a:lnTo>
                    <a:pt x="102019" y="1524"/>
                  </a:lnTo>
                  <a:lnTo>
                    <a:pt x="98717" y="1778"/>
                  </a:lnTo>
                  <a:lnTo>
                    <a:pt x="96050" y="2286"/>
                  </a:lnTo>
                  <a:lnTo>
                    <a:pt x="95161" y="2667"/>
                  </a:lnTo>
                  <a:lnTo>
                    <a:pt x="94272" y="2921"/>
                  </a:lnTo>
                  <a:lnTo>
                    <a:pt x="93637" y="3429"/>
                  </a:lnTo>
                  <a:lnTo>
                    <a:pt x="93256" y="3937"/>
                  </a:lnTo>
                  <a:lnTo>
                    <a:pt x="92875" y="4572"/>
                  </a:lnTo>
                  <a:lnTo>
                    <a:pt x="92748" y="77089"/>
                  </a:lnTo>
                  <a:lnTo>
                    <a:pt x="92748" y="100965"/>
                  </a:lnTo>
                  <a:lnTo>
                    <a:pt x="92748" y="149987"/>
                  </a:lnTo>
                  <a:lnTo>
                    <a:pt x="89065" y="154432"/>
                  </a:lnTo>
                  <a:lnTo>
                    <a:pt x="85636" y="158242"/>
                  </a:lnTo>
                  <a:lnTo>
                    <a:pt x="82334" y="161290"/>
                  </a:lnTo>
                  <a:lnTo>
                    <a:pt x="79159" y="164338"/>
                  </a:lnTo>
                  <a:lnTo>
                    <a:pt x="75984" y="166751"/>
                  </a:lnTo>
                  <a:lnTo>
                    <a:pt x="72936" y="168656"/>
                  </a:lnTo>
                  <a:lnTo>
                    <a:pt x="70015" y="170561"/>
                  </a:lnTo>
                  <a:lnTo>
                    <a:pt x="67094" y="171958"/>
                  </a:lnTo>
                  <a:lnTo>
                    <a:pt x="64173" y="172847"/>
                  </a:lnTo>
                  <a:lnTo>
                    <a:pt x="61379" y="173609"/>
                  </a:lnTo>
                  <a:lnTo>
                    <a:pt x="58458" y="173990"/>
                  </a:lnTo>
                  <a:lnTo>
                    <a:pt x="49187" y="173990"/>
                  </a:lnTo>
                  <a:lnTo>
                    <a:pt x="44234" y="172593"/>
                  </a:lnTo>
                  <a:lnTo>
                    <a:pt x="40170" y="169799"/>
                  </a:lnTo>
                  <a:lnTo>
                    <a:pt x="36106" y="167132"/>
                  </a:lnTo>
                  <a:lnTo>
                    <a:pt x="23914" y="131191"/>
                  </a:lnTo>
                  <a:lnTo>
                    <a:pt x="23914" y="119126"/>
                  </a:lnTo>
                  <a:lnTo>
                    <a:pt x="24422" y="113411"/>
                  </a:lnTo>
                  <a:lnTo>
                    <a:pt x="25692" y="107823"/>
                  </a:lnTo>
                  <a:lnTo>
                    <a:pt x="26835" y="102235"/>
                  </a:lnTo>
                  <a:lnTo>
                    <a:pt x="50457" y="77851"/>
                  </a:lnTo>
                  <a:lnTo>
                    <a:pt x="62649" y="77851"/>
                  </a:lnTo>
                  <a:lnTo>
                    <a:pt x="68745" y="79883"/>
                  </a:lnTo>
                  <a:lnTo>
                    <a:pt x="80429" y="87757"/>
                  </a:lnTo>
                  <a:lnTo>
                    <a:pt x="86525" y="93472"/>
                  </a:lnTo>
                  <a:lnTo>
                    <a:pt x="92748" y="100965"/>
                  </a:lnTo>
                  <a:lnTo>
                    <a:pt x="92748" y="77089"/>
                  </a:lnTo>
                  <a:lnTo>
                    <a:pt x="86779" y="70993"/>
                  </a:lnTo>
                  <a:lnTo>
                    <a:pt x="80683" y="66421"/>
                  </a:lnTo>
                  <a:lnTo>
                    <a:pt x="68491" y="60071"/>
                  </a:lnTo>
                  <a:lnTo>
                    <a:pt x="61760" y="58547"/>
                  </a:lnTo>
                  <a:lnTo>
                    <a:pt x="45504" y="58547"/>
                  </a:lnTo>
                  <a:lnTo>
                    <a:pt x="9182" y="83185"/>
                  </a:lnTo>
                  <a:lnTo>
                    <a:pt x="0" y="131191"/>
                  </a:lnTo>
                  <a:lnTo>
                    <a:pt x="76" y="134035"/>
                  </a:lnTo>
                  <a:lnTo>
                    <a:pt x="11671" y="173990"/>
                  </a:lnTo>
                  <a:lnTo>
                    <a:pt x="27597" y="187960"/>
                  </a:lnTo>
                  <a:lnTo>
                    <a:pt x="34074" y="191516"/>
                  </a:lnTo>
                  <a:lnTo>
                    <a:pt x="41948" y="193167"/>
                  </a:lnTo>
                  <a:lnTo>
                    <a:pt x="59728" y="193167"/>
                  </a:lnTo>
                  <a:lnTo>
                    <a:pt x="92456" y="173990"/>
                  </a:lnTo>
                  <a:lnTo>
                    <a:pt x="95415" y="171069"/>
                  </a:lnTo>
                  <a:lnTo>
                    <a:pt x="95415" y="187960"/>
                  </a:lnTo>
                  <a:lnTo>
                    <a:pt x="95669" y="188595"/>
                  </a:lnTo>
                  <a:lnTo>
                    <a:pt x="96431" y="189611"/>
                  </a:lnTo>
                  <a:lnTo>
                    <a:pt x="96939" y="190119"/>
                  </a:lnTo>
                  <a:lnTo>
                    <a:pt x="97828" y="190373"/>
                  </a:lnTo>
                  <a:lnTo>
                    <a:pt x="98717" y="190754"/>
                  </a:lnTo>
                  <a:lnTo>
                    <a:pt x="99733" y="191008"/>
                  </a:lnTo>
                  <a:lnTo>
                    <a:pt x="101003" y="191135"/>
                  </a:lnTo>
                  <a:lnTo>
                    <a:pt x="102400" y="191389"/>
                  </a:lnTo>
                  <a:lnTo>
                    <a:pt x="109385" y="191389"/>
                  </a:lnTo>
                  <a:lnTo>
                    <a:pt x="110782" y="191135"/>
                  </a:lnTo>
                  <a:lnTo>
                    <a:pt x="112052" y="191008"/>
                  </a:lnTo>
                  <a:lnTo>
                    <a:pt x="113068" y="190754"/>
                  </a:lnTo>
                  <a:lnTo>
                    <a:pt x="113830" y="190373"/>
                  </a:lnTo>
                  <a:lnTo>
                    <a:pt x="114719" y="190119"/>
                  </a:lnTo>
                  <a:lnTo>
                    <a:pt x="115227" y="189611"/>
                  </a:lnTo>
                  <a:lnTo>
                    <a:pt x="115608" y="189103"/>
                  </a:lnTo>
                  <a:lnTo>
                    <a:pt x="115862" y="188595"/>
                  </a:lnTo>
                  <a:lnTo>
                    <a:pt x="115989" y="171069"/>
                  </a:lnTo>
                  <a:lnTo>
                    <a:pt x="115989" y="77851"/>
                  </a:lnTo>
                  <a:lnTo>
                    <a:pt x="115989" y="77089"/>
                  </a:lnTo>
                  <a:close/>
                </a:path>
                <a:path w="497840" h="193675">
                  <a:moveTo>
                    <a:pt x="276136" y="124587"/>
                  </a:moveTo>
                  <a:lnTo>
                    <a:pt x="265836" y="81788"/>
                  </a:lnTo>
                  <a:lnTo>
                    <a:pt x="261886" y="77343"/>
                  </a:lnTo>
                  <a:lnTo>
                    <a:pt x="260769" y="76073"/>
                  </a:lnTo>
                  <a:lnTo>
                    <a:pt x="255562" y="70358"/>
                  </a:lnTo>
                  <a:lnTo>
                    <a:pt x="252260" y="68122"/>
                  </a:lnTo>
                  <a:lnTo>
                    <a:pt x="252260" y="133223"/>
                  </a:lnTo>
                  <a:lnTo>
                    <a:pt x="251498" y="139700"/>
                  </a:lnTo>
                  <a:lnTo>
                    <a:pt x="249923" y="145719"/>
                  </a:lnTo>
                  <a:lnTo>
                    <a:pt x="248450" y="151511"/>
                  </a:lnTo>
                  <a:lnTo>
                    <a:pt x="246037" y="156591"/>
                  </a:lnTo>
                  <a:lnTo>
                    <a:pt x="242862" y="160782"/>
                  </a:lnTo>
                  <a:lnTo>
                    <a:pt x="239687" y="165100"/>
                  </a:lnTo>
                  <a:lnTo>
                    <a:pt x="235496" y="168402"/>
                  </a:lnTo>
                  <a:lnTo>
                    <a:pt x="230543" y="170688"/>
                  </a:lnTo>
                  <a:lnTo>
                    <a:pt x="225590" y="173101"/>
                  </a:lnTo>
                  <a:lnTo>
                    <a:pt x="219621" y="174244"/>
                  </a:lnTo>
                  <a:lnTo>
                    <a:pt x="205397" y="174244"/>
                  </a:lnTo>
                  <a:lnTo>
                    <a:pt x="199174" y="172974"/>
                  </a:lnTo>
                  <a:lnTo>
                    <a:pt x="175806" y="144399"/>
                  </a:lnTo>
                  <a:lnTo>
                    <a:pt x="174536" y="138557"/>
                  </a:lnTo>
                  <a:lnTo>
                    <a:pt x="174002" y="133223"/>
                  </a:lnTo>
                  <a:lnTo>
                    <a:pt x="173901" y="118491"/>
                  </a:lnTo>
                  <a:lnTo>
                    <a:pt x="174663" y="112141"/>
                  </a:lnTo>
                  <a:lnTo>
                    <a:pt x="176377" y="105892"/>
                  </a:lnTo>
                  <a:lnTo>
                    <a:pt x="177838" y="100330"/>
                  </a:lnTo>
                  <a:lnTo>
                    <a:pt x="180251" y="95250"/>
                  </a:lnTo>
                  <a:lnTo>
                    <a:pt x="186601" y="86614"/>
                  </a:lnTo>
                  <a:lnTo>
                    <a:pt x="190665" y="83185"/>
                  </a:lnTo>
                  <a:lnTo>
                    <a:pt x="195618" y="80899"/>
                  </a:lnTo>
                  <a:lnTo>
                    <a:pt x="200571" y="78486"/>
                  </a:lnTo>
                  <a:lnTo>
                    <a:pt x="206540" y="77343"/>
                  </a:lnTo>
                  <a:lnTo>
                    <a:pt x="220891" y="77343"/>
                  </a:lnTo>
                  <a:lnTo>
                    <a:pt x="250228" y="107315"/>
                  </a:lnTo>
                  <a:lnTo>
                    <a:pt x="251625" y="113157"/>
                  </a:lnTo>
                  <a:lnTo>
                    <a:pt x="252158" y="118491"/>
                  </a:lnTo>
                  <a:lnTo>
                    <a:pt x="252260" y="133223"/>
                  </a:lnTo>
                  <a:lnTo>
                    <a:pt x="252260" y="68122"/>
                  </a:lnTo>
                  <a:lnTo>
                    <a:pt x="214287" y="58547"/>
                  </a:lnTo>
                  <a:lnTo>
                    <a:pt x="206514" y="58864"/>
                  </a:lnTo>
                  <a:lnTo>
                    <a:pt x="160693" y="83820"/>
                  </a:lnTo>
                  <a:lnTo>
                    <a:pt x="149898" y="127000"/>
                  </a:lnTo>
                  <a:lnTo>
                    <a:pt x="150126" y="134607"/>
                  </a:lnTo>
                  <a:lnTo>
                    <a:pt x="165265" y="175641"/>
                  </a:lnTo>
                  <a:lnTo>
                    <a:pt x="170345" y="181356"/>
                  </a:lnTo>
                  <a:lnTo>
                    <a:pt x="211620" y="193167"/>
                  </a:lnTo>
                  <a:lnTo>
                    <a:pt x="219379" y="192862"/>
                  </a:lnTo>
                  <a:lnTo>
                    <a:pt x="259664" y="174244"/>
                  </a:lnTo>
                  <a:lnTo>
                    <a:pt x="275145" y="138988"/>
                  </a:lnTo>
                  <a:lnTo>
                    <a:pt x="275882" y="131953"/>
                  </a:lnTo>
                  <a:lnTo>
                    <a:pt x="276136" y="124587"/>
                  </a:lnTo>
                  <a:close/>
                </a:path>
                <a:path w="497840" h="193675">
                  <a:moveTo>
                    <a:pt x="419900" y="187960"/>
                  </a:moveTo>
                  <a:lnTo>
                    <a:pt x="419798" y="102870"/>
                  </a:lnTo>
                  <a:lnTo>
                    <a:pt x="413118" y="77978"/>
                  </a:lnTo>
                  <a:lnTo>
                    <a:pt x="409867" y="73787"/>
                  </a:lnTo>
                  <a:lnTo>
                    <a:pt x="406438" y="69215"/>
                  </a:lnTo>
                  <a:lnTo>
                    <a:pt x="401739" y="65405"/>
                  </a:lnTo>
                  <a:lnTo>
                    <a:pt x="396011" y="62738"/>
                  </a:lnTo>
                  <a:lnTo>
                    <a:pt x="390182" y="59956"/>
                  </a:lnTo>
                  <a:lnTo>
                    <a:pt x="383197" y="58547"/>
                  </a:lnTo>
                  <a:lnTo>
                    <a:pt x="367563" y="58547"/>
                  </a:lnTo>
                  <a:lnTo>
                    <a:pt x="332143" y="80899"/>
                  </a:lnTo>
                  <a:lnTo>
                    <a:pt x="332143" y="63881"/>
                  </a:lnTo>
                  <a:lnTo>
                    <a:pt x="326809" y="60706"/>
                  </a:lnTo>
                  <a:lnTo>
                    <a:pt x="325412" y="60452"/>
                  </a:lnTo>
                  <a:lnTo>
                    <a:pt x="317792" y="60452"/>
                  </a:lnTo>
                  <a:lnTo>
                    <a:pt x="316522" y="60706"/>
                  </a:lnTo>
                  <a:lnTo>
                    <a:pt x="315239" y="60833"/>
                  </a:lnTo>
                  <a:lnTo>
                    <a:pt x="314109" y="61087"/>
                  </a:lnTo>
                  <a:lnTo>
                    <a:pt x="313347" y="61468"/>
                  </a:lnTo>
                  <a:lnTo>
                    <a:pt x="312458" y="61849"/>
                  </a:lnTo>
                  <a:lnTo>
                    <a:pt x="311810" y="62357"/>
                  </a:lnTo>
                  <a:lnTo>
                    <a:pt x="311315" y="63373"/>
                  </a:lnTo>
                  <a:lnTo>
                    <a:pt x="311315" y="188595"/>
                  </a:lnTo>
                  <a:lnTo>
                    <a:pt x="311696" y="189103"/>
                  </a:lnTo>
                  <a:lnTo>
                    <a:pt x="311937" y="189611"/>
                  </a:lnTo>
                  <a:lnTo>
                    <a:pt x="312585" y="189992"/>
                  </a:lnTo>
                  <a:lnTo>
                    <a:pt x="314363" y="190754"/>
                  </a:lnTo>
                  <a:lnTo>
                    <a:pt x="315633" y="191008"/>
                  </a:lnTo>
                  <a:lnTo>
                    <a:pt x="317030" y="191135"/>
                  </a:lnTo>
                  <a:lnTo>
                    <a:pt x="318554" y="191389"/>
                  </a:lnTo>
                  <a:lnTo>
                    <a:pt x="326936" y="191389"/>
                  </a:lnTo>
                  <a:lnTo>
                    <a:pt x="328460" y="191135"/>
                  </a:lnTo>
                  <a:lnTo>
                    <a:pt x="329984" y="191008"/>
                  </a:lnTo>
                  <a:lnTo>
                    <a:pt x="331114" y="190754"/>
                  </a:lnTo>
                  <a:lnTo>
                    <a:pt x="331889" y="190373"/>
                  </a:lnTo>
                  <a:lnTo>
                    <a:pt x="332765" y="189992"/>
                  </a:lnTo>
                  <a:lnTo>
                    <a:pt x="333413" y="189611"/>
                  </a:lnTo>
                  <a:lnTo>
                    <a:pt x="334162" y="188595"/>
                  </a:lnTo>
                  <a:lnTo>
                    <a:pt x="334289" y="101600"/>
                  </a:lnTo>
                  <a:lnTo>
                    <a:pt x="339013" y="96151"/>
                  </a:lnTo>
                  <a:lnTo>
                    <a:pt x="364147" y="77978"/>
                  </a:lnTo>
                  <a:lnTo>
                    <a:pt x="374434" y="77978"/>
                  </a:lnTo>
                  <a:lnTo>
                    <a:pt x="378371" y="78867"/>
                  </a:lnTo>
                  <a:lnTo>
                    <a:pt x="381787" y="80518"/>
                  </a:lnTo>
                  <a:lnTo>
                    <a:pt x="385229" y="82042"/>
                  </a:lnTo>
                  <a:lnTo>
                    <a:pt x="395008" y="98552"/>
                  </a:lnTo>
                  <a:lnTo>
                    <a:pt x="396138" y="102870"/>
                  </a:lnTo>
                  <a:lnTo>
                    <a:pt x="396786" y="108458"/>
                  </a:lnTo>
                  <a:lnTo>
                    <a:pt x="396913" y="188595"/>
                  </a:lnTo>
                  <a:lnTo>
                    <a:pt x="397662" y="189611"/>
                  </a:lnTo>
                  <a:lnTo>
                    <a:pt x="402615" y="191135"/>
                  </a:lnTo>
                  <a:lnTo>
                    <a:pt x="404139" y="191389"/>
                  </a:lnTo>
                  <a:lnTo>
                    <a:pt x="412534" y="191389"/>
                  </a:lnTo>
                  <a:lnTo>
                    <a:pt x="414058" y="191135"/>
                  </a:lnTo>
                  <a:lnTo>
                    <a:pt x="415455" y="191008"/>
                  </a:lnTo>
                  <a:lnTo>
                    <a:pt x="416725" y="190754"/>
                  </a:lnTo>
                  <a:lnTo>
                    <a:pt x="417487" y="190373"/>
                  </a:lnTo>
                  <a:lnTo>
                    <a:pt x="418376" y="189992"/>
                  </a:lnTo>
                  <a:lnTo>
                    <a:pt x="419011" y="189611"/>
                  </a:lnTo>
                  <a:lnTo>
                    <a:pt x="419265" y="189103"/>
                  </a:lnTo>
                  <a:lnTo>
                    <a:pt x="419646" y="188595"/>
                  </a:lnTo>
                  <a:lnTo>
                    <a:pt x="419900" y="187960"/>
                  </a:lnTo>
                  <a:close/>
                </a:path>
                <a:path w="497840" h="193675">
                  <a:moveTo>
                    <a:pt x="497624" y="8763"/>
                  </a:moveTo>
                  <a:lnTo>
                    <a:pt x="497370" y="6858"/>
                  </a:lnTo>
                  <a:lnTo>
                    <a:pt x="496227" y="3937"/>
                  </a:lnTo>
                  <a:lnTo>
                    <a:pt x="495338" y="2794"/>
                  </a:lnTo>
                  <a:lnTo>
                    <a:pt x="494068" y="2032"/>
                  </a:lnTo>
                  <a:lnTo>
                    <a:pt x="492925" y="1143"/>
                  </a:lnTo>
                  <a:lnTo>
                    <a:pt x="491401" y="635"/>
                  </a:lnTo>
                  <a:lnTo>
                    <a:pt x="487591" y="127"/>
                  </a:lnTo>
                  <a:lnTo>
                    <a:pt x="485305" y="0"/>
                  </a:lnTo>
                  <a:lnTo>
                    <a:pt x="477558" y="127"/>
                  </a:lnTo>
                  <a:lnTo>
                    <a:pt x="467398" y="8763"/>
                  </a:lnTo>
                  <a:lnTo>
                    <a:pt x="467398" y="28448"/>
                  </a:lnTo>
                  <a:lnTo>
                    <a:pt x="446316" y="65913"/>
                  </a:lnTo>
                  <a:lnTo>
                    <a:pt x="445681" y="67437"/>
                  </a:lnTo>
                  <a:lnTo>
                    <a:pt x="445808" y="68453"/>
                  </a:lnTo>
                  <a:lnTo>
                    <a:pt x="446189" y="68961"/>
                  </a:lnTo>
                  <a:lnTo>
                    <a:pt x="447205" y="69596"/>
                  </a:lnTo>
                  <a:lnTo>
                    <a:pt x="450507" y="70104"/>
                  </a:lnTo>
                  <a:lnTo>
                    <a:pt x="457365" y="70104"/>
                  </a:lnTo>
                  <a:lnTo>
                    <a:pt x="488226" y="38112"/>
                  </a:lnTo>
                  <a:lnTo>
                    <a:pt x="490004" y="35941"/>
                  </a:lnTo>
                  <a:lnTo>
                    <a:pt x="497624" y="11176"/>
                  </a:lnTo>
                  <a:lnTo>
                    <a:pt x="497624" y="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77481" y="5199887"/>
              <a:ext cx="85598" cy="165353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6966204" y="5332476"/>
            <a:ext cx="48260" cy="70485"/>
          </a:xfrm>
          <a:custGeom>
            <a:avLst/>
            <a:gdLst/>
            <a:ahLst/>
            <a:cxnLst/>
            <a:rect l="l" t="t" r="r" b="b"/>
            <a:pathLst>
              <a:path w="48259" h="70485">
                <a:moveTo>
                  <a:pt x="36575" y="0"/>
                </a:moveTo>
                <a:lnTo>
                  <a:pt x="20827" y="5207"/>
                </a:lnTo>
                <a:lnTo>
                  <a:pt x="20193" y="6604"/>
                </a:lnTo>
                <a:lnTo>
                  <a:pt x="19939" y="8509"/>
                </a:lnTo>
                <a:lnTo>
                  <a:pt x="19939" y="28448"/>
                </a:lnTo>
                <a:lnTo>
                  <a:pt x="635" y="65912"/>
                </a:lnTo>
                <a:lnTo>
                  <a:pt x="0" y="67310"/>
                </a:lnTo>
                <a:lnTo>
                  <a:pt x="126" y="68326"/>
                </a:lnTo>
                <a:lnTo>
                  <a:pt x="380" y="68707"/>
                </a:lnTo>
                <a:lnTo>
                  <a:pt x="889" y="69087"/>
                </a:lnTo>
                <a:lnTo>
                  <a:pt x="2159" y="69596"/>
                </a:lnTo>
                <a:lnTo>
                  <a:pt x="5842" y="69977"/>
                </a:lnTo>
                <a:lnTo>
                  <a:pt x="9271" y="69977"/>
                </a:lnTo>
                <a:lnTo>
                  <a:pt x="39243" y="38100"/>
                </a:lnTo>
                <a:lnTo>
                  <a:pt x="48005" y="11049"/>
                </a:lnTo>
                <a:lnTo>
                  <a:pt x="48005" y="8509"/>
                </a:lnTo>
                <a:lnTo>
                  <a:pt x="47751" y="6604"/>
                </a:lnTo>
                <a:lnTo>
                  <a:pt x="47117" y="5207"/>
                </a:lnTo>
                <a:lnTo>
                  <a:pt x="46609" y="3683"/>
                </a:lnTo>
                <a:lnTo>
                  <a:pt x="45847" y="2667"/>
                </a:lnTo>
                <a:lnTo>
                  <a:pt x="43561" y="1143"/>
                </a:lnTo>
                <a:lnTo>
                  <a:pt x="42164" y="635"/>
                </a:lnTo>
                <a:lnTo>
                  <a:pt x="38607" y="127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5207" y="5172328"/>
            <a:ext cx="316865" cy="193675"/>
          </a:xfrm>
          <a:custGeom>
            <a:avLst/>
            <a:gdLst/>
            <a:ahLst/>
            <a:cxnLst/>
            <a:rect l="l" t="t" r="r" b="b"/>
            <a:pathLst>
              <a:path w="316865" h="193675">
                <a:moveTo>
                  <a:pt x="44703" y="79756"/>
                </a:moveTo>
                <a:lnTo>
                  <a:pt x="21844" y="79756"/>
                </a:lnTo>
                <a:lnTo>
                  <a:pt x="21844" y="187960"/>
                </a:lnTo>
                <a:lnTo>
                  <a:pt x="22098" y="188595"/>
                </a:lnTo>
                <a:lnTo>
                  <a:pt x="22478" y="189103"/>
                </a:lnTo>
                <a:lnTo>
                  <a:pt x="22733" y="189611"/>
                </a:lnTo>
                <a:lnTo>
                  <a:pt x="23368" y="189992"/>
                </a:lnTo>
                <a:lnTo>
                  <a:pt x="25146" y="190754"/>
                </a:lnTo>
                <a:lnTo>
                  <a:pt x="26289" y="191008"/>
                </a:lnTo>
                <a:lnTo>
                  <a:pt x="27813" y="191135"/>
                </a:lnTo>
                <a:lnTo>
                  <a:pt x="29210" y="191389"/>
                </a:lnTo>
                <a:lnTo>
                  <a:pt x="37338" y="191389"/>
                </a:lnTo>
                <a:lnTo>
                  <a:pt x="38735" y="191135"/>
                </a:lnTo>
                <a:lnTo>
                  <a:pt x="40259" y="191008"/>
                </a:lnTo>
                <a:lnTo>
                  <a:pt x="41401" y="190754"/>
                </a:lnTo>
                <a:lnTo>
                  <a:pt x="43180" y="189992"/>
                </a:lnTo>
                <a:lnTo>
                  <a:pt x="43815" y="189611"/>
                </a:lnTo>
                <a:lnTo>
                  <a:pt x="44576" y="188595"/>
                </a:lnTo>
                <a:lnTo>
                  <a:pt x="44703" y="79756"/>
                </a:lnTo>
                <a:close/>
              </a:path>
              <a:path w="316865" h="193675">
                <a:moveTo>
                  <a:pt x="73025" y="61087"/>
                </a:moveTo>
                <a:lnTo>
                  <a:pt x="3683" y="61087"/>
                </a:lnTo>
                <a:lnTo>
                  <a:pt x="3048" y="61341"/>
                </a:lnTo>
                <a:lnTo>
                  <a:pt x="0" y="73787"/>
                </a:lnTo>
                <a:lnTo>
                  <a:pt x="381" y="76200"/>
                </a:lnTo>
                <a:lnTo>
                  <a:pt x="1905" y="78994"/>
                </a:lnTo>
                <a:lnTo>
                  <a:pt x="2921" y="79756"/>
                </a:lnTo>
                <a:lnTo>
                  <a:pt x="73787" y="79756"/>
                </a:lnTo>
                <a:lnTo>
                  <a:pt x="74802" y="78994"/>
                </a:lnTo>
                <a:lnTo>
                  <a:pt x="75692" y="77597"/>
                </a:lnTo>
                <a:lnTo>
                  <a:pt x="76453" y="76200"/>
                </a:lnTo>
                <a:lnTo>
                  <a:pt x="76835" y="73787"/>
                </a:lnTo>
                <a:lnTo>
                  <a:pt x="76835" y="67310"/>
                </a:lnTo>
                <a:lnTo>
                  <a:pt x="73025" y="61087"/>
                </a:lnTo>
                <a:close/>
              </a:path>
              <a:path w="316865" h="193675">
                <a:moveTo>
                  <a:pt x="65024" y="0"/>
                </a:moveTo>
                <a:lnTo>
                  <a:pt x="54991" y="0"/>
                </a:lnTo>
                <a:lnTo>
                  <a:pt x="49149" y="889"/>
                </a:lnTo>
                <a:lnTo>
                  <a:pt x="44069" y="2794"/>
                </a:lnTo>
                <a:lnTo>
                  <a:pt x="39116" y="4572"/>
                </a:lnTo>
                <a:lnTo>
                  <a:pt x="21844" y="39878"/>
                </a:lnTo>
                <a:lnTo>
                  <a:pt x="21844" y="61087"/>
                </a:lnTo>
                <a:lnTo>
                  <a:pt x="44703" y="61087"/>
                </a:lnTo>
                <a:lnTo>
                  <a:pt x="44703" y="42545"/>
                </a:lnTo>
                <a:lnTo>
                  <a:pt x="45085" y="38100"/>
                </a:lnTo>
                <a:lnTo>
                  <a:pt x="46355" y="30734"/>
                </a:lnTo>
                <a:lnTo>
                  <a:pt x="47371" y="27686"/>
                </a:lnTo>
                <a:lnTo>
                  <a:pt x="48895" y="25400"/>
                </a:lnTo>
                <a:lnTo>
                  <a:pt x="50292" y="23114"/>
                </a:lnTo>
                <a:lnTo>
                  <a:pt x="52197" y="21336"/>
                </a:lnTo>
                <a:lnTo>
                  <a:pt x="54610" y="20320"/>
                </a:lnTo>
                <a:lnTo>
                  <a:pt x="57023" y="19177"/>
                </a:lnTo>
                <a:lnTo>
                  <a:pt x="59944" y="18669"/>
                </a:lnTo>
                <a:lnTo>
                  <a:pt x="83407" y="18669"/>
                </a:lnTo>
                <a:lnTo>
                  <a:pt x="83439" y="18415"/>
                </a:lnTo>
                <a:lnTo>
                  <a:pt x="83693" y="17399"/>
                </a:lnTo>
                <a:lnTo>
                  <a:pt x="83693" y="11049"/>
                </a:lnTo>
                <a:lnTo>
                  <a:pt x="78105" y="2794"/>
                </a:lnTo>
                <a:lnTo>
                  <a:pt x="76453" y="2032"/>
                </a:lnTo>
                <a:lnTo>
                  <a:pt x="74168" y="1397"/>
                </a:lnTo>
                <a:lnTo>
                  <a:pt x="71120" y="889"/>
                </a:lnTo>
                <a:lnTo>
                  <a:pt x="68072" y="254"/>
                </a:lnTo>
                <a:lnTo>
                  <a:pt x="65024" y="0"/>
                </a:lnTo>
                <a:close/>
              </a:path>
              <a:path w="316865" h="193675">
                <a:moveTo>
                  <a:pt x="83407" y="18669"/>
                </a:moveTo>
                <a:lnTo>
                  <a:pt x="65786" y="18669"/>
                </a:lnTo>
                <a:lnTo>
                  <a:pt x="67945" y="18796"/>
                </a:lnTo>
                <a:lnTo>
                  <a:pt x="69850" y="19304"/>
                </a:lnTo>
                <a:lnTo>
                  <a:pt x="71627" y="19685"/>
                </a:lnTo>
                <a:lnTo>
                  <a:pt x="73278" y="20066"/>
                </a:lnTo>
                <a:lnTo>
                  <a:pt x="76073" y="21082"/>
                </a:lnTo>
                <a:lnTo>
                  <a:pt x="77216" y="21590"/>
                </a:lnTo>
                <a:lnTo>
                  <a:pt x="78232" y="21971"/>
                </a:lnTo>
                <a:lnTo>
                  <a:pt x="79121" y="22352"/>
                </a:lnTo>
                <a:lnTo>
                  <a:pt x="80010" y="22606"/>
                </a:lnTo>
                <a:lnTo>
                  <a:pt x="81152" y="22606"/>
                </a:lnTo>
                <a:lnTo>
                  <a:pt x="83058" y="20320"/>
                </a:lnTo>
                <a:lnTo>
                  <a:pt x="83239" y="19685"/>
                </a:lnTo>
                <a:lnTo>
                  <a:pt x="83343" y="19177"/>
                </a:lnTo>
                <a:lnTo>
                  <a:pt x="83407" y="18669"/>
                </a:lnTo>
                <a:close/>
              </a:path>
              <a:path w="316865" h="193675">
                <a:moveTo>
                  <a:pt x="149733" y="58547"/>
                </a:moveTo>
                <a:lnTo>
                  <a:pt x="107569" y="71628"/>
                </a:lnTo>
                <a:lnTo>
                  <a:pt x="88737" y="105890"/>
                </a:lnTo>
                <a:lnTo>
                  <a:pt x="86487" y="127000"/>
                </a:lnTo>
                <a:lnTo>
                  <a:pt x="86725" y="134596"/>
                </a:lnTo>
                <a:lnTo>
                  <a:pt x="101600" y="175641"/>
                </a:lnTo>
                <a:lnTo>
                  <a:pt x="106552" y="181356"/>
                </a:lnTo>
                <a:lnTo>
                  <a:pt x="147066" y="193167"/>
                </a:lnTo>
                <a:lnTo>
                  <a:pt x="154658" y="192855"/>
                </a:lnTo>
                <a:lnTo>
                  <a:pt x="194111" y="174244"/>
                </a:lnTo>
                <a:lnTo>
                  <a:pt x="140970" y="174244"/>
                </a:lnTo>
                <a:lnTo>
                  <a:pt x="134874" y="172974"/>
                </a:lnTo>
                <a:lnTo>
                  <a:pt x="129921" y="170434"/>
                </a:lnTo>
                <a:lnTo>
                  <a:pt x="124968" y="167767"/>
                </a:lnTo>
                <a:lnTo>
                  <a:pt x="121158" y="164338"/>
                </a:lnTo>
                <a:lnTo>
                  <a:pt x="118237" y="159893"/>
                </a:lnTo>
                <a:lnTo>
                  <a:pt x="115316" y="155575"/>
                </a:lnTo>
                <a:lnTo>
                  <a:pt x="110109" y="118491"/>
                </a:lnTo>
                <a:lnTo>
                  <a:pt x="110871" y="112141"/>
                </a:lnTo>
                <a:lnTo>
                  <a:pt x="131318" y="80899"/>
                </a:lnTo>
                <a:lnTo>
                  <a:pt x="136271" y="78486"/>
                </a:lnTo>
                <a:lnTo>
                  <a:pt x="141986" y="77343"/>
                </a:lnTo>
                <a:lnTo>
                  <a:pt x="196327" y="77343"/>
                </a:lnTo>
                <a:lnTo>
                  <a:pt x="190119" y="70358"/>
                </a:lnTo>
                <a:lnTo>
                  <a:pt x="157112" y="58830"/>
                </a:lnTo>
                <a:lnTo>
                  <a:pt x="149733" y="58547"/>
                </a:lnTo>
                <a:close/>
              </a:path>
              <a:path w="316865" h="193675">
                <a:moveTo>
                  <a:pt x="196327" y="77343"/>
                </a:moveTo>
                <a:lnTo>
                  <a:pt x="156083" y="77343"/>
                </a:lnTo>
                <a:lnTo>
                  <a:pt x="162178" y="78613"/>
                </a:lnTo>
                <a:lnTo>
                  <a:pt x="167132" y="81153"/>
                </a:lnTo>
                <a:lnTo>
                  <a:pt x="186715" y="118491"/>
                </a:lnTo>
                <a:lnTo>
                  <a:pt x="186817" y="133223"/>
                </a:lnTo>
                <a:lnTo>
                  <a:pt x="186055" y="139700"/>
                </a:lnTo>
                <a:lnTo>
                  <a:pt x="184490" y="145714"/>
                </a:lnTo>
                <a:lnTo>
                  <a:pt x="183134" y="151511"/>
                </a:lnTo>
                <a:lnTo>
                  <a:pt x="180848" y="156591"/>
                </a:lnTo>
                <a:lnTo>
                  <a:pt x="177673" y="160782"/>
                </a:lnTo>
                <a:lnTo>
                  <a:pt x="174498" y="165100"/>
                </a:lnTo>
                <a:lnTo>
                  <a:pt x="170434" y="168402"/>
                </a:lnTo>
                <a:lnTo>
                  <a:pt x="165608" y="170688"/>
                </a:lnTo>
                <a:lnTo>
                  <a:pt x="160655" y="173101"/>
                </a:lnTo>
                <a:lnTo>
                  <a:pt x="154940" y="174244"/>
                </a:lnTo>
                <a:lnTo>
                  <a:pt x="194111" y="174244"/>
                </a:lnTo>
                <a:lnTo>
                  <a:pt x="209343" y="138985"/>
                </a:lnTo>
                <a:lnTo>
                  <a:pt x="210312" y="124587"/>
                </a:lnTo>
                <a:lnTo>
                  <a:pt x="210073" y="117082"/>
                </a:lnTo>
                <a:lnTo>
                  <a:pt x="200278" y="81788"/>
                </a:lnTo>
                <a:lnTo>
                  <a:pt x="196327" y="77343"/>
                </a:lnTo>
                <a:close/>
              </a:path>
              <a:path w="316865" h="193675">
                <a:moveTo>
                  <a:pt x="258572" y="60452"/>
                </a:moveTo>
                <a:lnTo>
                  <a:pt x="251078" y="60452"/>
                </a:lnTo>
                <a:lnTo>
                  <a:pt x="249809" y="60706"/>
                </a:lnTo>
                <a:lnTo>
                  <a:pt x="248539" y="60833"/>
                </a:lnTo>
                <a:lnTo>
                  <a:pt x="247396" y="61087"/>
                </a:lnTo>
                <a:lnTo>
                  <a:pt x="246634" y="61468"/>
                </a:lnTo>
                <a:lnTo>
                  <a:pt x="245745" y="61849"/>
                </a:lnTo>
                <a:lnTo>
                  <a:pt x="245237" y="62357"/>
                </a:lnTo>
                <a:lnTo>
                  <a:pt x="244728" y="63373"/>
                </a:lnTo>
                <a:lnTo>
                  <a:pt x="244728" y="188595"/>
                </a:lnTo>
                <a:lnTo>
                  <a:pt x="244983" y="189103"/>
                </a:lnTo>
                <a:lnTo>
                  <a:pt x="245364" y="189611"/>
                </a:lnTo>
                <a:lnTo>
                  <a:pt x="245999" y="189992"/>
                </a:lnTo>
                <a:lnTo>
                  <a:pt x="246888" y="190373"/>
                </a:lnTo>
                <a:lnTo>
                  <a:pt x="247650" y="190754"/>
                </a:lnTo>
                <a:lnTo>
                  <a:pt x="248920" y="191008"/>
                </a:lnTo>
                <a:lnTo>
                  <a:pt x="250317" y="191135"/>
                </a:lnTo>
                <a:lnTo>
                  <a:pt x="251841" y="191389"/>
                </a:lnTo>
                <a:lnTo>
                  <a:pt x="259969" y="191389"/>
                </a:lnTo>
                <a:lnTo>
                  <a:pt x="261493" y="191135"/>
                </a:lnTo>
                <a:lnTo>
                  <a:pt x="262890" y="191008"/>
                </a:lnTo>
                <a:lnTo>
                  <a:pt x="267208" y="106553"/>
                </a:lnTo>
                <a:lnTo>
                  <a:pt x="270510" y="101600"/>
                </a:lnTo>
                <a:lnTo>
                  <a:pt x="287655" y="82550"/>
                </a:lnTo>
                <a:lnTo>
                  <a:pt x="265049" y="82550"/>
                </a:lnTo>
                <a:lnTo>
                  <a:pt x="264922" y="63373"/>
                </a:lnTo>
                <a:lnTo>
                  <a:pt x="264541" y="62865"/>
                </a:lnTo>
                <a:lnTo>
                  <a:pt x="264287" y="62357"/>
                </a:lnTo>
                <a:lnTo>
                  <a:pt x="263778" y="61849"/>
                </a:lnTo>
                <a:lnTo>
                  <a:pt x="262255" y="61087"/>
                </a:lnTo>
                <a:lnTo>
                  <a:pt x="261239" y="60833"/>
                </a:lnTo>
                <a:lnTo>
                  <a:pt x="259842" y="60706"/>
                </a:lnTo>
                <a:lnTo>
                  <a:pt x="258572" y="60452"/>
                </a:lnTo>
                <a:close/>
              </a:path>
              <a:path w="316865" h="193675">
                <a:moveTo>
                  <a:pt x="316579" y="79756"/>
                </a:moveTo>
                <a:lnTo>
                  <a:pt x="299339" y="79756"/>
                </a:lnTo>
                <a:lnTo>
                  <a:pt x="302768" y="80264"/>
                </a:lnTo>
                <a:lnTo>
                  <a:pt x="304419" y="80645"/>
                </a:lnTo>
                <a:lnTo>
                  <a:pt x="305943" y="81026"/>
                </a:lnTo>
                <a:lnTo>
                  <a:pt x="307213" y="81534"/>
                </a:lnTo>
                <a:lnTo>
                  <a:pt x="309752" y="82296"/>
                </a:lnTo>
                <a:lnTo>
                  <a:pt x="311785" y="83058"/>
                </a:lnTo>
                <a:lnTo>
                  <a:pt x="312674" y="83312"/>
                </a:lnTo>
                <a:lnTo>
                  <a:pt x="314198" y="83312"/>
                </a:lnTo>
                <a:lnTo>
                  <a:pt x="314833" y="83058"/>
                </a:lnTo>
                <a:lnTo>
                  <a:pt x="315595" y="82296"/>
                </a:lnTo>
                <a:lnTo>
                  <a:pt x="315975" y="81661"/>
                </a:lnTo>
                <a:lnTo>
                  <a:pt x="316484" y="80137"/>
                </a:lnTo>
                <a:lnTo>
                  <a:pt x="316579" y="79756"/>
                </a:lnTo>
                <a:close/>
              </a:path>
              <a:path w="316865" h="193675">
                <a:moveTo>
                  <a:pt x="301498" y="58547"/>
                </a:moveTo>
                <a:lnTo>
                  <a:pt x="296291" y="58547"/>
                </a:lnTo>
                <a:lnTo>
                  <a:pt x="293624" y="58928"/>
                </a:lnTo>
                <a:lnTo>
                  <a:pt x="265049" y="82550"/>
                </a:lnTo>
                <a:lnTo>
                  <a:pt x="287655" y="82550"/>
                </a:lnTo>
                <a:lnTo>
                  <a:pt x="288417" y="82042"/>
                </a:lnTo>
                <a:lnTo>
                  <a:pt x="290575" y="81153"/>
                </a:lnTo>
                <a:lnTo>
                  <a:pt x="292862" y="80264"/>
                </a:lnTo>
                <a:lnTo>
                  <a:pt x="295148" y="79756"/>
                </a:lnTo>
                <a:lnTo>
                  <a:pt x="316579" y="79756"/>
                </a:lnTo>
                <a:lnTo>
                  <a:pt x="316738" y="79121"/>
                </a:lnTo>
                <a:lnTo>
                  <a:pt x="316636" y="65024"/>
                </a:lnTo>
                <a:lnTo>
                  <a:pt x="316484" y="64262"/>
                </a:lnTo>
                <a:lnTo>
                  <a:pt x="316230" y="63754"/>
                </a:lnTo>
                <a:lnTo>
                  <a:pt x="316102" y="63373"/>
                </a:lnTo>
                <a:lnTo>
                  <a:pt x="315849" y="62992"/>
                </a:lnTo>
                <a:lnTo>
                  <a:pt x="315595" y="62484"/>
                </a:lnTo>
                <a:lnTo>
                  <a:pt x="314960" y="62103"/>
                </a:lnTo>
                <a:lnTo>
                  <a:pt x="314451" y="61595"/>
                </a:lnTo>
                <a:lnTo>
                  <a:pt x="313436" y="61214"/>
                </a:lnTo>
                <a:lnTo>
                  <a:pt x="310896" y="60198"/>
                </a:lnTo>
                <a:lnTo>
                  <a:pt x="309372" y="59817"/>
                </a:lnTo>
                <a:lnTo>
                  <a:pt x="307721" y="59436"/>
                </a:lnTo>
                <a:lnTo>
                  <a:pt x="304419" y="58928"/>
                </a:lnTo>
                <a:lnTo>
                  <a:pt x="302895" y="58801"/>
                </a:lnTo>
                <a:lnTo>
                  <a:pt x="301498" y="58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45323" y="5173217"/>
            <a:ext cx="368935" cy="192405"/>
          </a:xfrm>
          <a:custGeom>
            <a:avLst/>
            <a:gdLst/>
            <a:ahLst/>
            <a:cxnLst/>
            <a:rect l="l" t="t" r="r" b="b"/>
            <a:pathLst>
              <a:path w="368934" h="192404">
                <a:moveTo>
                  <a:pt x="44957" y="78866"/>
                </a:moveTo>
                <a:lnTo>
                  <a:pt x="22098" y="78866"/>
                </a:lnTo>
                <a:lnTo>
                  <a:pt x="22098" y="157606"/>
                </a:lnTo>
                <a:lnTo>
                  <a:pt x="22732" y="163702"/>
                </a:lnTo>
                <a:lnTo>
                  <a:pt x="24160" y="169036"/>
                </a:lnTo>
                <a:lnTo>
                  <a:pt x="25400" y="174243"/>
                </a:lnTo>
                <a:lnTo>
                  <a:pt x="27558" y="178561"/>
                </a:lnTo>
                <a:lnTo>
                  <a:pt x="30606" y="181863"/>
                </a:lnTo>
                <a:lnTo>
                  <a:pt x="33527" y="185292"/>
                </a:lnTo>
                <a:lnTo>
                  <a:pt x="37337" y="187832"/>
                </a:lnTo>
                <a:lnTo>
                  <a:pt x="41909" y="189483"/>
                </a:lnTo>
                <a:lnTo>
                  <a:pt x="46608" y="191261"/>
                </a:lnTo>
                <a:lnTo>
                  <a:pt x="52197" y="192023"/>
                </a:lnTo>
                <a:lnTo>
                  <a:pt x="60705" y="192023"/>
                </a:lnTo>
                <a:lnTo>
                  <a:pt x="76073" y="189102"/>
                </a:lnTo>
                <a:lnTo>
                  <a:pt x="77597" y="188467"/>
                </a:lnTo>
                <a:lnTo>
                  <a:pt x="81533" y="182117"/>
                </a:lnTo>
                <a:lnTo>
                  <a:pt x="81519" y="174243"/>
                </a:lnTo>
                <a:lnTo>
                  <a:pt x="81354" y="172846"/>
                </a:lnTo>
                <a:lnTo>
                  <a:pt x="55879" y="172846"/>
                </a:lnTo>
                <a:lnTo>
                  <a:pt x="51434" y="170687"/>
                </a:lnTo>
                <a:lnTo>
                  <a:pt x="48895" y="166369"/>
                </a:lnTo>
                <a:lnTo>
                  <a:pt x="46227" y="162051"/>
                </a:lnTo>
                <a:lnTo>
                  <a:pt x="44957" y="155701"/>
                </a:lnTo>
                <a:lnTo>
                  <a:pt x="44957" y="78866"/>
                </a:lnTo>
                <a:close/>
              </a:path>
              <a:path w="368934" h="192404">
                <a:moveTo>
                  <a:pt x="78994" y="169036"/>
                </a:moveTo>
                <a:lnTo>
                  <a:pt x="77724" y="169036"/>
                </a:lnTo>
                <a:lnTo>
                  <a:pt x="76961" y="169290"/>
                </a:lnTo>
                <a:lnTo>
                  <a:pt x="75946" y="169671"/>
                </a:lnTo>
                <a:lnTo>
                  <a:pt x="75056" y="170052"/>
                </a:lnTo>
                <a:lnTo>
                  <a:pt x="73914" y="170433"/>
                </a:lnTo>
                <a:lnTo>
                  <a:pt x="71374" y="171449"/>
                </a:lnTo>
                <a:lnTo>
                  <a:pt x="69850" y="171830"/>
                </a:lnTo>
                <a:lnTo>
                  <a:pt x="66548" y="172592"/>
                </a:lnTo>
                <a:lnTo>
                  <a:pt x="64643" y="172846"/>
                </a:lnTo>
                <a:lnTo>
                  <a:pt x="81354" y="172846"/>
                </a:lnTo>
                <a:lnTo>
                  <a:pt x="79755" y="169417"/>
                </a:lnTo>
                <a:lnTo>
                  <a:pt x="79375" y="169163"/>
                </a:lnTo>
                <a:lnTo>
                  <a:pt x="78994" y="169036"/>
                </a:lnTo>
                <a:close/>
              </a:path>
              <a:path w="368934" h="192404">
                <a:moveTo>
                  <a:pt x="77850" y="60197"/>
                </a:moveTo>
                <a:lnTo>
                  <a:pt x="3936" y="60197"/>
                </a:lnTo>
                <a:lnTo>
                  <a:pt x="2667" y="60705"/>
                </a:lnTo>
                <a:lnTo>
                  <a:pt x="0" y="72897"/>
                </a:lnTo>
                <a:lnTo>
                  <a:pt x="380" y="75310"/>
                </a:lnTo>
                <a:lnTo>
                  <a:pt x="1270" y="76707"/>
                </a:lnTo>
                <a:lnTo>
                  <a:pt x="2031" y="78104"/>
                </a:lnTo>
                <a:lnTo>
                  <a:pt x="3175" y="78866"/>
                </a:lnTo>
                <a:lnTo>
                  <a:pt x="78485" y="78866"/>
                </a:lnTo>
                <a:lnTo>
                  <a:pt x="79628" y="78104"/>
                </a:lnTo>
                <a:lnTo>
                  <a:pt x="80391" y="76707"/>
                </a:lnTo>
                <a:lnTo>
                  <a:pt x="81279" y="75310"/>
                </a:lnTo>
                <a:lnTo>
                  <a:pt x="81660" y="72897"/>
                </a:lnTo>
                <a:lnTo>
                  <a:pt x="81533" y="66420"/>
                </a:lnTo>
                <a:lnTo>
                  <a:pt x="81279" y="64134"/>
                </a:lnTo>
                <a:lnTo>
                  <a:pt x="78485" y="60451"/>
                </a:lnTo>
                <a:lnTo>
                  <a:pt x="77850" y="60197"/>
                </a:lnTo>
                <a:close/>
              </a:path>
              <a:path w="368934" h="192404">
                <a:moveTo>
                  <a:pt x="35814" y="26669"/>
                </a:moveTo>
                <a:lnTo>
                  <a:pt x="31242" y="26669"/>
                </a:lnTo>
                <a:lnTo>
                  <a:pt x="29464" y="26796"/>
                </a:lnTo>
                <a:lnTo>
                  <a:pt x="27940" y="27050"/>
                </a:lnTo>
                <a:lnTo>
                  <a:pt x="26416" y="27177"/>
                </a:lnTo>
                <a:lnTo>
                  <a:pt x="25273" y="27431"/>
                </a:lnTo>
                <a:lnTo>
                  <a:pt x="24383" y="27939"/>
                </a:lnTo>
                <a:lnTo>
                  <a:pt x="23495" y="28320"/>
                </a:lnTo>
                <a:lnTo>
                  <a:pt x="22859" y="28828"/>
                </a:lnTo>
                <a:lnTo>
                  <a:pt x="22605" y="29336"/>
                </a:lnTo>
                <a:lnTo>
                  <a:pt x="22225" y="29844"/>
                </a:lnTo>
                <a:lnTo>
                  <a:pt x="22098" y="60197"/>
                </a:lnTo>
                <a:lnTo>
                  <a:pt x="44957" y="60197"/>
                </a:lnTo>
                <a:lnTo>
                  <a:pt x="44830" y="29844"/>
                </a:lnTo>
                <a:lnTo>
                  <a:pt x="44069" y="28828"/>
                </a:lnTo>
                <a:lnTo>
                  <a:pt x="43433" y="28320"/>
                </a:lnTo>
                <a:lnTo>
                  <a:pt x="42672" y="27939"/>
                </a:lnTo>
                <a:lnTo>
                  <a:pt x="41782" y="27431"/>
                </a:lnTo>
                <a:lnTo>
                  <a:pt x="40640" y="27177"/>
                </a:lnTo>
                <a:lnTo>
                  <a:pt x="39243" y="27050"/>
                </a:lnTo>
                <a:lnTo>
                  <a:pt x="37719" y="26796"/>
                </a:lnTo>
                <a:lnTo>
                  <a:pt x="35814" y="26669"/>
                </a:lnTo>
                <a:close/>
              </a:path>
              <a:path w="368934" h="192404">
                <a:moveTo>
                  <a:pt x="126365" y="0"/>
                </a:moveTo>
                <a:lnTo>
                  <a:pt x="121920" y="0"/>
                </a:lnTo>
                <a:lnTo>
                  <a:pt x="120015" y="126"/>
                </a:lnTo>
                <a:lnTo>
                  <a:pt x="112649" y="3682"/>
                </a:lnTo>
                <a:lnTo>
                  <a:pt x="112649" y="187070"/>
                </a:lnTo>
                <a:lnTo>
                  <a:pt x="118491" y="190245"/>
                </a:lnTo>
                <a:lnTo>
                  <a:pt x="120015" y="190499"/>
                </a:lnTo>
                <a:lnTo>
                  <a:pt x="128270" y="190499"/>
                </a:lnTo>
                <a:lnTo>
                  <a:pt x="129794" y="190245"/>
                </a:lnTo>
                <a:lnTo>
                  <a:pt x="131318" y="190118"/>
                </a:lnTo>
                <a:lnTo>
                  <a:pt x="132460" y="189864"/>
                </a:lnTo>
                <a:lnTo>
                  <a:pt x="133223" y="189483"/>
                </a:lnTo>
                <a:lnTo>
                  <a:pt x="134111" y="189102"/>
                </a:lnTo>
                <a:lnTo>
                  <a:pt x="134747" y="188721"/>
                </a:lnTo>
                <a:lnTo>
                  <a:pt x="135000" y="188213"/>
                </a:lnTo>
                <a:lnTo>
                  <a:pt x="135381" y="187705"/>
                </a:lnTo>
                <a:lnTo>
                  <a:pt x="135635" y="187070"/>
                </a:lnTo>
                <a:lnTo>
                  <a:pt x="135635" y="100710"/>
                </a:lnTo>
                <a:lnTo>
                  <a:pt x="141858" y="92963"/>
                </a:lnTo>
                <a:lnTo>
                  <a:pt x="147954" y="87121"/>
                </a:lnTo>
                <a:lnTo>
                  <a:pt x="153670" y="83057"/>
                </a:lnTo>
                <a:lnTo>
                  <a:pt x="159384" y="79120"/>
                </a:lnTo>
                <a:lnTo>
                  <a:pt x="162956" y="77850"/>
                </a:lnTo>
                <a:lnTo>
                  <a:pt x="135635" y="77850"/>
                </a:lnTo>
                <a:lnTo>
                  <a:pt x="135635" y="3682"/>
                </a:lnTo>
                <a:lnTo>
                  <a:pt x="135381" y="3047"/>
                </a:lnTo>
                <a:lnTo>
                  <a:pt x="135000" y="2539"/>
                </a:lnTo>
                <a:lnTo>
                  <a:pt x="134747" y="1904"/>
                </a:lnTo>
                <a:lnTo>
                  <a:pt x="134111" y="1523"/>
                </a:lnTo>
                <a:lnTo>
                  <a:pt x="133223" y="1142"/>
                </a:lnTo>
                <a:lnTo>
                  <a:pt x="132460" y="761"/>
                </a:lnTo>
                <a:lnTo>
                  <a:pt x="131318" y="507"/>
                </a:lnTo>
                <a:lnTo>
                  <a:pt x="129794" y="253"/>
                </a:lnTo>
                <a:lnTo>
                  <a:pt x="128270" y="126"/>
                </a:lnTo>
                <a:lnTo>
                  <a:pt x="126365" y="0"/>
                </a:lnTo>
                <a:close/>
              </a:path>
              <a:path w="368934" h="192404">
                <a:moveTo>
                  <a:pt x="213698" y="77088"/>
                </a:moveTo>
                <a:lnTo>
                  <a:pt x="175386" y="77088"/>
                </a:lnTo>
                <a:lnTo>
                  <a:pt x="179197" y="77977"/>
                </a:lnTo>
                <a:lnTo>
                  <a:pt x="182625" y="79628"/>
                </a:lnTo>
                <a:lnTo>
                  <a:pt x="195706" y="97662"/>
                </a:lnTo>
                <a:lnTo>
                  <a:pt x="196850" y="101980"/>
                </a:lnTo>
                <a:lnTo>
                  <a:pt x="197357" y="107568"/>
                </a:lnTo>
                <a:lnTo>
                  <a:pt x="197357" y="187070"/>
                </a:lnTo>
                <a:lnTo>
                  <a:pt x="197611" y="187705"/>
                </a:lnTo>
                <a:lnTo>
                  <a:pt x="203200" y="190245"/>
                </a:lnTo>
                <a:lnTo>
                  <a:pt x="204724" y="190499"/>
                </a:lnTo>
                <a:lnTo>
                  <a:pt x="212978" y="190499"/>
                </a:lnTo>
                <a:lnTo>
                  <a:pt x="214502" y="190245"/>
                </a:lnTo>
                <a:lnTo>
                  <a:pt x="216026" y="190118"/>
                </a:lnTo>
                <a:lnTo>
                  <a:pt x="217170" y="189864"/>
                </a:lnTo>
                <a:lnTo>
                  <a:pt x="217931" y="189483"/>
                </a:lnTo>
                <a:lnTo>
                  <a:pt x="218821" y="189102"/>
                </a:lnTo>
                <a:lnTo>
                  <a:pt x="219455" y="188721"/>
                </a:lnTo>
                <a:lnTo>
                  <a:pt x="220218" y="187705"/>
                </a:lnTo>
                <a:lnTo>
                  <a:pt x="220254" y="101980"/>
                </a:lnTo>
                <a:lnTo>
                  <a:pt x="219582" y="95376"/>
                </a:lnTo>
                <a:lnTo>
                  <a:pt x="216534" y="82930"/>
                </a:lnTo>
                <a:lnTo>
                  <a:pt x="213995" y="77469"/>
                </a:lnTo>
                <a:lnTo>
                  <a:pt x="213698" y="77088"/>
                </a:lnTo>
                <a:close/>
              </a:path>
              <a:path w="368934" h="192404">
                <a:moveTo>
                  <a:pt x="183896" y="57657"/>
                </a:moveTo>
                <a:lnTo>
                  <a:pt x="168909" y="57657"/>
                </a:lnTo>
                <a:lnTo>
                  <a:pt x="162178" y="59308"/>
                </a:lnTo>
                <a:lnTo>
                  <a:pt x="148844" y="65912"/>
                </a:lnTo>
                <a:lnTo>
                  <a:pt x="142240" y="70992"/>
                </a:lnTo>
                <a:lnTo>
                  <a:pt x="135635" y="77850"/>
                </a:lnTo>
                <a:lnTo>
                  <a:pt x="162956" y="77850"/>
                </a:lnTo>
                <a:lnTo>
                  <a:pt x="165100" y="77088"/>
                </a:lnTo>
                <a:lnTo>
                  <a:pt x="213698" y="77088"/>
                </a:lnTo>
                <a:lnTo>
                  <a:pt x="210439" y="72897"/>
                </a:lnTo>
                <a:lnTo>
                  <a:pt x="207009" y="68325"/>
                </a:lnTo>
                <a:lnTo>
                  <a:pt x="202310" y="64515"/>
                </a:lnTo>
                <a:lnTo>
                  <a:pt x="196596" y="61848"/>
                </a:lnTo>
                <a:lnTo>
                  <a:pt x="191007" y="59054"/>
                </a:lnTo>
                <a:lnTo>
                  <a:pt x="183896" y="57657"/>
                </a:lnTo>
                <a:close/>
              </a:path>
              <a:path w="368934" h="192404">
                <a:moveTo>
                  <a:pt x="313690" y="57657"/>
                </a:moveTo>
                <a:lnTo>
                  <a:pt x="304546" y="57657"/>
                </a:lnTo>
                <a:lnTo>
                  <a:pt x="296291" y="59181"/>
                </a:lnTo>
                <a:lnTo>
                  <a:pt x="264668" y="81660"/>
                </a:lnTo>
                <a:lnTo>
                  <a:pt x="253944" y="119760"/>
                </a:lnTo>
                <a:lnTo>
                  <a:pt x="253863" y="129539"/>
                </a:lnTo>
                <a:lnTo>
                  <a:pt x="253986" y="133647"/>
                </a:lnTo>
                <a:lnTo>
                  <a:pt x="274954" y="181101"/>
                </a:lnTo>
                <a:lnTo>
                  <a:pt x="316229" y="192277"/>
                </a:lnTo>
                <a:lnTo>
                  <a:pt x="322199" y="192277"/>
                </a:lnTo>
                <a:lnTo>
                  <a:pt x="327659" y="191896"/>
                </a:lnTo>
                <a:lnTo>
                  <a:pt x="338200" y="190118"/>
                </a:lnTo>
                <a:lnTo>
                  <a:pt x="342773" y="189229"/>
                </a:lnTo>
                <a:lnTo>
                  <a:pt x="346709" y="188086"/>
                </a:lnTo>
                <a:lnTo>
                  <a:pt x="350774" y="187070"/>
                </a:lnTo>
                <a:lnTo>
                  <a:pt x="362203" y="180720"/>
                </a:lnTo>
                <a:lnTo>
                  <a:pt x="362584" y="180212"/>
                </a:lnTo>
                <a:lnTo>
                  <a:pt x="362839" y="179577"/>
                </a:lnTo>
                <a:lnTo>
                  <a:pt x="362966" y="178942"/>
                </a:lnTo>
                <a:lnTo>
                  <a:pt x="363347" y="176656"/>
                </a:lnTo>
                <a:lnTo>
                  <a:pt x="363474" y="174116"/>
                </a:lnTo>
                <a:lnTo>
                  <a:pt x="310769" y="174116"/>
                </a:lnTo>
                <a:lnTo>
                  <a:pt x="304419" y="172973"/>
                </a:lnTo>
                <a:lnTo>
                  <a:pt x="278129" y="142493"/>
                </a:lnTo>
                <a:lnTo>
                  <a:pt x="277495" y="136397"/>
                </a:lnTo>
                <a:lnTo>
                  <a:pt x="277495" y="129539"/>
                </a:lnTo>
                <a:lnTo>
                  <a:pt x="362076" y="129539"/>
                </a:lnTo>
                <a:lnTo>
                  <a:pt x="364235" y="128777"/>
                </a:lnTo>
                <a:lnTo>
                  <a:pt x="366014" y="127253"/>
                </a:lnTo>
                <a:lnTo>
                  <a:pt x="367792" y="125856"/>
                </a:lnTo>
                <a:lnTo>
                  <a:pt x="368680" y="123316"/>
                </a:lnTo>
                <a:lnTo>
                  <a:pt x="368680" y="113029"/>
                </a:lnTo>
                <a:lnTo>
                  <a:pt x="277495" y="113029"/>
                </a:lnTo>
                <a:lnTo>
                  <a:pt x="277622" y="108076"/>
                </a:lnTo>
                <a:lnTo>
                  <a:pt x="278510" y="103250"/>
                </a:lnTo>
                <a:lnTo>
                  <a:pt x="280161" y="98678"/>
                </a:lnTo>
                <a:lnTo>
                  <a:pt x="281685" y="94106"/>
                </a:lnTo>
                <a:lnTo>
                  <a:pt x="297560" y="78358"/>
                </a:lnTo>
                <a:lnTo>
                  <a:pt x="301878" y="76199"/>
                </a:lnTo>
                <a:lnTo>
                  <a:pt x="306831" y="75183"/>
                </a:lnTo>
                <a:lnTo>
                  <a:pt x="356277" y="75183"/>
                </a:lnTo>
                <a:lnTo>
                  <a:pt x="351408" y="69468"/>
                </a:lnTo>
                <a:lnTo>
                  <a:pt x="320762" y="57943"/>
                </a:lnTo>
                <a:lnTo>
                  <a:pt x="313690" y="57657"/>
                </a:lnTo>
                <a:close/>
              </a:path>
              <a:path w="368934" h="192404">
                <a:moveTo>
                  <a:pt x="360299" y="164845"/>
                </a:moveTo>
                <a:lnTo>
                  <a:pt x="358521" y="164845"/>
                </a:lnTo>
                <a:lnTo>
                  <a:pt x="356870" y="165353"/>
                </a:lnTo>
                <a:lnTo>
                  <a:pt x="354710" y="166242"/>
                </a:lnTo>
                <a:lnTo>
                  <a:pt x="352551" y="167258"/>
                </a:lnTo>
                <a:lnTo>
                  <a:pt x="349757" y="168274"/>
                </a:lnTo>
                <a:lnTo>
                  <a:pt x="346328" y="169417"/>
                </a:lnTo>
                <a:lnTo>
                  <a:pt x="342900" y="170687"/>
                </a:lnTo>
                <a:lnTo>
                  <a:pt x="338962" y="171703"/>
                </a:lnTo>
                <a:lnTo>
                  <a:pt x="334264" y="172592"/>
                </a:lnTo>
                <a:lnTo>
                  <a:pt x="329565" y="173608"/>
                </a:lnTo>
                <a:lnTo>
                  <a:pt x="324357" y="174116"/>
                </a:lnTo>
                <a:lnTo>
                  <a:pt x="363474" y="174116"/>
                </a:lnTo>
                <a:lnTo>
                  <a:pt x="363347" y="170560"/>
                </a:lnTo>
                <a:lnTo>
                  <a:pt x="361442" y="165353"/>
                </a:lnTo>
                <a:lnTo>
                  <a:pt x="360933" y="164972"/>
                </a:lnTo>
                <a:lnTo>
                  <a:pt x="360299" y="164845"/>
                </a:lnTo>
                <a:close/>
              </a:path>
              <a:path w="368934" h="192404">
                <a:moveTo>
                  <a:pt x="356277" y="75183"/>
                </a:moveTo>
                <a:lnTo>
                  <a:pt x="312547" y="75183"/>
                </a:lnTo>
                <a:lnTo>
                  <a:pt x="320331" y="75824"/>
                </a:lnTo>
                <a:lnTo>
                  <a:pt x="327104" y="77739"/>
                </a:lnTo>
                <a:lnTo>
                  <a:pt x="345694" y="113029"/>
                </a:lnTo>
                <a:lnTo>
                  <a:pt x="368680" y="113029"/>
                </a:lnTo>
                <a:lnTo>
                  <a:pt x="368680" y="107695"/>
                </a:lnTo>
                <a:lnTo>
                  <a:pt x="367665" y="100202"/>
                </a:lnTo>
                <a:lnTo>
                  <a:pt x="365632" y="93090"/>
                </a:lnTo>
                <a:lnTo>
                  <a:pt x="363474" y="86105"/>
                </a:lnTo>
                <a:lnTo>
                  <a:pt x="360299" y="80009"/>
                </a:lnTo>
                <a:lnTo>
                  <a:pt x="356277" y="75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0780" y="5609120"/>
            <a:ext cx="368935" cy="192405"/>
          </a:xfrm>
          <a:custGeom>
            <a:avLst/>
            <a:gdLst/>
            <a:ahLst/>
            <a:cxnLst/>
            <a:rect l="l" t="t" r="r" b="b"/>
            <a:pathLst>
              <a:path w="368934" h="192404">
                <a:moveTo>
                  <a:pt x="45008" y="78854"/>
                </a:moveTo>
                <a:lnTo>
                  <a:pt x="22085" y="78854"/>
                </a:lnTo>
                <a:lnTo>
                  <a:pt x="22085" y="157556"/>
                </a:lnTo>
                <a:lnTo>
                  <a:pt x="46583" y="191173"/>
                </a:lnTo>
                <a:lnTo>
                  <a:pt x="52133" y="192011"/>
                </a:lnTo>
                <a:lnTo>
                  <a:pt x="60744" y="192011"/>
                </a:lnTo>
                <a:lnTo>
                  <a:pt x="81673" y="179946"/>
                </a:lnTo>
                <a:lnTo>
                  <a:pt x="81558" y="174155"/>
                </a:lnTo>
                <a:lnTo>
                  <a:pt x="81321" y="172808"/>
                </a:lnTo>
                <a:lnTo>
                  <a:pt x="55930" y="172808"/>
                </a:lnTo>
                <a:lnTo>
                  <a:pt x="51371" y="170662"/>
                </a:lnTo>
                <a:lnTo>
                  <a:pt x="46278" y="162026"/>
                </a:lnTo>
                <a:lnTo>
                  <a:pt x="45008" y="155651"/>
                </a:lnTo>
                <a:lnTo>
                  <a:pt x="45008" y="78854"/>
                </a:lnTo>
                <a:close/>
              </a:path>
              <a:path w="368934" h="192404">
                <a:moveTo>
                  <a:pt x="78943" y="168998"/>
                </a:moveTo>
                <a:lnTo>
                  <a:pt x="77736" y="168998"/>
                </a:lnTo>
                <a:lnTo>
                  <a:pt x="76898" y="169202"/>
                </a:lnTo>
                <a:lnTo>
                  <a:pt x="75057" y="170027"/>
                </a:lnTo>
                <a:lnTo>
                  <a:pt x="73939" y="170446"/>
                </a:lnTo>
                <a:lnTo>
                  <a:pt x="71348" y="171361"/>
                </a:lnTo>
                <a:lnTo>
                  <a:pt x="69862" y="171792"/>
                </a:lnTo>
                <a:lnTo>
                  <a:pt x="66535" y="172605"/>
                </a:lnTo>
                <a:lnTo>
                  <a:pt x="64630" y="172808"/>
                </a:lnTo>
                <a:lnTo>
                  <a:pt x="81321" y="172808"/>
                </a:lnTo>
                <a:lnTo>
                  <a:pt x="79374" y="169113"/>
                </a:lnTo>
                <a:lnTo>
                  <a:pt x="78943" y="168998"/>
                </a:lnTo>
                <a:close/>
              </a:path>
              <a:path w="368934" h="192404">
                <a:moveTo>
                  <a:pt x="77825" y="60197"/>
                </a:moveTo>
                <a:lnTo>
                  <a:pt x="3975" y="60197"/>
                </a:lnTo>
                <a:lnTo>
                  <a:pt x="3314" y="60350"/>
                </a:lnTo>
                <a:lnTo>
                  <a:pt x="0" y="72859"/>
                </a:lnTo>
                <a:lnTo>
                  <a:pt x="419" y="75222"/>
                </a:lnTo>
                <a:lnTo>
                  <a:pt x="2082" y="78130"/>
                </a:lnTo>
                <a:lnTo>
                  <a:pt x="3187" y="78854"/>
                </a:lnTo>
                <a:lnTo>
                  <a:pt x="78473" y="78854"/>
                </a:lnTo>
                <a:lnTo>
                  <a:pt x="79590" y="78130"/>
                </a:lnTo>
                <a:lnTo>
                  <a:pt x="81254" y="75222"/>
                </a:lnTo>
                <a:lnTo>
                  <a:pt x="81673" y="72859"/>
                </a:lnTo>
                <a:lnTo>
                  <a:pt x="81584" y="66408"/>
                </a:lnTo>
                <a:lnTo>
                  <a:pt x="77825" y="60197"/>
                </a:lnTo>
                <a:close/>
              </a:path>
              <a:path w="368934" h="192404">
                <a:moveTo>
                  <a:pt x="35788" y="26695"/>
                </a:moveTo>
                <a:lnTo>
                  <a:pt x="31254" y="26695"/>
                </a:lnTo>
                <a:lnTo>
                  <a:pt x="29400" y="26784"/>
                </a:lnTo>
                <a:lnTo>
                  <a:pt x="22085" y="30416"/>
                </a:lnTo>
                <a:lnTo>
                  <a:pt x="22085" y="60197"/>
                </a:lnTo>
                <a:lnTo>
                  <a:pt x="45008" y="60197"/>
                </a:lnTo>
                <a:lnTo>
                  <a:pt x="45008" y="30416"/>
                </a:lnTo>
                <a:lnTo>
                  <a:pt x="35788" y="26695"/>
                </a:lnTo>
                <a:close/>
              </a:path>
              <a:path w="368934" h="192404">
                <a:moveTo>
                  <a:pt x="126390" y="0"/>
                </a:moveTo>
                <a:lnTo>
                  <a:pt x="121843" y="0"/>
                </a:lnTo>
                <a:lnTo>
                  <a:pt x="119989" y="88"/>
                </a:lnTo>
                <a:lnTo>
                  <a:pt x="112674" y="3632"/>
                </a:lnTo>
                <a:lnTo>
                  <a:pt x="112674" y="187020"/>
                </a:lnTo>
                <a:lnTo>
                  <a:pt x="121843" y="190512"/>
                </a:lnTo>
                <a:lnTo>
                  <a:pt x="126390" y="190512"/>
                </a:lnTo>
                <a:lnTo>
                  <a:pt x="135597" y="187020"/>
                </a:lnTo>
                <a:lnTo>
                  <a:pt x="135597" y="100634"/>
                </a:lnTo>
                <a:lnTo>
                  <a:pt x="141897" y="92925"/>
                </a:lnTo>
                <a:lnTo>
                  <a:pt x="147916" y="87071"/>
                </a:lnTo>
                <a:lnTo>
                  <a:pt x="159397" y="79082"/>
                </a:lnTo>
                <a:lnTo>
                  <a:pt x="163176" y="77762"/>
                </a:lnTo>
                <a:lnTo>
                  <a:pt x="135597" y="77762"/>
                </a:lnTo>
                <a:lnTo>
                  <a:pt x="135597" y="3632"/>
                </a:lnTo>
                <a:lnTo>
                  <a:pt x="135407" y="2997"/>
                </a:lnTo>
                <a:lnTo>
                  <a:pt x="128282" y="88"/>
                </a:lnTo>
                <a:lnTo>
                  <a:pt x="126390" y="0"/>
                </a:lnTo>
                <a:close/>
              </a:path>
              <a:path w="368934" h="192404">
                <a:moveTo>
                  <a:pt x="213673" y="77076"/>
                </a:moveTo>
                <a:lnTo>
                  <a:pt x="175323" y="77076"/>
                </a:lnTo>
                <a:lnTo>
                  <a:pt x="179235" y="77901"/>
                </a:lnTo>
                <a:lnTo>
                  <a:pt x="185991" y="81165"/>
                </a:lnTo>
                <a:lnTo>
                  <a:pt x="197408" y="107543"/>
                </a:lnTo>
                <a:lnTo>
                  <a:pt x="197408" y="187020"/>
                </a:lnTo>
                <a:lnTo>
                  <a:pt x="197599" y="187629"/>
                </a:lnTo>
                <a:lnTo>
                  <a:pt x="206629" y="190512"/>
                </a:lnTo>
                <a:lnTo>
                  <a:pt x="211162" y="190512"/>
                </a:lnTo>
                <a:lnTo>
                  <a:pt x="220332" y="187020"/>
                </a:lnTo>
                <a:lnTo>
                  <a:pt x="220233" y="101904"/>
                </a:lnTo>
                <a:lnTo>
                  <a:pt x="219557" y="95351"/>
                </a:lnTo>
                <a:lnTo>
                  <a:pt x="216509" y="82918"/>
                </a:lnTo>
                <a:lnTo>
                  <a:pt x="213982" y="77482"/>
                </a:lnTo>
                <a:lnTo>
                  <a:pt x="213673" y="77076"/>
                </a:lnTo>
                <a:close/>
              </a:path>
              <a:path w="368934" h="192404">
                <a:moveTo>
                  <a:pt x="183934" y="57607"/>
                </a:moveTo>
                <a:lnTo>
                  <a:pt x="168846" y="57607"/>
                </a:lnTo>
                <a:lnTo>
                  <a:pt x="162128" y="59258"/>
                </a:lnTo>
                <a:lnTo>
                  <a:pt x="148793" y="65887"/>
                </a:lnTo>
                <a:lnTo>
                  <a:pt x="142176" y="70954"/>
                </a:lnTo>
                <a:lnTo>
                  <a:pt x="135597" y="77762"/>
                </a:lnTo>
                <a:lnTo>
                  <a:pt x="163176" y="77762"/>
                </a:lnTo>
                <a:lnTo>
                  <a:pt x="165138" y="77076"/>
                </a:lnTo>
                <a:lnTo>
                  <a:pt x="213673" y="77076"/>
                </a:lnTo>
                <a:lnTo>
                  <a:pt x="206946" y="68224"/>
                </a:lnTo>
                <a:lnTo>
                  <a:pt x="202336" y="64528"/>
                </a:lnTo>
                <a:lnTo>
                  <a:pt x="190944" y="58991"/>
                </a:lnTo>
                <a:lnTo>
                  <a:pt x="183934" y="57607"/>
                </a:lnTo>
                <a:close/>
              </a:path>
              <a:path w="368934" h="192404">
                <a:moveTo>
                  <a:pt x="313702" y="57607"/>
                </a:moveTo>
                <a:lnTo>
                  <a:pt x="304533" y="57607"/>
                </a:lnTo>
                <a:lnTo>
                  <a:pt x="296252" y="59169"/>
                </a:lnTo>
                <a:lnTo>
                  <a:pt x="264642" y="81648"/>
                </a:lnTo>
                <a:lnTo>
                  <a:pt x="253893" y="119710"/>
                </a:lnTo>
                <a:lnTo>
                  <a:pt x="253818" y="129514"/>
                </a:lnTo>
                <a:lnTo>
                  <a:pt x="253947" y="133615"/>
                </a:lnTo>
                <a:lnTo>
                  <a:pt x="274955" y="181076"/>
                </a:lnTo>
                <a:lnTo>
                  <a:pt x="316204" y="192290"/>
                </a:lnTo>
                <a:lnTo>
                  <a:pt x="322135" y="192290"/>
                </a:lnTo>
                <a:lnTo>
                  <a:pt x="360489" y="182778"/>
                </a:lnTo>
                <a:lnTo>
                  <a:pt x="363423" y="174040"/>
                </a:lnTo>
                <a:lnTo>
                  <a:pt x="310807" y="174040"/>
                </a:lnTo>
                <a:lnTo>
                  <a:pt x="304431" y="172999"/>
                </a:lnTo>
                <a:lnTo>
                  <a:pt x="278142" y="142443"/>
                </a:lnTo>
                <a:lnTo>
                  <a:pt x="277444" y="136321"/>
                </a:lnTo>
                <a:lnTo>
                  <a:pt x="277444" y="129514"/>
                </a:lnTo>
                <a:lnTo>
                  <a:pt x="362102" y="129514"/>
                </a:lnTo>
                <a:lnTo>
                  <a:pt x="364172" y="128765"/>
                </a:lnTo>
                <a:lnTo>
                  <a:pt x="367804" y="125768"/>
                </a:lnTo>
                <a:lnTo>
                  <a:pt x="368706" y="123240"/>
                </a:lnTo>
                <a:lnTo>
                  <a:pt x="368706" y="113029"/>
                </a:lnTo>
                <a:lnTo>
                  <a:pt x="277444" y="113029"/>
                </a:lnTo>
                <a:lnTo>
                  <a:pt x="277634" y="108038"/>
                </a:lnTo>
                <a:lnTo>
                  <a:pt x="301866" y="76212"/>
                </a:lnTo>
                <a:lnTo>
                  <a:pt x="306844" y="75171"/>
                </a:lnTo>
                <a:lnTo>
                  <a:pt x="356190" y="75171"/>
                </a:lnTo>
                <a:lnTo>
                  <a:pt x="351345" y="69481"/>
                </a:lnTo>
                <a:lnTo>
                  <a:pt x="320791" y="57897"/>
                </a:lnTo>
                <a:lnTo>
                  <a:pt x="313702" y="57607"/>
                </a:lnTo>
                <a:close/>
              </a:path>
              <a:path w="368934" h="192404">
                <a:moveTo>
                  <a:pt x="360311" y="164782"/>
                </a:moveTo>
                <a:lnTo>
                  <a:pt x="358546" y="164782"/>
                </a:lnTo>
                <a:lnTo>
                  <a:pt x="356895" y="165252"/>
                </a:lnTo>
                <a:lnTo>
                  <a:pt x="352513" y="167157"/>
                </a:lnTo>
                <a:lnTo>
                  <a:pt x="349732" y="168224"/>
                </a:lnTo>
                <a:lnTo>
                  <a:pt x="342938" y="170586"/>
                </a:lnTo>
                <a:lnTo>
                  <a:pt x="338912" y="171653"/>
                </a:lnTo>
                <a:lnTo>
                  <a:pt x="329603" y="173558"/>
                </a:lnTo>
                <a:lnTo>
                  <a:pt x="324294" y="174040"/>
                </a:lnTo>
                <a:lnTo>
                  <a:pt x="363423" y="174040"/>
                </a:lnTo>
                <a:lnTo>
                  <a:pt x="360895" y="164934"/>
                </a:lnTo>
                <a:lnTo>
                  <a:pt x="360311" y="164782"/>
                </a:lnTo>
                <a:close/>
              </a:path>
              <a:path w="368934" h="192404">
                <a:moveTo>
                  <a:pt x="356190" y="75171"/>
                </a:moveTo>
                <a:lnTo>
                  <a:pt x="312534" y="75171"/>
                </a:lnTo>
                <a:lnTo>
                  <a:pt x="320337" y="75802"/>
                </a:lnTo>
                <a:lnTo>
                  <a:pt x="327118" y="77693"/>
                </a:lnTo>
                <a:lnTo>
                  <a:pt x="345655" y="113029"/>
                </a:lnTo>
                <a:lnTo>
                  <a:pt x="368706" y="113029"/>
                </a:lnTo>
                <a:lnTo>
                  <a:pt x="368706" y="107632"/>
                </a:lnTo>
                <a:lnTo>
                  <a:pt x="367664" y="100114"/>
                </a:lnTo>
                <a:lnTo>
                  <a:pt x="363499" y="86042"/>
                </a:lnTo>
                <a:lnTo>
                  <a:pt x="360235" y="79921"/>
                </a:lnTo>
                <a:lnTo>
                  <a:pt x="356190" y="75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279144" y="5609666"/>
            <a:ext cx="1229233" cy="238861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856228" y="5618111"/>
            <a:ext cx="179705" cy="181521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609976" y="5666727"/>
            <a:ext cx="1143635" cy="181660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4131564" y="5609120"/>
            <a:ext cx="368935" cy="192405"/>
          </a:xfrm>
          <a:custGeom>
            <a:avLst/>
            <a:gdLst/>
            <a:ahLst/>
            <a:cxnLst/>
            <a:rect l="l" t="t" r="r" b="b"/>
            <a:pathLst>
              <a:path w="368935" h="192404">
                <a:moveTo>
                  <a:pt x="44958" y="78854"/>
                </a:moveTo>
                <a:lnTo>
                  <a:pt x="22098" y="78854"/>
                </a:lnTo>
                <a:lnTo>
                  <a:pt x="22098" y="157556"/>
                </a:lnTo>
                <a:lnTo>
                  <a:pt x="22733" y="163715"/>
                </a:lnTo>
                <a:lnTo>
                  <a:pt x="24395" y="170027"/>
                </a:lnTo>
                <a:lnTo>
                  <a:pt x="25400" y="174155"/>
                </a:lnTo>
                <a:lnTo>
                  <a:pt x="27559" y="178460"/>
                </a:lnTo>
                <a:lnTo>
                  <a:pt x="30607" y="181863"/>
                </a:lnTo>
                <a:lnTo>
                  <a:pt x="33527" y="185267"/>
                </a:lnTo>
                <a:lnTo>
                  <a:pt x="37337" y="187820"/>
                </a:lnTo>
                <a:lnTo>
                  <a:pt x="46609" y="191173"/>
                </a:lnTo>
                <a:lnTo>
                  <a:pt x="52197" y="192011"/>
                </a:lnTo>
                <a:lnTo>
                  <a:pt x="60706" y="192011"/>
                </a:lnTo>
                <a:lnTo>
                  <a:pt x="76073" y="189014"/>
                </a:lnTo>
                <a:lnTo>
                  <a:pt x="77597" y="188379"/>
                </a:lnTo>
                <a:lnTo>
                  <a:pt x="78739" y="187705"/>
                </a:lnTo>
                <a:lnTo>
                  <a:pt x="80263" y="186245"/>
                </a:lnTo>
                <a:lnTo>
                  <a:pt x="80772" y="185115"/>
                </a:lnTo>
                <a:lnTo>
                  <a:pt x="81534" y="182029"/>
                </a:lnTo>
                <a:lnTo>
                  <a:pt x="81516" y="174155"/>
                </a:lnTo>
                <a:lnTo>
                  <a:pt x="81358" y="172808"/>
                </a:lnTo>
                <a:lnTo>
                  <a:pt x="55880" y="172808"/>
                </a:lnTo>
                <a:lnTo>
                  <a:pt x="51435" y="170662"/>
                </a:lnTo>
                <a:lnTo>
                  <a:pt x="48895" y="166344"/>
                </a:lnTo>
                <a:lnTo>
                  <a:pt x="46227" y="162026"/>
                </a:lnTo>
                <a:lnTo>
                  <a:pt x="44958" y="155651"/>
                </a:lnTo>
                <a:lnTo>
                  <a:pt x="44958" y="78854"/>
                </a:lnTo>
                <a:close/>
              </a:path>
              <a:path w="368935" h="192404">
                <a:moveTo>
                  <a:pt x="78994" y="168998"/>
                </a:moveTo>
                <a:lnTo>
                  <a:pt x="77724" y="168998"/>
                </a:lnTo>
                <a:lnTo>
                  <a:pt x="76962" y="169202"/>
                </a:lnTo>
                <a:lnTo>
                  <a:pt x="75946" y="169608"/>
                </a:lnTo>
                <a:lnTo>
                  <a:pt x="75057" y="170027"/>
                </a:lnTo>
                <a:lnTo>
                  <a:pt x="71374" y="171361"/>
                </a:lnTo>
                <a:lnTo>
                  <a:pt x="69850" y="171792"/>
                </a:lnTo>
                <a:lnTo>
                  <a:pt x="66548" y="172605"/>
                </a:lnTo>
                <a:lnTo>
                  <a:pt x="64643" y="172808"/>
                </a:lnTo>
                <a:lnTo>
                  <a:pt x="81358" y="172808"/>
                </a:lnTo>
                <a:lnTo>
                  <a:pt x="79756" y="169341"/>
                </a:lnTo>
                <a:lnTo>
                  <a:pt x="79375" y="169113"/>
                </a:lnTo>
                <a:lnTo>
                  <a:pt x="78994" y="168998"/>
                </a:lnTo>
                <a:close/>
              </a:path>
              <a:path w="368935" h="192404">
                <a:moveTo>
                  <a:pt x="77850" y="60197"/>
                </a:moveTo>
                <a:lnTo>
                  <a:pt x="3937" y="60197"/>
                </a:lnTo>
                <a:lnTo>
                  <a:pt x="3301" y="60350"/>
                </a:lnTo>
                <a:lnTo>
                  <a:pt x="0" y="72859"/>
                </a:lnTo>
                <a:lnTo>
                  <a:pt x="381" y="75222"/>
                </a:lnTo>
                <a:lnTo>
                  <a:pt x="1270" y="76669"/>
                </a:lnTo>
                <a:lnTo>
                  <a:pt x="2032" y="78130"/>
                </a:lnTo>
                <a:lnTo>
                  <a:pt x="3175" y="78854"/>
                </a:lnTo>
                <a:lnTo>
                  <a:pt x="78486" y="78854"/>
                </a:lnTo>
                <a:lnTo>
                  <a:pt x="79628" y="78130"/>
                </a:lnTo>
                <a:lnTo>
                  <a:pt x="80390" y="76669"/>
                </a:lnTo>
                <a:lnTo>
                  <a:pt x="81280" y="75222"/>
                </a:lnTo>
                <a:lnTo>
                  <a:pt x="81661" y="72859"/>
                </a:lnTo>
                <a:lnTo>
                  <a:pt x="81534" y="66408"/>
                </a:lnTo>
                <a:lnTo>
                  <a:pt x="81280" y="64058"/>
                </a:lnTo>
                <a:lnTo>
                  <a:pt x="80899" y="63080"/>
                </a:lnTo>
                <a:lnTo>
                  <a:pt x="80137" y="61531"/>
                </a:lnTo>
                <a:lnTo>
                  <a:pt x="79628" y="60985"/>
                </a:lnTo>
                <a:lnTo>
                  <a:pt x="78994" y="60667"/>
                </a:lnTo>
                <a:lnTo>
                  <a:pt x="78486" y="60350"/>
                </a:lnTo>
                <a:lnTo>
                  <a:pt x="77850" y="60197"/>
                </a:lnTo>
                <a:close/>
              </a:path>
              <a:path w="368935" h="192404">
                <a:moveTo>
                  <a:pt x="35813" y="26695"/>
                </a:moveTo>
                <a:lnTo>
                  <a:pt x="31241" y="26695"/>
                </a:lnTo>
                <a:lnTo>
                  <a:pt x="29463" y="26784"/>
                </a:lnTo>
                <a:lnTo>
                  <a:pt x="22606" y="29286"/>
                </a:lnTo>
                <a:lnTo>
                  <a:pt x="22225" y="29832"/>
                </a:lnTo>
                <a:lnTo>
                  <a:pt x="22098" y="60197"/>
                </a:lnTo>
                <a:lnTo>
                  <a:pt x="44958" y="60197"/>
                </a:lnTo>
                <a:lnTo>
                  <a:pt x="37719" y="26784"/>
                </a:lnTo>
                <a:lnTo>
                  <a:pt x="35813" y="26695"/>
                </a:lnTo>
                <a:close/>
              </a:path>
              <a:path w="368935" h="192404">
                <a:moveTo>
                  <a:pt x="126364" y="0"/>
                </a:moveTo>
                <a:lnTo>
                  <a:pt x="121920" y="0"/>
                </a:lnTo>
                <a:lnTo>
                  <a:pt x="120014" y="88"/>
                </a:lnTo>
                <a:lnTo>
                  <a:pt x="112649" y="3632"/>
                </a:lnTo>
                <a:lnTo>
                  <a:pt x="112649" y="187020"/>
                </a:lnTo>
                <a:lnTo>
                  <a:pt x="121920" y="190512"/>
                </a:lnTo>
                <a:lnTo>
                  <a:pt x="126364" y="190512"/>
                </a:lnTo>
                <a:lnTo>
                  <a:pt x="128270" y="190423"/>
                </a:lnTo>
                <a:lnTo>
                  <a:pt x="131318" y="190068"/>
                </a:lnTo>
                <a:lnTo>
                  <a:pt x="132461" y="189788"/>
                </a:lnTo>
                <a:lnTo>
                  <a:pt x="133223" y="189433"/>
                </a:lnTo>
                <a:lnTo>
                  <a:pt x="134112" y="189064"/>
                </a:lnTo>
                <a:lnTo>
                  <a:pt x="134747" y="188633"/>
                </a:lnTo>
                <a:lnTo>
                  <a:pt x="135000" y="188137"/>
                </a:lnTo>
                <a:lnTo>
                  <a:pt x="135382" y="187629"/>
                </a:lnTo>
                <a:lnTo>
                  <a:pt x="135636" y="187020"/>
                </a:lnTo>
                <a:lnTo>
                  <a:pt x="135636" y="100634"/>
                </a:lnTo>
                <a:lnTo>
                  <a:pt x="141859" y="92925"/>
                </a:lnTo>
                <a:lnTo>
                  <a:pt x="147955" y="87071"/>
                </a:lnTo>
                <a:lnTo>
                  <a:pt x="159385" y="79082"/>
                </a:lnTo>
                <a:lnTo>
                  <a:pt x="163146" y="77762"/>
                </a:lnTo>
                <a:lnTo>
                  <a:pt x="135636" y="77762"/>
                </a:lnTo>
                <a:lnTo>
                  <a:pt x="135636" y="3632"/>
                </a:lnTo>
                <a:lnTo>
                  <a:pt x="135382" y="2997"/>
                </a:lnTo>
                <a:lnTo>
                  <a:pt x="135000" y="2451"/>
                </a:lnTo>
                <a:lnTo>
                  <a:pt x="134747" y="1904"/>
                </a:lnTo>
                <a:lnTo>
                  <a:pt x="134112" y="1460"/>
                </a:lnTo>
                <a:lnTo>
                  <a:pt x="133223" y="1092"/>
                </a:lnTo>
                <a:lnTo>
                  <a:pt x="132461" y="723"/>
                </a:lnTo>
                <a:lnTo>
                  <a:pt x="131318" y="457"/>
                </a:lnTo>
                <a:lnTo>
                  <a:pt x="128270" y="88"/>
                </a:lnTo>
                <a:lnTo>
                  <a:pt x="126364" y="0"/>
                </a:lnTo>
                <a:close/>
              </a:path>
              <a:path w="368935" h="192404">
                <a:moveTo>
                  <a:pt x="213682" y="77076"/>
                </a:moveTo>
                <a:lnTo>
                  <a:pt x="175387" y="77076"/>
                </a:lnTo>
                <a:lnTo>
                  <a:pt x="179197" y="77901"/>
                </a:lnTo>
                <a:lnTo>
                  <a:pt x="186055" y="81165"/>
                </a:lnTo>
                <a:lnTo>
                  <a:pt x="188722" y="83527"/>
                </a:lnTo>
                <a:lnTo>
                  <a:pt x="193039" y="89700"/>
                </a:lnTo>
                <a:lnTo>
                  <a:pt x="194690" y="93370"/>
                </a:lnTo>
                <a:lnTo>
                  <a:pt x="195707" y="97637"/>
                </a:lnTo>
                <a:lnTo>
                  <a:pt x="196850" y="101904"/>
                </a:lnTo>
                <a:lnTo>
                  <a:pt x="197485" y="107543"/>
                </a:lnTo>
                <a:lnTo>
                  <a:pt x="197612" y="187629"/>
                </a:lnTo>
                <a:lnTo>
                  <a:pt x="198374" y="188633"/>
                </a:lnTo>
                <a:lnTo>
                  <a:pt x="206628" y="190512"/>
                </a:lnTo>
                <a:lnTo>
                  <a:pt x="211200" y="190512"/>
                </a:lnTo>
                <a:lnTo>
                  <a:pt x="212978" y="190423"/>
                </a:lnTo>
                <a:lnTo>
                  <a:pt x="216026" y="190068"/>
                </a:lnTo>
                <a:lnTo>
                  <a:pt x="217170" y="189788"/>
                </a:lnTo>
                <a:lnTo>
                  <a:pt x="217932" y="189433"/>
                </a:lnTo>
                <a:lnTo>
                  <a:pt x="218821" y="189064"/>
                </a:lnTo>
                <a:lnTo>
                  <a:pt x="219456" y="188633"/>
                </a:lnTo>
                <a:lnTo>
                  <a:pt x="220218" y="187629"/>
                </a:lnTo>
                <a:lnTo>
                  <a:pt x="220248" y="101904"/>
                </a:lnTo>
                <a:lnTo>
                  <a:pt x="219583" y="95351"/>
                </a:lnTo>
                <a:lnTo>
                  <a:pt x="216535" y="82918"/>
                </a:lnTo>
                <a:lnTo>
                  <a:pt x="213995" y="77482"/>
                </a:lnTo>
                <a:lnTo>
                  <a:pt x="213682" y="77076"/>
                </a:lnTo>
                <a:close/>
              </a:path>
              <a:path w="368935" h="192404">
                <a:moveTo>
                  <a:pt x="183896" y="57607"/>
                </a:moveTo>
                <a:lnTo>
                  <a:pt x="168910" y="57607"/>
                </a:lnTo>
                <a:lnTo>
                  <a:pt x="162178" y="59258"/>
                </a:lnTo>
                <a:lnTo>
                  <a:pt x="148844" y="65887"/>
                </a:lnTo>
                <a:lnTo>
                  <a:pt x="142239" y="70954"/>
                </a:lnTo>
                <a:lnTo>
                  <a:pt x="135636" y="77762"/>
                </a:lnTo>
                <a:lnTo>
                  <a:pt x="163146" y="77762"/>
                </a:lnTo>
                <a:lnTo>
                  <a:pt x="165100" y="77076"/>
                </a:lnTo>
                <a:lnTo>
                  <a:pt x="213682" y="77076"/>
                </a:lnTo>
                <a:lnTo>
                  <a:pt x="210438" y="72859"/>
                </a:lnTo>
                <a:lnTo>
                  <a:pt x="207010" y="68224"/>
                </a:lnTo>
                <a:lnTo>
                  <a:pt x="202311" y="64528"/>
                </a:lnTo>
                <a:lnTo>
                  <a:pt x="196596" y="61760"/>
                </a:lnTo>
                <a:lnTo>
                  <a:pt x="191008" y="58991"/>
                </a:lnTo>
                <a:lnTo>
                  <a:pt x="183896" y="57607"/>
                </a:lnTo>
                <a:close/>
              </a:path>
              <a:path w="368935" h="192404">
                <a:moveTo>
                  <a:pt x="313689" y="57607"/>
                </a:moveTo>
                <a:lnTo>
                  <a:pt x="304546" y="57607"/>
                </a:lnTo>
                <a:lnTo>
                  <a:pt x="296290" y="59169"/>
                </a:lnTo>
                <a:lnTo>
                  <a:pt x="264668" y="81648"/>
                </a:lnTo>
                <a:lnTo>
                  <a:pt x="253945" y="119710"/>
                </a:lnTo>
                <a:lnTo>
                  <a:pt x="253863" y="129514"/>
                </a:lnTo>
                <a:lnTo>
                  <a:pt x="253986" y="133615"/>
                </a:lnTo>
                <a:lnTo>
                  <a:pt x="269621" y="175539"/>
                </a:lnTo>
                <a:lnTo>
                  <a:pt x="308752" y="192026"/>
                </a:lnTo>
                <a:lnTo>
                  <a:pt x="316230" y="192290"/>
                </a:lnTo>
                <a:lnTo>
                  <a:pt x="322199" y="192290"/>
                </a:lnTo>
                <a:lnTo>
                  <a:pt x="360552" y="182778"/>
                </a:lnTo>
                <a:lnTo>
                  <a:pt x="362203" y="180708"/>
                </a:lnTo>
                <a:lnTo>
                  <a:pt x="362585" y="180162"/>
                </a:lnTo>
                <a:lnTo>
                  <a:pt x="362838" y="179552"/>
                </a:lnTo>
                <a:lnTo>
                  <a:pt x="363093" y="178193"/>
                </a:lnTo>
                <a:lnTo>
                  <a:pt x="363347" y="176555"/>
                </a:lnTo>
                <a:lnTo>
                  <a:pt x="363474" y="174040"/>
                </a:lnTo>
                <a:lnTo>
                  <a:pt x="310769" y="174040"/>
                </a:lnTo>
                <a:lnTo>
                  <a:pt x="304419" y="172999"/>
                </a:lnTo>
                <a:lnTo>
                  <a:pt x="278130" y="142443"/>
                </a:lnTo>
                <a:lnTo>
                  <a:pt x="277495" y="136321"/>
                </a:lnTo>
                <a:lnTo>
                  <a:pt x="277495" y="129514"/>
                </a:lnTo>
                <a:lnTo>
                  <a:pt x="362076" y="129514"/>
                </a:lnTo>
                <a:lnTo>
                  <a:pt x="364236" y="128765"/>
                </a:lnTo>
                <a:lnTo>
                  <a:pt x="367791" y="125768"/>
                </a:lnTo>
                <a:lnTo>
                  <a:pt x="368681" y="123240"/>
                </a:lnTo>
                <a:lnTo>
                  <a:pt x="368681" y="113029"/>
                </a:lnTo>
                <a:lnTo>
                  <a:pt x="277495" y="113029"/>
                </a:lnTo>
                <a:lnTo>
                  <a:pt x="277622" y="108038"/>
                </a:lnTo>
                <a:lnTo>
                  <a:pt x="278511" y="103250"/>
                </a:lnTo>
                <a:lnTo>
                  <a:pt x="280162" y="98666"/>
                </a:lnTo>
                <a:lnTo>
                  <a:pt x="281686" y="94081"/>
                </a:lnTo>
                <a:lnTo>
                  <a:pt x="306832" y="75171"/>
                </a:lnTo>
                <a:lnTo>
                  <a:pt x="356254" y="75171"/>
                </a:lnTo>
                <a:lnTo>
                  <a:pt x="351409" y="69481"/>
                </a:lnTo>
                <a:lnTo>
                  <a:pt x="320762" y="57897"/>
                </a:lnTo>
                <a:lnTo>
                  <a:pt x="313689" y="57607"/>
                </a:lnTo>
                <a:close/>
              </a:path>
              <a:path w="368935" h="192404">
                <a:moveTo>
                  <a:pt x="360299" y="164782"/>
                </a:moveTo>
                <a:lnTo>
                  <a:pt x="358521" y="164782"/>
                </a:lnTo>
                <a:lnTo>
                  <a:pt x="356870" y="165252"/>
                </a:lnTo>
                <a:lnTo>
                  <a:pt x="352551" y="167157"/>
                </a:lnTo>
                <a:lnTo>
                  <a:pt x="349758" y="168224"/>
                </a:lnTo>
                <a:lnTo>
                  <a:pt x="342900" y="170586"/>
                </a:lnTo>
                <a:lnTo>
                  <a:pt x="338963" y="171653"/>
                </a:lnTo>
                <a:lnTo>
                  <a:pt x="329564" y="173558"/>
                </a:lnTo>
                <a:lnTo>
                  <a:pt x="324358" y="174040"/>
                </a:lnTo>
                <a:lnTo>
                  <a:pt x="363474" y="174040"/>
                </a:lnTo>
                <a:lnTo>
                  <a:pt x="360934" y="164934"/>
                </a:lnTo>
                <a:lnTo>
                  <a:pt x="360299" y="164782"/>
                </a:lnTo>
                <a:close/>
              </a:path>
              <a:path w="368935" h="192404">
                <a:moveTo>
                  <a:pt x="356254" y="75171"/>
                </a:moveTo>
                <a:lnTo>
                  <a:pt x="312547" y="75171"/>
                </a:lnTo>
                <a:lnTo>
                  <a:pt x="320331" y="75802"/>
                </a:lnTo>
                <a:lnTo>
                  <a:pt x="327104" y="77693"/>
                </a:lnTo>
                <a:lnTo>
                  <a:pt x="345694" y="113029"/>
                </a:lnTo>
                <a:lnTo>
                  <a:pt x="368681" y="113029"/>
                </a:lnTo>
                <a:lnTo>
                  <a:pt x="368681" y="107632"/>
                </a:lnTo>
                <a:lnTo>
                  <a:pt x="367664" y="100114"/>
                </a:lnTo>
                <a:lnTo>
                  <a:pt x="365633" y="93078"/>
                </a:lnTo>
                <a:lnTo>
                  <a:pt x="363474" y="86042"/>
                </a:lnTo>
                <a:lnTo>
                  <a:pt x="360299" y="79921"/>
                </a:lnTo>
                <a:lnTo>
                  <a:pt x="356254" y="75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609465" y="5609120"/>
            <a:ext cx="1241552" cy="192290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8934" y="5635815"/>
            <a:ext cx="758189" cy="16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2306" y="60784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AE4EE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736" y="905002"/>
            <a:ext cx="2283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778635"/>
            <a:ext cx="5471795" cy="30511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Dataset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objectives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EDA,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Cleaning,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-5" dirty="0"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25" dirty="0">
                <a:latin typeface="Calibri"/>
                <a:cs typeface="Calibri"/>
              </a:rPr>
              <a:t>Training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findings.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flaws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advanced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81644" y="0"/>
            <a:ext cx="4109720" cy="6857365"/>
            <a:chOff x="8081644" y="0"/>
            <a:chExt cx="4109720" cy="6857365"/>
          </a:xfrm>
        </p:grpSpPr>
        <p:sp>
          <p:nvSpPr>
            <p:cNvPr id="6" name="object 6"/>
            <p:cNvSpPr/>
            <p:nvPr/>
          </p:nvSpPr>
          <p:spPr>
            <a:xfrm>
              <a:off x="8580755" y="0"/>
              <a:ext cx="3610610" cy="6857365"/>
            </a:xfrm>
            <a:custGeom>
              <a:avLst/>
              <a:gdLst/>
              <a:ahLst/>
              <a:cxnLst/>
              <a:rect l="l" t="t" r="r" b="b"/>
              <a:pathLst>
                <a:path w="3610609" h="6857365">
                  <a:moveTo>
                    <a:pt x="3610610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57" y="5016"/>
                  </a:lnTo>
                  <a:lnTo>
                    <a:pt x="239293" y="7810"/>
                  </a:lnTo>
                  <a:lnTo>
                    <a:pt x="286677" y="11226"/>
                  </a:lnTo>
                  <a:lnTo>
                    <a:pt x="333883" y="15240"/>
                  </a:lnTo>
                  <a:lnTo>
                    <a:pt x="380911" y="19862"/>
                  </a:lnTo>
                  <a:lnTo>
                    <a:pt x="427761" y="25082"/>
                  </a:lnTo>
                  <a:lnTo>
                    <a:pt x="474433" y="30899"/>
                  </a:lnTo>
                  <a:lnTo>
                    <a:pt x="520915" y="37299"/>
                  </a:lnTo>
                  <a:lnTo>
                    <a:pt x="567207" y="44297"/>
                  </a:lnTo>
                  <a:lnTo>
                    <a:pt x="613308" y="51879"/>
                  </a:lnTo>
                  <a:lnTo>
                    <a:pt x="659206" y="60045"/>
                  </a:lnTo>
                  <a:lnTo>
                    <a:pt x="704900" y="68783"/>
                  </a:lnTo>
                  <a:lnTo>
                    <a:pt x="750392" y="78092"/>
                  </a:lnTo>
                  <a:lnTo>
                    <a:pt x="795680" y="87972"/>
                  </a:lnTo>
                  <a:lnTo>
                    <a:pt x="840752" y="98412"/>
                  </a:lnTo>
                  <a:lnTo>
                    <a:pt x="885596" y="109410"/>
                  </a:lnTo>
                  <a:lnTo>
                    <a:pt x="930236" y="120967"/>
                  </a:lnTo>
                  <a:lnTo>
                    <a:pt x="974636" y="133083"/>
                  </a:lnTo>
                  <a:lnTo>
                    <a:pt x="1018806" y="145745"/>
                  </a:lnTo>
                  <a:lnTo>
                    <a:pt x="1062761" y="158953"/>
                  </a:lnTo>
                  <a:lnTo>
                    <a:pt x="1106462" y="172694"/>
                  </a:lnTo>
                  <a:lnTo>
                    <a:pt x="1149921" y="186982"/>
                  </a:lnTo>
                  <a:lnTo>
                    <a:pt x="1193139" y="201803"/>
                  </a:lnTo>
                  <a:lnTo>
                    <a:pt x="1236116" y="217144"/>
                  </a:lnTo>
                  <a:lnTo>
                    <a:pt x="1278839" y="233019"/>
                  </a:lnTo>
                  <a:lnTo>
                    <a:pt x="1321295" y="249415"/>
                  </a:lnTo>
                  <a:lnTo>
                    <a:pt x="1363497" y="266331"/>
                  </a:lnTo>
                  <a:lnTo>
                    <a:pt x="1405432" y="283756"/>
                  </a:lnTo>
                  <a:lnTo>
                    <a:pt x="1447101" y="301688"/>
                  </a:lnTo>
                  <a:lnTo>
                    <a:pt x="1488503" y="320128"/>
                  </a:lnTo>
                  <a:lnTo>
                    <a:pt x="1529626" y="339077"/>
                  </a:lnTo>
                  <a:lnTo>
                    <a:pt x="1570456" y="358521"/>
                  </a:lnTo>
                  <a:lnTo>
                    <a:pt x="1611020" y="378460"/>
                  </a:lnTo>
                  <a:lnTo>
                    <a:pt x="1651292" y="398881"/>
                  </a:lnTo>
                  <a:lnTo>
                    <a:pt x="1691271" y="419798"/>
                  </a:lnTo>
                  <a:lnTo>
                    <a:pt x="1730946" y="441198"/>
                  </a:lnTo>
                  <a:lnTo>
                    <a:pt x="1770329" y="463067"/>
                  </a:lnTo>
                  <a:lnTo>
                    <a:pt x="1809407" y="485419"/>
                  </a:lnTo>
                  <a:lnTo>
                    <a:pt x="1848180" y="508241"/>
                  </a:lnTo>
                  <a:lnTo>
                    <a:pt x="1886648" y="531533"/>
                  </a:lnTo>
                  <a:lnTo>
                    <a:pt x="1924786" y="555282"/>
                  </a:lnTo>
                  <a:lnTo>
                    <a:pt x="1962619" y="579501"/>
                  </a:lnTo>
                  <a:lnTo>
                    <a:pt x="2000123" y="604164"/>
                  </a:lnTo>
                  <a:lnTo>
                    <a:pt x="2037295" y="629285"/>
                  </a:lnTo>
                  <a:lnTo>
                    <a:pt x="2074151" y="654850"/>
                  </a:lnTo>
                  <a:lnTo>
                    <a:pt x="2110663" y="680847"/>
                  </a:lnTo>
                  <a:lnTo>
                    <a:pt x="2146833" y="707301"/>
                  </a:lnTo>
                  <a:lnTo>
                    <a:pt x="2182660" y="734187"/>
                  </a:lnTo>
                  <a:lnTo>
                    <a:pt x="2218144" y="761504"/>
                  </a:lnTo>
                  <a:lnTo>
                    <a:pt x="2253284" y="789241"/>
                  </a:lnTo>
                  <a:lnTo>
                    <a:pt x="2288070" y="817410"/>
                  </a:lnTo>
                  <a:lnTo>
                    <a:pt x="2322487" y="846010"/>
                  </a:lnTo>
                  <a:lnTo>
                    <a:pt x="2356548" y="875004"/>
                  </a:lnTo>
                  <a:lnTo>
                    <a:pt x="2390241" y="904430"/>
                  </a:lnTo>
                  <a:lnTo>
                    <a:pt x="2423579" y="934250"/>
                  </a:lnTo>
                  <a:lnTo>
                    <a:pt x="2456523" y="964488"/>
                  </a:lnTo>
                  <a:lnTo>
                    <a:pt x="2489098" y="995121"/>
                  </a:lnTo>
                  <a:lnTo>
                    <a:pt x="2521293" y="1026147"/>
                  </a:lnTo>
                  <a:lnTo>
                    <a:pt x="2553106" y="1057567"/>
                  </a:lnTo>
                  <a:lnTo>
                    <a:pt x="2584526" y="1089380"/>
                  </a:lnTo>
                  <a:lnTo>
                    <a:pt x="2615552" y="1121575"/>
                  </a:lnTo>
                  <a:lnTo>
                    <a:pt x="2646184" y="1154150"/>
                  </a:lnTo>
                  <a:lnTo>
                    <a:pt x="2676410" y="1187107"/>
                  </a:lnTo>
                  <a:lnTo>
                    <a:pt x="2706243" y="1220431"/>
                  </a:lnTo>
                  <a:lnTo>
                    <a:pt x="2735656" y="1254125"/>
                  </a:lnTo>
                  <a:lnTo>
                    <a:pt x="2764663" y="1288199"/>
                  </a:lnTo>
                  <a:lnTo>
                    <a:pt x="2793250" y="1322616"/>
                  </a:lnTo>
                  <a:lnTo>
                    <a:pt x="2821419" y="1357401"/>
                  </a:lnTo>
                  <a:lnTo>
                    <a:pt x="2849156" y="1392542"/>
                  </a:lnTo>
                  <a:lnTo>
                    <a:pt x="2876473" y="1428026"/>
                  </a:lnTo>
                  <a:lnTo>
                    <a:pt x="2903359" y="1463865"/>
                  </a:lnTo>
                  <a:lnTo>
                    <a:pt x="2929801" y="1500035"/>
                  </a:lnTo>
                  <a:lnTo>
                    <a:pt x="2955810" y="1536547"/>
                  </a:lnTo>
                  <a:lnTo>
                    <a:pt x="2981375" y="1573403"/>
                  </a:lnTo>
                  <a:lnTo>
                    <a:pt x="3006483" y="1610575"/>
                  </a:lnTo>
                  <a:lnTo>
                    <a:pt x="3031147" y="1648079"/>
                  </a:lnTo>
                  <a:lnTo>
                    <a:pt x="3055366" y="1685912"/>
                  </a:lnTo>
                  <a:lnTo>
                    <a:pt x="3079115" y="1724063"/>
                  </a:lnTo>
                  <a:lnTo>
                    <a:pt x="3102394" y="1762518"/>
                  </a:lnTo>
                  <a:lnTo>
                    <a:pt x="3125216" y="1801291"/>
                  </a:lnTo>
                  <a:lnTo>
                    <a:pt x="3147568" y="1840369"/>
                  </a:lnTo>
                  <a:lnTo>
                    <a:pt x="3169437" y="1879765"/>
                  </a:lnTo>
                  <a:lnTo>
                    <a:pt x="3190837" y="1919439"/>
                  </a:lnTo>
                  <a:lnTo>
                    <a:pt x="3211753" y="1959419"/>
                  </a:lnTo>
                  <a:lnTo>
                    <a:pt x="3232175" y="1999691"/>
                  </a:lnTo>
                  <a:lnTo>
                    <a:pt x="3252114" y="2040255"/>
                  </a:lnTo>
                  <a:lnTo>
                    <a:pt x="3271558" y="2081098"/>
                  </a:lnTo>
                  <a:lnTo>
                    <a:pt x="3290493" y="2122208"/>
                  </a:lnTo>
                  <a:lnTo>
                    <a:pt x="3308934" y="2163610"/>
                  </a:lnTo>
                  <a:lnTo>
                    <a:pt x="3326879" y="2205278"/>
                  </a:lnTo>
                  <a:lnTo>
                    <a:pt x="3344303" y="2247214"/>
                  </a:lnTo>
                  <a:lnTo>
                    <a:pt x="3361207" y="2289429"/>
                  </a:lnTo>
                  <a:lnTo>
                    <a:pt x="3377603" y="2331885"/>
                  </a:lnTo>
                  <a:lnTo>
                    <a:pt x="3393478" y="2374608"/>
                  </a:lnTo>
                  <a:lnTo>
                    <a:pt x="3408819" y="2417572"/>
                  </a:lnTo>
                  <a:lnTo>
                    <a:pt x="3423640" y="2460802"/>
                  </a:lnTo>
                  <a:lnTo>
                    <a:pt x="3437928" y="2504262"/>
                  </a:lnTo>
                  <a:lnTo>
                    <a:pt x="3451669" y="2547975"/>
                  </a:lnTo>
                  <a:lnTo>
                    <a:pt x="3464877" y="2591917"/>
                  </a:lnTo>
                  <a:lnTo>
                    <a:pt x="3477539" y="2636088"/>
                  </a:lnTo>
                  <a:lnTo>
                    <a:pt x="3489642" y="2680500"/>
                  </a:lnTo>
                  <a:lnTo>
                    <a:pt x="3501212" y="2725128"/>
                  </a:lnTo>
                  <a:lnTo>
                    <a:pt x="3512210" y="2769984"/>
                  </a:lnTo>
                  <a:lnTo>
                    <a:pt x="3522649" y="2815044"/>
                  </a:lnTo>
                  <a:lnTo>
                    <a:pt x="3532530" y="2860332"/>
                  </a:lnTo>
                  <a:lnTo>
                    <a:pt x="3541839" y="2905823"/>
                  </a:lnTo>
                  <a:lnTo>
                    <a:pt x="3550577" y="2951530"/>
                  </a:lnTo>
                  <a:lnTo>
                    <a:pt x="3558730" y="2997428"/>
                  </a:lnTo>
                  <a:lnTo>
                    <a:pt x="3566312" y="3043529"/>
                  </a:lnTo>
                  <a:lnTo>
                    <a:pt x="3573310" y="3089821"/>
                  </a:lnTo>
                  <a:lnTo>
                    <a:pt x="3579711" y="3136303"/>
                  </a:lnTo>
                  <a:lnTo>
                    <a:pt x="3585527" y="3182975"/>
                  </a:lnTo>
                  <a:lnTo>
                    <a:pt x="3590747" y="3229826"/>
                  </a:lnTo>
                  <a:lnTo>
                    <a:pt x="3595370" y="3276854"/>
                  </a:lnTo>
                  <a:lnTo>
                    <a:pt x="3599396" y="3324060"/>
                  </a:lnTo>
                  <a:lnTo>
                    <a:pt x="3602799" y="3371443"/>
                  </a:lnTo>
                  <a:lnTo>
                    <a:pt x="3605593" y="3418979"/>
                  </a:lnTo>
                  <a:lnTo>
                    <a:pt x="3606025" y="3428669"/>
                  </a:lnTo>
                  <a:lnTo>
                    <a:pt x="3605504" y="3440188"/>
                  </a:lnTo>
                  <a:lnTo>
                    <a:pt x="3602647" y="3488182"/>
                  </a:lnTo>
                  <a:lnTo>
                    <a:pt x="3599180" y="3535997"/>
                  </a:lnTo>
                  <a:lnTo>
                    <a:pt x="3595090" y="3583635"/>
                  </a:lnTo>
                  <a:lnTo>
                    <a:pt x="3590379" y="3631095"/>
                  </a:lnTo>
                  <a:lnTo>
                    <a:pt x="3585057" y="3678377"/>
                  </a:lnTo>
                  <a:lnTo>
                    <a:pt x="3579139" y="3725468"/>
                  </a:lnTo>
                  <a:lnTo>
                    <a:pt x="3572611" y="3772370"/>
                  </a:lnTo>
                  <a:lnTo>
                    <a:pt x="3565474" y="3819080"/>
                  </a:lnTo>
                  <a:lnTo>
                    <a:pt x="3557752" y="3865588"/>
                  </a:lnTo>
                  <a:lnTo>
                    <a:pt x="3549446" y="3911904"/>
                  </a:lnTo>
                  <a:lnTo>
                    <a:pt x="3540544" y="3958005"/>
                  </a:lnTo>
                  <a:lnTo>
                    <a:pt x="3531070" y="4003891"/>
                  </a:lnTo>
                  <a:lnTo>
                    <a:pt x="3521011" y="4049572"/>
                  </a:lnTo>
                  <a:lnTo>
                    <a:pt x="3510369" y="4095038"/>
                  </a:lnTo>
                  <a:lnTo>
                    <a:pt x="3499167" y="4140276"/>
                  </a:lnTo>
                  <a:lnTo>
                    <a:pt x="3487394" y="4185285"/>
                  </a:lnTo>
                  <a:lnTo>
                    <a:pt x="3475063" y="4230065"/>
                  </a:lnTo>
                  <a:lnTo>
                    <a:pt x="3462172" y="4274604"/>
                  </a:lnTo>
                  <a:lnTo>
                    <a:pt x="3448723" y="4318914"/>
                  </a:lnTo>
                  <a:lnTo>
                    <a:pt x="3434727" y="4362983"/>
                  </a:lnTo>
                  <a:lnTo>
                    <a:pt x="3420186" y="4406798"/>
                  </a:lnTo>
                  <a:lnTo>
                    <a:pt x="3405098" y="4450372"/>
                  </a:lnTo>
                  <a:lnTo>
                    <a:pt x="3389477" y="4493679"/>
                  </a:lnTo>
                  <a:lnTo>
                    <a:pt x="3373310" y="4536745"/>
                  </a:lnTo>
                  <a:lnTo>
                    <a:pt x="3356622" y="4579531"/>
                  </a:lnTo>
                  <a:lnTo>
                    <a:pt x="3339401" y="4622063"/>
                  </a:lnTo>
                  <a:lnTo>
                    <a:pt x="3321672" y="4664316"/>
                  </a:lnTo>
                  <a:lnTo>
                    <a:pt x="3303409" y="4706302"/>
                  </a:lnTo>
                  <a:lnTo>
                    <a:pt x="3284639" y="4748009"/>
                  </a:lnTo>
                  <a:lnTo>
                    <a:pt x="3265360" y="4789424"/>
                  </a:lnTo>
                  <a:lnTo>
                    <a:pt x="3245574" y="4830559"/>
                  </a:lnTo>
                  <a:lnTo>
                    <a:pt x="3225279" y="4871402"/>
                  </a:lnTo>
                  <a:lnTo>
                    <a:pt x="3204489" y="4911953"/>
                  </a:lnTo>
                  <a:lnTo>
                    <a:pt x="3183204" y="4952212"/>
                  </a:lnTo>
                  <a:lnTo>
                    <a:pt x="3161436" y="4992154"/>
                  </a:lnTo>
                  <a:lnTo>
                    <a:pt x="3139173" y="5031803"/>
                  </a:lnTo>
                  <a:lnTo>
                    <a:pt x="3116427" y="5071135"/>
                  </a:lnTo>
                  <a:lnTo>
                    <a:pt x="3093212" y="5110150"/>
                  </a:lnTo>
                  <a:lnTo>
                    <a:pt x="3069513" y="5148846"/>
                  </a:lnTo>
                  <a:lnTo>
                    <a:pt x="3045345" y="5187226"/>
                  </a:lnTo>
                  <a:lnTo>
                    <a:pt x="3020707" y="5225275"/>
                  </a:lnTo>
                  <a:lnTo>
                    <a:pt x="2995612" y="5262994"/>
                  </a:lnTo>
                  <a:lnTo>
                    <a:pt x="2970060" y="5300383"/>
                  </a:lnTo>
                  <a:lnTo>
                    <a:pt x="2944063" y="5337429"/>
                  </a:lnTo>
                  <a:lnTo>
                    <a:pt x="2917596" y="5374132"/>
                  </a:lnTo>
                  <a:lnTo>
                    <a:pt x="2890697" y="5410479"/>
                  </a:lnTo>
                  <a:lnTo>
                    <a:pt x="2863354" y="5446484"/>
                  </a:lnTo>
                  <a:lnTo>
                    <a:pt x="2835567" y="5482145"/>
                  </a:lnTo>
                  <a:lnTo>
                    <a:pt x="2807347" y="5517426"/>
                  </a:lnTo>
                  <a:lnTo>
                    <a:pt x="2778696" y="5552364"/>
                  </a:lnTo>
                  <a:lnTo>
                    <a:pt x="2749626" y="5586920"/>
                  </a:lnTo>
                  <a:lnTo>
                    <a:pt x="2720124" y="5621121"/>
                  </a:lnTo>
                  <a:lnTo>
                    <a:pt x="2690215" y="5654929"/>
                  </a:lnTo>
                  <a:lnTo>
                    <a:pt x="2659888" y="5688368"/>
                  </a:lnTo>
                  <a:lnTo>
                    <a:pt x="2629141" y="5721426"/>
                  </a:lnTo>
                  <a:lnTo>
                    <a:pt x="2598001" y="5754103"/>
                  </a:lnTo>
                  <a:lnTo>
                    <a:pt x="2566454" y="5786374"/>
                  </a:lnTo>
                  <a:lnTo>
                    <a:pt x="2534501" y="5818263"/>
                  </a:lnTo>
                  <a:lnTo>
                    <a:pt x="2502166" y="5849747"/>
                  </a:lnTo>
                  <a:lnTo>
                    <a:pt x="2469438" y="5880824"/>
                  </a:lnTo>
                  <a:lnTo>
                    <a:pt x="2436317" y="5911507"/>
                  </a:lnTo>
                  <a:lnTo>
                    <a:pt x="2402814" y="5941771"/>
                  </a:lnTo>
                  <a:lnTo>
                    <a:pt x="2368943" y="5971616"/>
                  </a:lnTo>
                  <a:lnTo>
                    <a:pt x="2334691" y="6001055"/>
                  </a:lnTo>
                  <a:lnTo>
                    <a:pt x="2300071" y="6030061"/>
                  </a:lnTo>
                  <a:lnTo>
                    <a:pt x="2265083" y="6058636"/>
                  </a:lnTo>
                  <a:lnTo>
                    <a:pt x="2229739" y="6086792"/>
                  </a:lnTo>
                  <a:lnTo>
                    <a:pt x="2194026" y="6114504"/>
                  </a:lnTo>
                  <a:lnTo>
                    <a:pt x="2157971" y="6141783"/>
                  </a:lnTo>
                  <a:lnTo>
                    <a:pt x="2121560" y="6168618"/>
                  </a:lnTo>
                  <a:lnTo>
                    <a:pt x="2084793" y="6194996"/>
                  </a:lnTo>
                  <a:lnTo>
                    <a:pt x="2047697" y="6220942"/>
                  </a:lnTo>
                  <a:lnTo>
                    <a:pt x="2010257" y="6246419"/>
                  </a:lnTo>
                  <a:lnTo>
                    <a:pt x="1972487" y="6271438"/>
                  </a:lnTo>
                  <a:lnTo>
                    <a:pt x="1934387" y="6295999"/>
                  </a:lnTo>
                  <a:lnTo>
                    <a:pt x="1895957" y="6320091"/>
                  </a:lnTo>
                  <a:lnTo>
                    <a:pt x="1857209" y="6343713"/>
                  </a:lnTo>
                  <a:lnTo>
                    <a:pt x="1818144" y="6366853"/>
                  </a:lnTo>
                  <a:lnTo>
                    <a:pt x="1778762" y="6389522"/>
                  </a:lnTo>
                  <a:lnTo>
                    <a:pt x="1739074" y="6411709"/>
                  </a:lnTo>
                  <a:lnTo>
                    <a:pt x="1699082" y="6433401"/>
                  </a:lnTo>
                  <a:lnTo>
                    <a:pt x="1658785" y="6454610"/>
                  </a:lnTo>
                  <a:lnTo>
                    <a:pt x="1618183" y="6475323"/>
                  </a:lnTo>
                  <a:lnTo>
                    <a:pt x="1577289" y="6495529"/>
                  </a:lnTo>
                  <a:lnTo>
                    <a:pt x="1536115" y="6515240"/>
                  </a:lnTo>
                  <a:lnTo>
                    <a:pt x="1494650" y="6534442"/>
                  </a:lnTo>
                  <a:lnTo>
                    <a:pt x="1452892" y="6553136"/>
                  </a:lnTo>
                  <a:lnTo>
                    <a:pt x="1410868" y="6571310"/>
                  </a:lnTo>
                  <a:lnTo>
                    <a:pt x="1368577" y="6588963"/>
                  </a:lnTo>
                  <a:lnTo>
                    <a:pt x="1326007" y="6606095"/>
                  </a:lnTo>
                  <a:lnTo>
                    <a:pt x="1283169" y="6622707"/>
                  </a:lnTo>
                  <a:lnTo>
                    <a:pt x="1240066" y="6638785"/>
                  </a:lnTo>
                  <a:lnTo>
                    <a:pt x="1196708" y="6654317"/>
                  </a:lnTo>
                  <a:lnTo>
                    <a:pt x="1153109" y="6669316"/>
                  </a:lnTo>
                  <a:lnTo>
                    <a:pt x="1109243" y="6683781"/>
                  </a:lnTo>
                  <a:lnTo>
                    <a:pt x="1065136" y="6697688"/>
                  </a:lnTo>
                  <a:lnTo>
                    <a:pt x="1020800" y="6711048"/>
                  </a:lnTo>
                  <a:lnTo>
                    <a:pt x="976210" y="6723850"/>
                  </a:lnTo>
                  <a:lnTo>
                    <a:pt x="931392" y="6736093"/>
                  </a:lnTo>
                  <a:lnTo>
                    <a:pt x="886345" y="6747777"/>
                  </a:lnTo>
                  <a:lnTo>
                    <a:pt x="841070" y="6758889"/>
                  </a:lnTo>
                  <a:lnTo>
                    <a:pt x="795578" y="6769430"/>
                  </a:lnTo>
                  <a:lnTo>
                    <a:pt x="749871" y="6779400"/>
                  </a:lnTo>
                  <a:lnTo>
                    <a:pt x="703935" y="6788785"/>
                  </a:lnTo>
                  <a:lnTo>
                    <a:pt x="657809" y="6797586"/>
                  </a:lnTo>
                  <a:lnTo>
                    <a:pt x="611466" y="6805803"/>
                  </a:lnTo>
                  <a:lnTo>
                    <a:pt x="564921" y="6813436"/>
                  </a:lnTo>
                  <a:lnTo>
                    <a:pt x="531075" y="6818528"/>
                  </a:lnTo>
                  <a:lnTo>
                    <a:pt x="561530" y="6808190"/>
                  </a:lnTo>
                  <a:lnTo>
                    <a:pt x="603643" y="6791096"/>
                  </a:lnTo>
                  <a:lnTo>
                    <a:pt x="644499" y="6771691"/>
                  </a:lnTo>
                  <a:lnTo>
                    <a:pt x="684022" y="6750037"/>
                  </a:lnTo>
                  <a:lnTo>
                    <a:pt x="722134" y="6726225"/>
                  </a:lnTo>
                  <a:lnTo>
                    <a:pt x="758736" y="6700342"/>
                  </a:lnTo>
                  <a:lnTo>
                    <a:pt x="793762" y="6672478"/>
                  </a:lnTo>
                  <a:lnTo>
                    <a:pt x="827112" y="6642684"/>
                  </a:lnTo>
                  <a:lnTo>
                    <a:pt x="858723" y="6611074"/>
                  </a:lnTo>
                  <a:lnTo>
                    <a:pt x="888517" y="6577724"/>
                  </a:lnTo>
                  <a:lnTo>
                    <a:pt x="916381" y="6542697"/>
                  </a:lnTo>
                  <a:lnTo>
                    <a:pt x="942263" y="6506096"/>
                  </a:lnTo>
                  <a:lnTo>
                    <a:pt x="966076" y="6467996"/>
                  </a:lnTo>
                  <a:lnTo>
                    <a:pt x="987717" y="6428473"/>
                  </a:lnTo>
                  <a:lnTo>
                    <a:pt x="1007135" y="6387617"/>
                  </a:lnTo>
                  <a:lnTo>
                    <a:pt x="1024216" y="6345517"/>
                  </a:lnTo>
                  <a:lnTo>
                    <a:pt x="1038898" y="6302235"/>
                  </a:lnTo>
                  <a:lnTo>
                    <a:pt x="1051102" y="6257874"/>
                  </a:lnTo>
                  <a:lnTo>
                    <a:pt x="1060729" y="6212510"/>
                  </a:lnTo>
                  <a:lnTo>
                    <a:pt x="1067714" y="6166218"/>
                  </a:lnTo>
                  <a:lnTo>
                    <a:pt x="1071968" y="6119088"/>
                  </a:lnTo>
                  <a:lnTo>
                    <a:pt x="1073404" y="6071184"/>
                  </a:lnTo>
                  <a:lnTo>
                    <a:pt x="1073404" y="5590273"/>
                  </a:lnTo>
                  <a:lnTo>
                    <a:pt x="993140" y="5594337"/>
                  </a:lnTo>
                  <a:lnTo>
                    <a:pt x="945984" y="5600573"/>
                  </a:lnTo>
                  <a:lnTo>
                    <a:pt x="899756" y="5609552"/>
                  </a:lnTo>
                  <a:lnTo>
                    <a:pt x="854532" y="5621172"/>
                  </a:lnTo>
                  <a:lnTo>
                    <a:pt x="810412" y="5635383"/>
                  </a:lnTo>
                  <a:lnTo>
                    <a:pt x="767461" y="5652071"/>
                  </a:lnTo>
                  <a:lnTo>
                    <a:pt x="725766" y="5671159"/>
                  </a:lnTo>
                  <a:lnTo>
                    <a:pt x="685419" y="5692559"/>
                  </a:lnTo>
                  <a:lnTo>
                    <a:pt x="646518" y="5716194"/>
                  </a:lnTo>
                  <a:lnTo>
                    <a:pt x="609130" y="5741975"/>
                  </a:lnTo>
                  <a:lnTo>
                    <a:pt x="573341" y="5769813"/>
                  </a:lnTo>
                  <a:lnTo>
                    <a:pt x="539242" y="5799620"/>
                  </a:lnTo>
                  <a:lnTo>
                    <a:pt x="506920" y="5831319"/>
                  </a:lnTo>
                  <a:lnTo>
                    <a:pt x="476453" y="5864834"/>
                  </a:lnTo>
                  <a:lnTo>
                    <a:pt x="447941" y="5900051"/>
                  </a:lnTo>
                  <a:lnTo>
                    <a:pt x="421462" y="5936907"/>
                  </a:lnTo>
                  <a:lnTo>
                    <a:pt x="397090" y="5975312"/>
                  </a:lnTo>
                  <a:lnTo>
                    <a:pt x="374929" y="6015177"/>
                  </a:lnTo>
                  <a:lnTo>
                    <a:pt x="355053" y="6056414"/>
                  </a:lnTo>
                  <a:lnTo>
                    <a:pt x="337540" y="6098946"/>
                  </a:lnTo>
                  <a:lnTo>
                    <a:pt x="322503" y="6142685"/>
                  </a:lnTo>
                  <a:lnTo>
                    <a:pt x="309994" y="6187541"/>
                  </a:lnTo>
                  <a:lnTo>
                    <a:pt x="300126" y="6233439"/>
                  </a:lnTo>
                  <a:lnTo>
                    <a:pt x="292963" y="6280277"/>
                  </a:lnTo>
                  <a:lnTo>
                    <a:pt x="288607" y="6327991"/>
                  </a:lnTo>
                  <a:lnTo>
                    <a:pt x="287147" y="6376467"/>
                  </a:lnTo>
                  <a:lnTo>
                    <a:pt x="287147" y="6846087"/>
                  </a:lnTo>
                  <a:lnTo>
                    <a:pt x="281647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0" y="6857365"/>
                  </a:lnTo>
                  <a:lnTo>
                    <a:pt x="287147" y="6857365"/>
                  </a:lnTo>
                  <a:lnTo>
                    <a:pt x="3610610" y="6857365"/>
                  </a:lnTo>
                  <a:lnTo>
                    <a:pt x="3610610" y="3610737"/>
                  </a:lnTo>
                  <a:lnTo>
                    <a:pt x="3610610" y="3246628"/>
                  </a:lnTo>
                  <a:lnTo>
                    <a:pt x="361061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81644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0" y="623946"/>
                  </a:lnTo>
                  <a:lnTo>
                    <a:pt x="22849" y="669839"/>
                  </a:lnTo>
                  <a:lnTo>
                    <a:pt x="35346" y="714697"/>
                  </a:lnTo>
                  <a:lnTo>
                    <a:pt x="50387" y="758435"/>
                  </a:lnTo>
                  <a:lnTo>
                    <a:pt x="67885" y="800966"/>
                  </a:lnTo>
                  <a:lnTo>
                    <a:pt x="87756" y="842207"/>
                  </a:lnTo>
                  <a:lnTo>
                    <a:pt x="109914" y="882070"/>
                  </a:lnTo>
                  <a:lnTo>
                    <a:pt x="134274" y="920472"/>
                  </a:lnTo>
                  <a:lnTo>
                    <a:pt x="160751" y="957327"/>
                  </a:lnTo>
                  <a:lnTo>
                    <a:pt x="189258" y="992549"/>
                  </a:lnTo>
                  <a:lnTo>
                    <a:pt x="219712" y="1026053"/>
                  </a:lnTo>
                  <a:lnTo>
                    <a:pt x="252026" y="1057754"/>
                  </a:lnTo>
                  <a:lnTo>
                    <a:pt x="286115" y="1087566"/>
                  </a:lnTo>
                  <a:lnTo>
                    <a:pt x="321894" y="1115404"/>
                  </a:lnTo>
                  <a:lnTo>
                    <a:pt x="359278" y="1141183"/>
                  </a:lnTo>
                  <a:lnTo>
                    <a:pt x="398180" y="1164817"/>
                  </a:lnTo>
                  <a:lnTo>
                    <a:pt x="438517" y="1186221"/>
                  </a:lnTo>
                  <a:lnTo>
                    <a:pt x="480202" y="1205309"/>
                  </a:lnTo>
                  <a:lnTo>
                    <a:pt x="523150" y="1221997"/>
                  </a:lnTo>
                  <a:lnTo>
                    <a:pt x="567275" y="1236198"/>
                  </a:lnTo>
                  <a:lnTo>
                    <a:pt x="612493" y="1247828"/>
                  </a:lnTo>
                  <a:lnTo>
                    <a:pt x="658719" y="1256801"/>
                  </a:lnTo>
                  <a:lnTo>
                    <a:pt x="705865" y="1263032"/>
                  </a:lnTo>
                  <a:lnTo>
                    <a:pt x="786256" y="1267090"/>
                  </a:lnTo>
                  <a:lnTo>
                    <a:pt x="786256" y="786193"/>
                  </a:lnTo>
                  <a:lnTo>
                    <a:pt x="784786" y="737707"/>
                  </a:lnTo>
                  <a:lnTo>
                    <a:pt x="780430" y="690000"/>
                  </a:lnTo>
                  <a:lnTo>
                    <a:pt x="773276" y="643157"/>
                  </a:lnTo>
                  <a:lnTo>
                    <a:pt x="763407" y="597263"/>
                  </a:lnTo>
                  <a:lnTo>
                    <a:pt x="750910" y="552405"/>
                  </a:lnTo>
                  <a:lnTo>
                    <a:pt x="735869" y="508667"/>
                  </a:lnTo>
                  <a:lnTo>
                    <a:pt x="718371" y="466135"/>
                  </a:lnTo>
                  <a:lnTo>
                    <a:pt x="698500" y="424895"/>
                  </a:lnTo>
                  <a:lnTo>
                    <a:pt x="676342" y="385030"/>
                  </a:lnTo>
                  <a:lnTo>
                    <a:pt x="651982" y="346628"/>
                  </a:lnTo>
                  <a:lnTo>
                    <a:pt x="625505" y="309773"/>
                  </a:lnTo>
                  <a:lnTo>
                    <a:pt x="596998" y="274550"/>
                  </a:lnTo>
                  <a:lnTo>
                    <a:pt x="566544" y="241045"/>
                  </a:lnTo>
                  <a:lnTo>
                    <a:pt x="534230" y="209344"/>
                  </a:lnTo>
                  <a:lnTo>
                    <a:pt x="500141" y="179532"/>
                  </a:lnTo>
                  <a:lnTo>
                    <a:pt x="464362" y="151693"/>
                  </a:lnTo>
                  <a:lnTo>
                    <a:pt x="426978" y="125914"/>
                  </a:lnTo>
                  <a:lnTo>
                    <a:pt x="388076" y="102280"/>
                  </a:lnTo>
                  <a:lnTo>
                    <a:pt x="347739" y="80875"/>
                  </a:lnTo>
                  <a:lnTo>
                    <a:pt x="306054" y="61787"/>
                  </a:lnTo>
                  <a:lnTo>
                    <a:pt x="263106" y="45099"/>
                  </a:lnTo>
                  <a:lnTo>
                    <a:pt x="218981" y="30897"/>
                  </a:lnTo>
                  <a:lnTo>
                    <a:pt x="173763" y="19267"/>
                  </a:lnTo>
                  <a:lnTo>
                    <a:pt x="127537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431991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431991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7732" y="629157"/>
            <a:ext cx="4532630" cy="229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98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70" dirty="0"/>
              <a:t> </a:t>
            </a:r>
            <a:r>
              <a:rPr spc="-10" dirty="0"/>
              <a:t>Learning </a:t>
            </a:r>
            <a:r>
              <a:rPr spc="-1070" dirty="0"/>
              <a:t> </a:t>
            </a:r>
            <a:r>
              <a:rPr spc="-5" dirty="0"/>
              <a:t>Analysis</a:t>
            </a:r>
          </a:p>
          <a:p>
            <a:pPr marL="149860" marR="45085" indent="-6350">
              <a:lnSpc>
                <a:spcPct val="110000"/>
              </a:lnSpc>
              <a:spcBef>
                <a:spcPts val="505"/>
              </a:spcBef>
            </a:pPr>
            <a:r>
              <a:rPr sz="1800" spc="-5" dirty="0">
                <a:solidFill>
                  <a:srgbClr val="F4455F"/>
                </a:solidFill>
              </a:rPr>
              <a:t>Model </a:t>
            </a:r>
            <a:r>
              <a:rPr sz="1800" dirty="0">
                <a:solidFill>
                  <a:srgbClr val="F4455F"/>
                </a:solidFill>
              </a:rPr>
              <a:t>01 : </a:t>
            </a:r>
            <a:r>
              <a:rPr sz="1800" spc="-5" dirty="0">
                <a:solidFill>
                  <a:srgbClr val="F4455F"/>
                </a:solidFill>
              </a:rPr>
              <a:t>CNN Binary </a:t>
            </a:r>
            <a:r>
              <a:rPr sz="1800" spc="-10" dirty="0">
                <a:solidFill>
                  <a:srgbClr val="F4455F"/>
                </a:solidFill>
              </a:rPr>
              <a:t>Cross Entropy </a:t>
            </a:r>
            <a:r>
              <a:rPr sz="1800" dirty="0">
                <a:solidFill>
                  <a:srgbClr val="F4455F"/>
                </a:solidFill>
              </a:rPr>
              <a:t>Based &amp; </a:t>
            </a:r>
            <a:r>
              <a:rPr sz="1800" spc="-395" dirty="0">
                <a:solidFill>
                  <a:srgbClr val="F4455F"/>
                </a:solidFill>
              </a:rPr>
              <a:t> </a:t>
            </a:r>
            <a:r>
              <a:rPr sz="1800" spc="-10" dirty="0">
                <a:solidFill>
                  <a:srgbClr val="F4455F"/>
                </a:solidFill>
              </a:rPr>
              <a:t>SoftMax </a:t>
            </a:r>
            <a:r>
              <a:rPr sz="1800" spc="-5" dirty="0">
                <a:solidFill>
                  <a:srgbClr val="F4455F"/>
                </a:solidFill>
              </a:rPr>
              <a:t>Function.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9042" y="2222119"/>
            <a:ext cx="898271" cy="15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131" y="2225801"/>
            <a:ext cx="150875" cy="154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7518" y="2496439"/>
            <a:ext cx="781684" cy="1578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13752" y="2495550"/>
            <a:ext cx="203073" cy="1587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276340" y="0"/>
            <a:ext cx="5915025" cy="6857365"/>
            <a:chOff x="6276340" y="0"/>
            <a:chExt cx="5915025" cy="6857365"/>
          </a:xfrm>
        </p:grpSpPr>
        <p:sp>
          <p:nvSpPr>
            <p:cNvPr id="10" name="object 10"/>
            <p:cNvSpPr/>
            <p:nvPr/>
          </p:nvSpPr>
          <p:spPr>
            <a:xfrm>
              <a:off x="8580501" y="0"/>
              <a:ext cx="3611245" cy="6857365"/>
            </a:xfrm>
            <a:custGeom>
              <a:avLst/>
              <a:gdLst/>
              <a:ahLst/>
              <a:cxnLst/>
              <a:rect l="l" t="t" r="r" b="b"/>
              <a:pathLst>
                <a:path w="3611245" h="6857365">
                  <a:moveTo>
                    <a:pt x="3610864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70" y="5016"/>
                  </a:lnTo>
                  <a:lnTo>
                    <a:pt x="239318" y="7810"/>
                  </a:lnTo>
                  <a:lnTo>
                    <a:pt x="286689" y="11226"/>
                  </a:lnTo>
                  <a:lnTo>
                    <a:pt x="333895" y="15240"/>
                  </a:lnTo>
                  <a:lnTo>
                    <a:pt x="380936" y="19862"/>
                  </a:lnTo>
                  <a:lnTo>
                    <a:pt x="427786" y="25082"/>
                  </a:lnTo>
                  <a:lnTo>
                    <a:pt x="474459" y="30899"/>
                  </a:lnTo>
                  <a:lnTo>
                    <a:pt x="520954" y="37299"/>
                  </a:lnTo>
                  <a:lnTo>
                    <a:pt x="567245" y="44297"/>
                  </a:lnTo>
                  <a:lnTo>
                    <a:pt x="613346" y="51879"/>
                  </a:lnTo>
                  <a:lnTo>
                    <a:pt x="659244" y="60045"/>
                  </a:lnTo>
                  <a:lnTo>
                    <a:pt x="704951" y="68783"/>
                  </a:lnTo>
                  <a:lnTo>
                    <a:pt x="750443" y="78092"/>
                  </a:lnTo>
                  <a:lnTo>
                    <a:pt x="795731" y="87972"/>
                  </a:lnTo>
                  <a:lnTo>
                    <a:pt x="840803" y="98412"/>
                  </a:lnTo>
                  <a:lnTo>
                    <a:pt x="885659" y="109410"/>
                  </a:lnTo>
                  <a:lnTo>
                    <a:pt x="930287" y="120967"/>
                  </a:lnTo>
                  <a:lnTo>
                    <a:pt x="974699" y="133083"/>
                  </a:lnTo>
                  <a:lnTo>
                    <a:pt x="1018882" y="145745"/>
                  </a:lnTo>
                  <a:lnTo>
                    <a:pt x="1062824" y="158953"/>
                  </a:lnTo>
                  <a:lnTo>
                    <a:pt x="1106538" y="172694"/>
                  </a:lnTo>
                  <a:lnTo>
                    <a:pt x="1149997" y="186982"/>
                  </a:lnTo>
                  <a:lnTo>
                    <a:pt x="1193228" y="201803"/>
                  </a:lnTo>
                  <a:lnTo>
                    <a:pt x="1236192" y="217144"/>
                  </a:lnTo>
                  <a:lnTo>
                    <a:pt x="1278915" y="233019"/>
                  </a:lnTo>
                  <a:lnTo>
                    <a:pt x="1321384" y="249415"/>
                  </a:lnTo>
                  <a:lnTo>
                    <a:pt x="1363586" y="266331"/>
                  </a:lnTo>
                  <a:lnTo>
                    <a:pt x="1405534" y="283756"/>
                  </a:lnTo>
                  <a:lnTo>
                    <a:pt x="1447203" y="301688"/>
                  </a:lnTo>
                  <a:lnTo>
                    <a:pt x="1488605" y="320128"/>
                  </a:lnTo>
                  <a:lnTo>
                    <a:pt x="1529727" y="339077"/>
                  </a:lnTo>
                  <a:lnTo>
                    <a:pt x="1570570" y="358521"/>
                  </a:lnTo>
                  <a:lnTo>
                    <a:pt x="1611122" y="378460"/>
                  </a:lnTo>
                  <a:lnTo>
                    <a:pt x="1651393" y="398881"/>
                  </a:lnTo>
                  <a:lnTo>
                    <a:pt x="1691373" y="419798"/>
                  </a:lnTo>
                  <a:lnTo>
                    <a:pt x="1731060" y="441198"/>
                  </a:lnTo>
                  <a:lnTo>
                    <a:pt x="1770443" y="463067"/>
                  </a:lnTo>
                  <a:lnTo>
                    <a:pt x="1809534" y="485419"/>
                  </a:lnTo>
                  <a:lnTo>
                    <a:pt x="1848307" y="508241"/>
                  </a:lnTo>
                  <a:lnTo>
                    <a:pt x="1886775" y="531533"/>
                  </a:lnTo>
                  <a:lnTo>
                    <a:pt x="1924913" y="555282"/>
                  </a:lnTo>
                  <a:lnTo>
                    <a:pt x="1962746" y="579501"/>
                  </a:lnTo>
                  <a:lnTo>
                    <a:pt x="2000250" y="604164"/>
                  </a:lnTo>
                  <a:lnTo>
                    <a:pt x="2037435" y="629285"/>
                  </a:lnTo>
                  <a:lnTo>
                    <a:pt x="2074291" y="654850"/>
                  </a:lnTo>
                  <a:lnTo>
                    <a:pt x="2110803" y="680847"/>
                  </a:lnTo>
                  <a:lnTo>
                    <a:pt x="2146973" y="707301"/>
                  </a:lnTo>
                  <a:lnTo>
                    <a:pt x="2182812" y="734187"/>
                  </a:lnTo>
                  <a:lnTo>
                    <a:pt x="2218296" y="761504"/>
                  </a:lnTo>
                  <a:lnTo>
                    <a:pt x="2253437" y="789241"/>
                  </a:lnTo>
                  <a:lnTo>
                    <a:pt x="2288222" y="817410"/>
                  </a:lnTo>
                  <a:lnTo>
                    <a:pt x="2322652" y="846010"/>
                  </a:lnTo>
                  <a:lnTo>
                    <a:pt x="2356713" y="875004"/>
                  </a:lnTo>
                  <a:lnTo>
                    <a:pt x="2390406" y="904430"/>
                  </a:lnTo>
                  <a:lnTo>
                    <a:pt x="2423744" y="934250"/>
                  </a:lnTo>
                  <a:lnTo>
                    <a:pt x="2456700" y="964488"/>
                  </a:lnTo>
                  <a:lnTo>
                    <a:pt x="2489276" y="995121"/>
                  </a:lnTo>
                  <a:lnTo>
                    <a:pt x="2521470" y="1026147"/>
                  </a:lnTo>
                  <a:lnTo>
                    <a:pt x="2553284" y="1057567"/>
                  </a:lnTo>
                  <a:lnTo>
                    <a:pt x="2584704" y="1089380"/>
                  </a:lnTo>
                  <a:lnTo>
                    <a:pt x="2615730" y="1121575"/>
                  </a:lnTo>
                  <a:lnTo>
                    <a:pt x="2646362" y="1154150"/>
                  </a:lnTo>
                  <a:lnTo>
                    <a:pt x="2676601" y="1187107"/>
                  </a:lnTo>
                  <a:lnTo>
                    <a:pt x="2706420" y="1220431"/>
                  </a:lnTo>
                  <a:lnTo>
                    <a:pt x="2735846" y="1254125"/>
                  </a:lnTo>
                  <a:lnTo>
                    <a:pt x="2764853" y="1288199"/>
                  </a:lnTo>
                  <a:lnTo>
                    <a:pt x="2793441" y="1322616"/>
                  </a:lnTo>
                  <a:lnTo>
                    <a:pt x="2821609" y="1357401"/>
                  </a:lnTo>
                  <a:lnTo>
                    <a:pt x="2849346" y="1392542"/>
                  </a:lnTo>
                  <a:lnTo>
                    <a:pt x="2876664" y="1428026"/>
                  </a:lnTo>
                  <a:lnTo>
                    <a:pt x="2903550" y="1463865"/>
                  </a:lnTo>
                  <a:lnTo>
                    <a:pt x="2930004" y="1500035"/>
                  </a:lnTo>
                  <a:lnTo>
                    <a:pt x="2956014" y="1536547"/>
                  </a:lnTo>
                  <a:lnTo>
                    <a:pt x="2981579" y="1573403"/>
                  </a:lnTo>
                  <a:lnTo>
                    <a:pt x="3006699" y="1610575"/>
                  </a:lnTo>
                  <a:lnTo>
                    <a:pt x="3031363" y="1648079"/>
                  </a:lnTo>
                  <a:lnTo>
                    <a:pt x="3055569" y="1685912"/>
                  </a:lnTo>
                  <a:lnTo>
                    <a:pt x="3079331" y="1724063"/>
                  </a:lnTo>
                  <a:lnTo>
                    <a:pt x="3102610" y="1762518"/>
                  </a:lnTo>
                  <a:lnTo>
                    <a:pt x="3125432" y="1801291"/>
                  </a:lnTo>
                  <a:lnTo>
                    <a:pt x="3147784" y="1840369"/>
                  </a:lnTo>
                  <a:lnTo>
                    <a:pt x="3169666" y="1879765"/>
                  </a:lnTo>
                  <a:lnTo>
                    <a:pt x="3191065" y="1919439"/>
                  </a:lnTo>
                  <a:lnTo>
                    <a:pt x="3211969" y="1959419"/>
                  </a:lnTo>
                  <a:lnTo>
                    <a:pt x="3232404" y="1999691"/>
                  </a:lnTo>
                  <a:lnTo>
                    <a:pt x="3252343" y="2040255"/>
                  </a:lnTo>
                  <a:lnTo>
                    <a:pt x="3271786" y="2081098"/>
                  </a:lnTo>
                  <a:lnTo>
                    <a:pt x="3290722" y="2122208"/>
                  </a:lnTo>
                  <a:lnTo>
                    <a:pt x="3309175" y="2163610"/>
                  </a:lnTo>
                  <a:lnTo>
                    <a:pt x="3327108" y="2205278"/>
                  </a:lnTo>
                  <a:lnTo>
                    <a:pt x="3344532" y="2247214"/>
                  </a:lnTo>
                  <a:lnTo>
                    <a:pt x="3361448" y="2289429"/>
                  </a:lnTo>
                  <a:lnTo>
                    <a:pt x="3377844" y="2331885"/>
                  </a:lnTo>
                  <a:lnTo>
                    <a:pt x="3393719" y="2374608"/>
                  </a:lnTo>
                  <a:lnTo>
                    <a:pt x="3409061" y="2417572"/>
                  </a:lnTo>
                  <a:lnTo>
                    <a:pt x="3423882" y="2460802"/>
                  </a:lnTo>
                  <a:lnTo>
                    <a:pt x="3438169" y="2504262"/>
                  </a:lnTo>
                  <a:lnTo>
                    <a:pt x="3451910" y="2547975"/>
                  </a:lnTo>
                  <a:lnTo>
                    <a:pt x="3465118" y="2591917"/>
                  </a:lnTo>
                  <a:lnTo>
                    <a:pt x="3477780" y="2636088"/>
                  </a:lnTo>
                  <a:lnTo>
                    <a:pt x="3489896" y="2680500"/>
                  </a:lnTo>
                  <a:lnTo>
                    <a:pt x="3501453" y="2725128"/>
                  </a:lnTo>
                  <a:lnTo>
                    <a:pt x="3512451" y="2769984"/>
                  </a:lnTo>
                  <a:lnTo>
                    <a:pt x="3522891" y="2815044"/>
                  </a:lnTo>
                  <a:lnTo>
                    <a:pt x="3532771" y="2860332"/>
                  </a:lnTo>
                  <a:lnTo>
                    <a:pt x="3542080" y="2905823"/>
                  </a:lnTo>
                  <a:lnTo>
                    <a:pt x="3550818" y="2951530"/>
                  </a:lnTo>
                  <a:lnTo>
                    <a:pt x="3558984" y="2997428"/>
                  </a:lnTo>
                  <a:lnTo>
                    <a:pt x="3566566" y="3043529"/>
                  </a:lnTo>
                  <a:lnTo>
                    <a:pt x="3573564" y="3089821"/>
                  </a:lnTo>
                  <a:lnTo>
                    <a:pt x="3579965" y="3136303"/>
                  </a:lnTo>
                  <a:lnTo>
                    <a:pt x="3585781" y="3182975"/>
                  </a:lnTo>
                  <a:lnTo>
                    <a:pt x="3591001" y="3229826"/>
                  </a:lnTo>
                  <a:lnTo>
                    <a:pt x="3595624" y="3276854"/>
                  </a:lnTo>
                  <a:lnTo>
                    <a:pt x="3599637" y="3324060"/>
                  </a:lnTo>
                  <a:lnTo>
                    <a:pt x="3603053" y="3371443"/>
                  </a:lnTo>
                  <a:lnTo>
                    <a:pt x="3605847" y="3418979"/>
                  </a:lnTo>
                  <a:lnTo>
                    <a:pt x="3606279" y="3428669"/>
                  </a:lnTo>
                  <a:lnTo>
                    <a:pt x="3605758" y="3440188"/>
                  </a:lnTo>
                  <a:lnTo>
                    <a:pt x="3602901" y="3488182"/>
                  </a:lnTo>
                  <a:lnTo>
                    <a:pt x="3599434" y="3535997"/>
                  </a:lnTo>
                  <a:lnTo>
                    <a:pt x="3595332" y="3583635"/>
                  </a:lnTo>
                  <a:lnTo>
                    <a:pt x="3590633" y="3631095"/>
                  </a:lnTo>
                  <a:lnTo>
                    <a:pt x="3585311" y="3678377"/>
                  </a:lnTo>
                  <a:lnTo>
                    <a:pt x="3579380" y="3725468"/>
                  </a:lnTo>
                  <a:lnTo>
                    <a:pt x="3572853" y="3772370"/>
                  </a:lnTo>
                  <a:lnTo>
                    <a:pt x="3565728" y="3819080"/>
                  </a:lnTo>
                  <a:lnTo>
                    <a:pt x="3558006" y="3865588"/>
                  </a:lnTo>
                  <a:lnTo>
                    <a:pt x="3549700" y="3911904"/>
                  </a:lnTo>
                  <a:lnTo>
                    <a:pt x="3540798" y="3958005"/>
                  </a:lnTo>
                  <a:lnTo>
                    <a:pt x="3531311" y="4003891"/>
                  </a:lnTo>
                  <a:lnTo>
                    <a:pt x="3521252" y="4049572"/>
                  </a:lnTo>
                  <a:lnTo>
                    <a:pt x="3510623" y="4095038"/>
                  </a:lnTo>
                  <a:lnTo>
                    <a:pt x="3499408" y="4140276"/>
                  </a:lnTo>
                  <a:lnTo>
                    <a:pt x="3487648" y="4185285"/>
                  </a:lnTo>
                  <a:lnTo>
                    <a:pt x="3475304" y="4230065"/>
                  </a:lnTo>
                  <a:lnTo>
                    <a:pt x="3462413" y="4274604"/>
                  </a:lnTo>
                  <a:lnTo>
                    <a:pt x="3448964" y="4318914"/>
                  </a:lnTo>
                  <a:lnTo>
                    <a:pt x="3434969" y="4362983"/>
                  </a:lnTo>
                  <a:lnTo>
                    <a:pt x="3420427" y="4406798"/>
                  </a:lnTo>
                  <a:lnTo>
                    <a:pt x="3405340" y="4450372"/>
                  </a:lnTo>
                  <a:lnTo>
                    <a:pt x="3389706" y="4493679"/>
                  </a:lnTo>
                  <a:lnTo>
                    <a:pt x="3373551" y="4536745"/>
                  </a:lnTo>
                  <a:lnTo>
                    <a:pt x="3356851" y="4579531"/>
                  </a:lnTo>
                  <a:lnTo>
                    <a:pt x="3339642" y="4622063"/>
                  </a:lnTo>
                  <a:lnTo>
                    <a:pt x="3321901" y="4664316"/>
                  </a:lnTo>
                  <a:lnTo>
                    <a:pt x="3303638" y="4706302"/>
                  </a:lnTo>
                  <a:lnTo>
                    <a:pt x="3284867" y="4748009"/>
                  </a:lnTo>
                  <a:lnTo>
                    <a:pt x="3265589" y="4789424"/>
                  </a:lnTo>
                  <a:lnTo>
                    <a:pt x="3245789" y="4830559"/>
                  </a:lnTo>
                  <a:lnTo>
                    <a:pt x="3225495" y="4871402"/>
                  </a:lnTo>
                  <a:lnTo>
                    <a:pt x="3204705" y="4911953"/>
                  </a:lnTo>
                  <a:lnTo>
                    <a:pt x="3183420" y="4952212"/>
                  </a:lnTo>
                  <a:lnTo>
                    <a:pt x="3161652" y="4992154"/>
                  </a:lnTo>
                  <a:lnTo>
                    <a:pt x="3139389" y="5031803"/>
                  </a:lnTo>
                  <a:lnTo>
                    <a:pt x="3116643" y="5071135"/>
                  </a:lnTo>
                  <a:lnTo>
                    <a:pt x="3093415" y="5110150"/>
                  </a:lnTo>
                  <a:lnTo>
                    <a:pt x="3069717" y="5148846"/>
                  </a:lnTo>
                  <a:lnTo>
                    <a:pt x="3045549" y="5187226"/>
                  </a:lnTo>
                  <a:lnTo>
                    <a:pt x="3020923" y="5225275"/>
                  </a:lnTo>
                  <a:lnTo>
                    <a:pt x="2995828" y="5262994"/>
                  </a:lnTo>
                  <a:lnTo>
                    <a:pt x="2970263" y="5300383"/>
                  </a:lnTo>
                  <a:lnTo>
                    <a:pt x="2944253" y="5337429"/>
                  </a:lnTo>
                  <a:lnTo>
                    <a:pt x="2917799" y="5374132"/>
                  </a:lnTo>
                  <a:lnTo>
                    <a:pt x="2890888" y="5410479"/>
                  </a:lnTo>
                  <a:lnTo>
                    <a:pt x="2863545" y="5446484"/>
                  </a:lnTo>
                  <a:lnTo>
                    <a:pt x="2835757" y="5482145"/>
                  </a:lnTo>
                  <a:lnTo>
                    <a:pt x="2807538" y="5517426"/>
                  </a:lnTo>
                  <a:lnTo>
                    <a:pt x="2778887" y="5552364"/>
                  </a:lnTo>
                  <a:lnTo>
                    <a:pt x="2749816" y="5586920"/>
                  </a:lnTo>
                  <a:lnTo>
                    <a:pt x="2720314" y="5621121"/>
                  </a:lnTo>
                  <a:lnTo>
                    <a:pt x="2690393" y="5654929"/>
                  </a:lnTo>
                  <a:lnTo>
                    <a:pt x="2660065" y="5688368"/>
                  </a:lnTo>
                  <a:lnTo>
                    <a:pt x="2629319" y="5721426"/>
                  </a:lnTo>
                  <a:lnTo>
                    <a:pt x="2598166" y="5754103"/>
                  </a:lnTo>
                  <a:lnTo>
                    <a:pt x="2566619" y="5786374"/>
                  </a:lnTo>
                  <a:lnTo>
                    <a:pt x="2534678" y="5818263"/>
                  </a:lnTo>
                  <a:lnTo>
                    <a:pt x="2502331" y="5849747"/>
                  </a:lnTo>
                  <a:lnTo>
                    <a:pt x="2469591" y="5880824"/>
                  </a:lnTo>
                  <a:lnTo>
                    <a:pt x="2436482" y="5911507"/>
                  </a:lnTo>
                  <a:lnTo>
                    <a:pt x="2402979" y="5941771"/>
                  </a:lnTo>
                  <a:lnTo>
                    <a:pt x="2369096" y="5971616"/>
                  </a:lnTo>
                  <a:lnTo>
                    <a:pt x="2334844" y="6001055"/>
                  </a:lnTo>
                  <a:lnTo>
                    <a:pt x="2300224" y="6030061"/>
                  </a:lnTo>
                  <a:lnTo>
                    <a:pt x="2265235" y="6058636"/>
                  </a:lnTo>
                  <a:lnTo>
                    <a:pt x="2229878" y="6086792"/>
                  </a:lnTo>
                  <a:lnTo>
                    <a:pt x="2194166" y="6114504"/>
                  </a:lnTo>
                  <a:lnTo>
                    <a:pt x="2158111" y="6141783"/>
                  </a:lnTo>
                  <a:lnTo>
                    <a:pt x="2121687" y="6168618"/>
                  </a:lnTo>
                  <a:lnTo>
                    <a:pt x="2084933" y="6194996"/>
                  </a:lnTo>
                  <a:lnTo>
                    <a:pt x="2047836" y="6220942"/>
                  </a:lnTo>
                  <a:lnTo>
                    <a:pt x="2010384" y="6246419"/>
                  </a:lnTo>
                  <a:lnTo>
                    <a:pt x="1972614" y="6271438"/>
                  </a:lnTo>
                  <a:lnTo>
                    <a:pt x="1934514" y="6295999"/>
                  </a:lnTo>
                  <a:lnTo>
                    <a:pt x="1896084" y="6320091"/>
                  </a:lnTo>
                  <a:lnTo>
                    <a:pt x="1857336" y="6343713"/>
                  </a:lnTo>
                  <a:lnTo>
                    <a:pt x="1818259" y="6366853"/>
                  </a:lnTo>
                  <a:lnTo>
                    <a:pt x="1778876" y="6389522"/>
                  </a:lnTo>
                  <a:lnTo>
                    <a:pt x="1739188" y="6411709"/>
                  </a:lnTo>
                  <a:lnTo>
                    <a:pt x="1699183" y="6433401"/>
                  </a:lnTo>
                  <a:lnTo>
                    <a:pt x="1658886" y="6454610"/>
                  </a:lnTo>
                  <a:lnTo>
                    <a:pt x="1618284" y="6475323"/>
                  </a:lnTo>
                  <a:lnTo>
                    <a:pt x="1577390" y="6495529"/>
                  </a:lnTo>
                  <a:lnTo>
                    <a:pt x="1536204" y="6515240"/>
                  </a:lnTo>
                  <a:lnTo>
                    <a:pt x="1494739" y="6534442"/>
                  </a:lnTo>
                  <a:lnTo>
                    <a:pt x="1452981" y="6553136"/>
                  </a:lnTo>
                  <a:lnTo>
                    <a:pt x="1410957" y="6571310"/>
                  </a:lnTo>
                  <a:lnTo>
                    <a:pt x="1368653" y="6588963"/>
                  </a:lnTo>
                  <a:lnTo>
                    <a:pt x="1326083" y="6606095"/>
                  </a:lnTo>
                  <a:lnTo>
                    <a:pt x="1283246" y="6622707"/>
                  </a:lnTo>
                  <a:lnTo>
                    <a:pt x="1240142" y="6638785"/>
                  </a:lnTo>
                  <a:lnTo>
                    <a:pt x="1196784" y="6654317"/>
                  </a:lnTo>
                  <a:lnTo>
                    <a:pt x="1153172" y="6669316"/>
                  </a:lnTo>
                  <a:lnTo>
                    <a:pt x="1109306" y="6683781"/>
                  </a:lnTo>
                  <a:lnTo>
                    <a:pt x="1065199" y="6697688"/>
                  </a:lnTo>
                  <a:lnTo>
                    <a:pt x="1020851" y="6711048"/>
                  </a:lnTo>
                  <a:lnTo>
                    <a:pt x="976261" y="6723850"/>
                  </a:lnTo>
                  <a:lnTo>
                    <a:pt x="931443" y="6736093"/>
                  </a:lnTo>
                  <a:lnTo>
                    <a:pt x="886396" y="6747777"/>
                  </a:lnTo>
                  <a:lnTo>
                    <a:pt x="841121" y="6758889"/>
                  </a:lnTo>
                  <a:lnTo>
                    <a:pt x="795616" y="6769430"/>
                  </a:lnTo>
                  <a:lnTo>
                    <a:pt x="749909" y="6779400"/>
                  </a:lnTo>
                  <a:lnTo>
                    <a:pt x="703973" y="6788785"/>
                  </a:lnTo>
                  <a:lnTo>
                    <a:pt x="657834" y="6797586"/>
                  </a:lnTo>
                  <a:lnTo>
                    <a:pt x="611492" y="6805803"/>
                  </a:lnTo>
                  <a:lnTo>
                    <a:pt x="564946" y="6813436"/>
                  </a:lnTo>
                  <a:lnTo>
                    <a:pt x="531190" y="6818516"/>
                  </a:lnTo>
                  <a:lnTo>
                    <a:pt x="561606" y="6808190"/>
                  </a:lnTo>
                  <a:lnTo>
                    <a:pt x="603719" y="6791096"/>
                  </a:lnTo>
                  <a:lnTo>
                    <a:pt x="644575" y="6771691"/>
                  </a:lnTo>
                  <a:lnTo>
                    <a:pt x="684098" y="6750037"/>
                  </a:lnTo>
                  <a:lnTo>
                    <a:pt x="722198" y="6726225"/>
                  </a:lnTo>
                  <a:lnTo>
                    <a:pt x="758812" y="6700342"/>
                  </a:lnTo>
                  <a:lnTo>
                    <a:pt x="793838" y="6672478"/>
                  </a:lnTo>
                  <a:lnTo>
                    <a:pt x="827189" y="6642684"/>
                  </a:lnTo>
                  <a:lnTo>
                    <a:pt x="858812" y="6611074"/>
                  </a:lnTo>
                  <a:lnTo>
                    <a:pt x="888593" y="6577724"/>
                  </a:lnTo>
                  <a:lnTo>
                    <a:pt x="916482" y="6542697"/>
                  </a:lnTo>
                  <a:lnTo>
                    <a:pt x="942365" y="6506096"/>
                  </a:lnTo>
                  <a:lnTo>
                    <a:pt x="966177" y="6467996"/>
                  </a:lnTo>
                  <a:lnTo>
                    <a:pt x="987831" y="6428473"/>
                  </a:lnTo>
                  <a:lnTo>
                    <a:pt x="1007237" y="6387617"/>
                  </a:lnTo>
                  <a:lnTo>
                    <a:pt x="1024331" y="6345517"/>
                  </a:lnTo>
                  <a:lnTo>
                    <a:pt x="1039025" y="6302235"/>
                  </a:lnTo>
                  <a:lnTo>
                    <a:pt x="1051217" y="6257874"/>
                  </a:lnTo>
                  <a:lnTo>
                    <a:pt x="1060856" y="6212510"/>
                  </a:lnTo>
                  <a:lnTo>
                    <a:pt x="1067841" y="6166218"/>
                  </a:lnTo>
                  <a:lnTo>
                    <a:pt x="1072095" y="6119088"/>
                  </a:lnTo>
                  <a:lnTo>
                    <a:pt x="1073531" y="6071184"/>
                  </a:lnTo>
                  <a:lnTo>
                    <a:pt x="1073531" y="5590273"/>
                  </a:lnTo>
                  <a:lnTo>
                    <a:pt x="993140" y="5594337"/>
                  </a:lnTo>
                  <a:lnTo>
                    <a:pt x="945997" y="5600573"/>
                  </a:lnTo>
                  <a:lnTo>
                    <a:pt x="899782" y="5609552"/>
                  </a:lnTo>
                  <a:lnTo>
                    <a:pt x="854583" y="5621172"/>
                  </a:lnTo>
                  <a:lnTo>
                    <a:pt x="810463" y="5635383"/>
                  </a:lnTo>
                  <a:lnTo>
                    <a:pt x="767524" y="5652071"/>
                  </a:lnTo>
                  <a:lnTo>
                    <a:pt x="725843" y="5671159"/>
                  </a:lnTo>
                  <a:lnTo>
                    <a:pt x="685507" y="5692559"/>
                  </a:lnTo>
                  <a:lnTo>
                    <a:pt x="646607" y="5716194"/>
                  </a:lnTo>
                  <a:lnTo>
                    <a:pt x="609219" y="5741975"/>
                  </a:lnTo>
                  <a:lnTo>
                    <a:pt x="573443" y="5769813"/>
                  </a:lnTo>
                  <a:lnTo>
                    <a:pt x="539343" y="5799620"/>
                  </a:lnTo>
                  <a:lnTo>
                    <a:pt x="507034" y="5831319"/>
                  </a:lnTo>
                  <a:lnTo>
                    <a:pt x="476567" y="5864834"/>
                  </a:lnTo>
                  <a:lnTo>
                    <a:pt x="448056" y="5900051"/>
                  </a:lnTo>
                  <a:lnTo>
                    <a:pt x="421576" y="5936907"/>
                  </a:lnTo>
                  <a:lnTo>
                    <a:pt x="397217" y="5975312"/>
                  </a:lnTo>
                  <a:lnTo>
                    <a:pt x="375056" y="6015177"/>
                  </a:lnTo>
                  <a:lnTo>
                    <a:pt x="355180" y="6056414"/>
                  </a:lnTo>
                  <a:lnTo>
                    <a:pt x="337667" y="6098946"/>
                  </a:lnTo>
                  <a:lnTo>
                    <a:pt x="322630" y="6142685"/>
                  </a:lnTo>
                  <a:lnTo>
                    <a:pt x="310121" y="6187541"/>
                  </a:lnTo>
                  <a:lnTo>
                    <a:pt x="300253" y="6233439"/>
                  </a:lnTo>
                  <a:lnTo>
                    <a:pt x="293090" y="6280277"/>
                  </a:lnTo>
                  <a:lnTo>
                    <a:pt x="288734" y="6327991"/>
                  </a:lnTo>
                  <a:lnTo>
                    <a:pt x="287274" y="6376467"/>
                  </a:lnTo>
                  <a:lnTo>
                    <a:pt x="287274" y="6846087"/>
                  </a:lnTo>
                  <a:lnTo>
                    <a:pt x="281660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127" y="6857365"/>
                  </a:lnTo>
                  <a:lnTo>
                    <a:pt x="287274" y="6857365"/>
                  </a:lnTo>
                  <a:lnTo>
                    <a:pt x="3610864" y="6857365"/>
                  </a:lnTo>
                  <a:lnTo>
                    <a:pt x="3610864" y="3610737"/>
                  </a:lnTo>
                  <a:lnTo>
                    <a:pt x="3610864" y="3246628"/>
                  </a:lnTo>
                  <a:lnTo>
                    <a:pt x="3610864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81391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1" y="623946"/>
                  </a:lnTo>
                  <a:lnTo>
                    <a:pt x="22849" y="669839"/>
                  </a:lnTo>
                  <a:lnTo>
                    <a:pt x="35347" y="714697"/>
                  </a:lnTo>
                  <a:lnTo>
                    <a:pt x="50388" y="758435"/>
                  </a:lnTo>
                  <a:lnTo>
                    <a:pt x="67888" y="800966"/>
                  </a:lnTo>
                  <a:lnTo>
                    <a:pt x="87760" y="842207"/>
                  </a:lnTo>
                  <a:lnTo>
                    <a:pt x="109920" y="882070"/>
                  </a:lnTo>
                  <a:lnTo>
                    <a:pt x="134282" y="920472"/>
                  </a:lnTo>
                  <a:lnTo>
                    <a:pt x="160761" y="957327"/>
                  </a:lnTo>
                  <a:lnTo>
                    <a:pt x="189272" y="992549"/>
                  </a:lnTo>
                  <a:lnTo>
                    <a:pt x="219730" y="1026053"/>
                  </a:lnTo>
                  <a:lnTo>
                    <a:pt x="252048" y="1057754"/>
                  </a:lnTo>
                  <a:lnTo>
                    <a:pt x="286143" y="1087566"/>
                  </a:lnTo>
                  <a:lnTo>
                    <a:pt x="321928" y="1115404"/>
                  </a:lnTo>
                  <a:lnTo>
                    <a:pt x="359318" y="1141183"/>
                  </a:lnTo>
                  <a:lnTo>
                    <a:pt x="398228" y="1164817"/>
                  </a:lnTo>
                  <a:lnTo>
                    <a:pt x="438573" y="1186221"/>
                  </a:lnTo>
                  <a:lnTo>
                    <a:pt x="480267" y="1205309"/>
                  </a:lnTo>
                  <a:lnTo>
                    <a:pt x="523225" y="1221997"/>
                  </a:lnTo>
                  <a:lnTo>
                    <a:pt x="567362" y="1236198"/>
                  </a:lnTo>
                  <a:lnTo>
                    <a:pt x="612592" y="1247828"/>
                  </a:lnTo>
                  <a:lnTo>
                    <a:pt x="658831" y="1256801"/>
                  </a:lnTo>
                  <a:lnTo>
                    <a:pt x="705992" y="1263032"/>
                  </a:lnTo>
                  <a:lnTo>
                    <a:pt x="786383" y="1267090"/>
                  </a:lnTo>
                  <a:lnTo>
                    <a:pt x="786383" y="786193"/>
                  </a:lnTo>
                  <a:lnTo>
                    <a:pt x="784912" y="737707"/>
                  </a:lnTo>
                  <a:lnTo>
                    <a:pt x="780555" y="690000"/>
                  </a:lnTo>
                  <a:lnTo>
                    <a:pt x="773398" y="643157"/>
                  </a:lnTo>
                  <a:lnTo>
                    <a:pt x="763525" y="597263"/>
                  </a:lnTo>
                  <a:lnTo>
                    <a:pt x="751024" y="552405"/>
                  </a:lnTo>
                  <a:lnTo>
                    <a:pt x="735978" y="508667"/>
                  </a:lnTo>
                  <a:lnTo>
                    <a:pt x="718474" y="466135"/>
                  </a:lnTo>
                  <a:lnTo>
                    <a:pt x="698596" y="424895"/>
                  </a:lnTo>
                  <a:lnTo>
                    <a:pt x="676431" y="385030"/>
                  </a:lnTo>
                  <a:lnTo>
                    <a:pt x="652064" y="346628"/>
                  </a:lnTo>
                  <a:lnTo>
                    <a:pt x="625580" y="309773"/>
                  </a:lnTo>
                  <a:lnTo>
                    <a:pt x="597065" y="274550"/>
                  </a:lnTo>
                  <a:lnTo>
                    <a:pt x="566604" y="241045"/>
                  </a:lnTo>
                  <a:lnTo>
                    <a:pt x="534282" y="209344"/>
                  </a:lnTo>
                  <a:lnTo>
                    <a:pt x="500185" y="179532"/>
                  </a:lnTo>
                  <a:lnTo>
                    <a:pt x="464399" y="151693"/>
                  </a:lnTo>
                  <a:lnTo>
                    <a:pt x="427009" y="125914"/>
                  </a:lnTo>
                  <a:lnTo>
                    <a:pt x="388100" y="102280"/>
                  </a:lnTo>
                  <a:lnTo>
                    <a:pt x="347758" y="80875"/>
                  </a:lnTo>
                  <a:lnTo>
                    <a:pt x="306067" y="61787"/>
                  </a:lnTo>
                  <a:lnTo>
                    <a:pt x="263115" y="45099"/>
                  </a:lnTo>
                  <a:lnTo>
                    <a:pt x="218986" y="30897"/>
                  </a:lnTo>
                  <a:lnTo>
                    <a:pt x="173765" y="19267"/>
                  </a:lnTo>
                  <a:lnTo>
                    <a:pt x="127538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6340" y="2869438"/>
              <a:ext cx="3876802" cy="22019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5418" y="2222119"/>
              <a:ext cx="1188084" cy="157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4747" y="2222119"/>
              <a:ext cx="451611" cy="157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1374" y="2517648"/>
              <a:ext cx="1137226" cy="174625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431991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055" y="742823"/>
            <a:ext cx="344614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431991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7796" y="800988"/>
            <a:ext cx="4742815" cy="229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 indent="127635">
              <a:lnSpc>
                <a:spcPct val="1098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70" dirty="0"/>
              <a:t> </a:t>
            </a:r>
            <a:r>
              <a:rPr spc="-10" dirty="0"/>
              <a:t>Learning </a:t>
            </a:r>
            <a:r>
              <a:rPr spc="-1070" dirty="0"/>
              <a:t> </a:t>
            </a:r>
            <a:r>
              <a:rPr spc="-5" dirty="0"/>
              <a:t>Analysis</a:t>
            </a:r>
          </a:p>
          <a:p>
            <a:pPr marL="400050" marR="5080" indent="-6350">
              <a:lnSpc>
                <a:spcPct val="109400"/>
              </a:lnSpc>
              <a:spcBef>
                <a:spcPts val="520"/>
              </a:spcBef>
            </a:pPr>
            <a:r>
              <a:rPr sz="1800" spc="-5" dirty="0">
                <a:solidFill>
                  <a:srgbClr val="F4455F"/>
                </a:solidFill>
              </a:rPr>
              <a:t>Model </a:t>
            </a:r>
            <a:r>
              <a:rPr sz="1800" dirty="0">
                <a:solidFill>
                  <a:srgbClr val="F4455F"/>
                </a:solidFill>
              </a:rPr>
              <a:t>02 : </a:t>
            </a:r>
            <a:r>
              <a:rPr sz="1800" spc="-5" dirty="0">
                <a:solidFill>
                  <a:srgbClr val="F4455F"/>
                </a:solidFill>
              </a:rPr>
              <a:t>CNN Binary </a:t>
            </a:r>
            <a:r>
              <a:rPr sz="1800" spc="-10" dirty="0">
                <a:solidFill>
                  <a:srgbClr val="F4455F"/>
                </a:solidFill>
              </a:rPr>
              <a:t>Cross Entropy </a:t>
            </a:r>
            <a:r>
              <a:rPr sz="1800" dirty="0">
                <a:solidFill>
                  <a:srgbClr val="F4455F"/>
                </a:solidFill>
              </a:rPr>
              <a:t>Based &amp; </a:t>
            </a:r>
            <a:r>
              <a:rPr sz="1800" spc="-395" dirty="0">
                <a:solidFill>
                  <a:srgbClr val="F4455F"/>
                </a:solidFill>
              </a:rPr>
              <a:t> </a:t>
            </a:r>
            <a:r>
              <a:rPr sz="1800" dirty="0">
                <a:solidFill>
                  <a:srgbClr val="F4455F"/>
                </a:solidFill>
              </a:rPr>
              <a:t>Sigmoid</a:t>
            </a:r>
            <a:r>
              <a:rPr sz="1800" spc="-15" dirty="0">
                <a:solidFill>
                  <a:srgbClr val="F4455F"/>
                </a:solidFill>
              </a:rPr>
              <a:t> </a:t>
            </a:r>
            <a:r>
              <a:rPr sz="1800" spc="-5" dirty="0">
                <a:solidFill>
                  <a:srgbClr val="F4455F"/>
                </a:solidFill>
              </a:rPr>
              <a:t>Function.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7790" y="2153539"/>
            <a:ext cx="898016" cy="1578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265" y="2427858"/>
            <a:ext cx="781685" cy="1578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2500" y="2426970"/>
            <a:ext cx="203073" cy="15875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6000" y="0"/>
            <a:ext cx="6096000" cy="6857365"/>
            <a:chOff x="6096000" y="0"/>
            <a:chExt cx="6096000" cy="685736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2641" y="0"/>
              <a:ext cx="4769358" cy="68573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0" y="2752851"/>
              <a:ext cx="3877055" cy="223697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689" y="914400"/>
            <a:ext cx="344614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380310"/>
            <a:ext cx="6924293" cy="36976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62" y="464947"/>
            <a:ext cx="2303792" cy="4212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1459" y="475106"/>
            <a:ext cx="2289682" cy="512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04534" y="465962"/>
            <a:ext cx="2192019" cy="52197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23823" y="952627"/>
            <a:ext cx="621030" cy="158115"/>
          </a:xfrm>
          <a:custGeom>
            <a:avLst/>
            <a:gdLst/>
            <a:ahLst/>
            <a:cxnLst/>
            <a:rect l="l" t="t" r="r" b="b"/>
            <a:pathLst>
              <a:path w="621030" h="158115">
                <a:moveTo>
                  <a:pt x="35687" y="10922"/>
                </a:moveTo>
                <a:lnTo>
                  <a:pt x="8153" y="10922"/>
                </a:lnTo>
                <a:lnTo>
                  <a:pt x="5321" y="11937"/>
                </a:lnTo>
                <a:lnTo>
                  <a:pt x="3187" y="13843"/>
                </a:lnTo>
                <a:lnTo>
                  <a:pt x="1054" y="15875"/>
                </a:lnTo>
                <a:lnTo>
                  <a:pt x="0" y="18796"/>
                </a:lnTo>
                <a:lnTo>
                  <a:pt x="43" y="152146"/>
                </a:lnTo>
                <a:lnTo>
                  <a:pt x="11823" y="155956"/>
                </a:lnTo>
                <a:lnTo>
                  <a:pt x="17589" y="155956"/>
                </a:lnTo>
                <a:lnTo>
                  <a:pt x="29451" y="33782"/>
                </a:lnTo>
                <a:lnTo>
                  <a:pt x="58594" y="33782"/>
                </a:lnTo>
                <a:lnTo>
                  <a:pt x="56197" y="27559"/>
                </a:lnTo>
                <a:lnTo>
                  <a:pt x="55245" y="24384"/>
                </a:lnTo>
                <a:lnTo>
                  <a:pt x="54140" y="21717"/>
                </a:lnTo>
                <a:lnTo>
                  <a:pt x="52882" y="19685"/>
                </a:lnTo>
                <a:lnTo>
                  <a:pt x="51625" y="17525"/>
                </a:lnTo>
                <a:lnTo>
                  <a:pt x="50037" y="15875"/>
                </a:lnTo>
                <a:lnTo>
                  <a:pt x="38798" y="11175"/>
                </a:lnTo>
                <a:lnTo>
                  <a:pt x="35687" y="10922"/>
                </a:lnTo>
                <a:close/>
              </a:path>
              <a:path w="621030" h="158115">
                <a:moveTo>
                  <a:pt x="58594" y="33782"/>
                </a:moveTo>
                <a:lnTo>
                  <a:pt x="29692" y="33782"/>
                </a:lnTo>
                <a:lnTo>
                  <a:pt x="72529" y="151130"/>
                </a:lnTo>
                <a:lnTo>
                  <a:pt x="72758" y="152019"/>
                </a:lnTo>
                <a:lnTo>
                  <a:pt x="81521" y="155701"/>
                </a:lnTo>
                <a:lnTo>
                  <a:pt x="83413" y="155956"/>
                </a:lnTo>
                <a:lnTo>
                  <a:pt x="93344" y="155956"/>
                </a:lnTo>
                <a:lnTo>
                  <a:pt x="97129" y="155701"/>
                </a:lnTo>
                <a:lnTo>
                  <a:pt x="104355" y="151130"/>
                </a:lnTo>
                <a:lnTo>
                  <a:pt x="118566" y="113537"/>
                </a:lnTo>
                <a:lnTo>
                  <a:pt x="89319" y="113537"/>
                </a:lnTo>
                <a:lnTo>
                  <a:pt x="58594" y="33782"/>
                </a:lnTo>
                <a:close/>
              </a:path>
              <a:path w="621030" h="158115">
                <a:moveTo>
                  <a:pt x="178422" y="33782"/>
                </a:moveTo>
                <a:lnTo>
                  <a:pt x="148958" y="33782"/>
                </a:lnTo>
                <a:lnTo>
                  <a:pt x="149006" y="152146"/>
                </a:lnTo>
                <a:lnTo>
                  <a:pt x="160794" y="155956"/>
                </a:lnTo>
                <a:lnTo>
                  <a:pt x="166547" y="155956"/>
                </a:lnTo>
                <a:lnTo>
                  <a:pt x="178422" y="33782"/>
                </a:lnTo>
                <a:close/>
              </a:path>
              <a:path w="621030" h="158115">
                <a:moveTo>
                  <a:pt x="168249" y="10922"/>
                </a:moveTo>
                <a:lnTo>
                  <a:pt x="142252" y="10922"/>
                </a:lnTo>
                <a:lnTo>
                  <a:pt x="139687" y="11175"/>
                </a:lnTo>
                <a:lnTo>
                  <a:pt x="137477" y="11684"/>
                </a:lnTo>
                <a:lnTo>
                  <a:pt x="135267" y="12319"/>
                </a:lnTo>
                <a:lnTo>
                  <a:pt x="133362" y="13208"/>
                </a:lnTo>
                <a:lnTo>
                  <a:pt x="131737" y="14605"/>
                </a:lnTo>
                <a:lnTo>
                  <a:pt x="130124" y="15875"/>
                </a:lnTo>
                <a:lnTo>
                  <a:pt x="128701" y="17652"/>
                </a:lnTo>
                <a:lnTo>
                  <a:pt x="126263" y="21971"/>
                </a:lnTo>
                <a:lnTo>
                  <a:pt x="125133" y="24637"/>
                </a:lnTo>
                <a:lnTo>
                  <a:pt x="124117" y="27686"/>
                </a:lnTo>
                <a:lnTo>
                  <a:pt x="89801" y="113537"/>
                </a:lnTo>
                <a:lnTo>
                  <a:pt x="118566" y="113537"/>
                </a:lnTo>
                <a:lnTo>
                  <a:pt x="148716" y="33782"/>
                </a:lnTo>
                <a:lnTo>
                  <a:pt x="178422" y="33782"/>
                </a:lnTo>
                <a:lnTo>
                  <a:pt x="178422" y="20700"/>
                </a:lnTo>
                <a:lnTo>
                  <a:pt x="178168" y="19050"/>
                </a:lnTo>
                <a:lnTo>
                  <a:pt x="177605" y="17525"/>
                </a:lnTo>
                <a:lnTo>
                  <a:pt x="177139" y="16128"/>
                </a:lnTo>
                <a:lnTo>
                  <a:pt x="176390" y="14986"/>
                </a:lnTo>
                <a:lnTo>
                  <a:pt x="174421" y="12953"/>
                </a:lnTo>
                <a:lnTo>
                  <a:pt x="173151" y="12192"/>
                </a:lnTo>
                <a:lnTo>
                  <a:pt x="170078" y="11175"/>
                </a:lnTo>
                <a:lnTo>
                  <a:pt x="168249" y="10922"/>
                </a:lnTo>
                <a:close/>
              </a:path>
              <a:path w="621030" h="158115">
                <a:moveTo>
                  <a:pt x="269468" y="45593"/>
                </a:moveTo>
                <a:lnTo>
                  <a:pt x="260007" y="45593"/>
                </a:lnTo>
                <a:lnTo>
                  <a:pt x="252961" y="45854"/>
                </a:lnTo>
                <a:lnTo>
                  <a:pt x="216573" y="61340"/>
                </a:lnTo>
                <a:lnTo>
                  <a:pt x="205664" y="79756"/>
                </a:lnTo>
                <a:lnTo>
                  <a:pt x="203339" y="86487"/>
                </a:lnTo>
                <a:lnTo>
                  <a:pt x="202145" y="94234"/>
                </a:lnTo>
                <a:lnTo>
                  <a:pt x="202199" y="111887"/>
                </a:lnTo>
                <a:lnTo>
                  <a:pt x="203250" y="119380"/>
                </a:lnTo>
                <a:lnTo>
                  <a:pt x="225958" y="151764"/>
                </a:lnTo>
                <a:lnTo>
                  <a:pt x="232905" y="154177"/>
                </a:lnTo>
                <a:lnTo>
                  <a:pt x="239852" y="156718"/>
                </a:lnTo>
                <a:lnTo>
                  <a:pt x="248005" y="157861"/>
                </a:lnTo>
                <a:lnTo>
                  <a:pt x="257403" y="157861"/>
                </a:lnTo>
                <a:lnTo>
                  <a:pt x="296125" y="147065"/>
                </a:lnTo>
                <a:lnTo>
                  <a:pt x="300939" y="141986"/>
                </a:lnTo>
                <a:lnTo>
                  <a:pt x="305752" y="137033"/>
                </a:lnTo>
                <a:lnTo>
                  <a:pt x="306647" y="135509"/>
                </a:lnTo>
                <a:lnTo>
                  <a:pt x="253568" y="135509"/>
                </a:lnTo>
                <a:lnTo>
                  <a:pt x="249466" y="134620"/>
                </a:lnTo>
                <a:lnTo>
                  <a:pt x="232790" y="96265"/>
                </a:lnTo>
                <a:lnTo>
                  <a:pt x="233324" y="91567"/>
                </a:lnTo>
                <a:lnTo>
                  <a:pt x="254520" y="67818"/>
                </a:lnTo>
                <a:lnTo>
                  <a:pt x="308264" y="67818"/>
                </a:lnTo>
                <a:lnTo>
                  <a:pt x="306362" y="64515"/>
                </a:lnTo>
                <a:lnTo>
                  <a:pt x="301828" y="59944"/>
                </a:lnTo>
                <a:lnTo>
                  <a:pt x="297294" y="55245"/>
                </a:lnTo>
                <a:lnTo>
                  <a:pt x="291553" y="51688"/>
                </a:lnTo>
                <a:lnTo>
                  <a:pt x="277672" y="46862"/>
                </a:lnTo>
                <a:lnTo>
                  <a:pt x="269468" y="45593"/>
                </a:lnTo>
                <a:close/>
              </a:path>
              <a:path w="621030" h="158115">
                <a:moveTo>
                  <a:pt x="308264" y="67818"/>
                </a:moveTo>
                <a:lnTo>
                  <a:pt x="263906" y="67818"/>
                </a:lnTo>
                <a:lnTo>
                  <a:pt x="268020" y="68707"/>
                </a:lnTo>
                <a:lnTo>
                  <a:pt x="271297" y="70358"/>
                </a:lnTo>
                <a:lnTo>
                  <a:pt x="284606" y="107187"/>
                </a:lnTo>
                <a:lnTo>
                  <a:pt x="284099" y="111887"/>
                </a:lnTo>
                <a:lnTo>
                  <a:pt x="283070" y="115950"/>
                </a:lnTo>
                <a:lnTo>
                  <a:pt x="282041" y="120142"/>
                </a:lnTo>
                <a:lnTo>
                  <a:pt x="262953" y="135509"/>
                </a:lnTo>
                <a:lnTo>
                  <a:pt x="306647" y="135509"/>
                </a:lnTo>
                <a:lnTo>
                  <a:pt x="309333" y="130937"/>
                </a:lnTo>
                <a:lnTo>
                  <a:pt x="314071" y="116967"/>
                </a:lnTo>
                <a:lnTo>
                  <a:pt x="315252" y="109220"/>
                </a:lnTo>
                <a:lnTo>
                  <a:pt x="315215" y="91567"/>
                </a:lnTo>
                <a:lnTo>
                  <a:pt x="314147" y="84074"/>
                </a:lnTo>
                <a:lnTo>
                  <a:pt x="309727" y="70358"/>
                </a:lnTo>
                <a:lnTo>
                  <a:pt x="308264" y="67818"/>
                </a:lnTo>
                <a:close/>
              </a:path>
              <a:path w="621030" h="158115">
                <a:moveTo>
                  <a:pt x="385622" y="45593"/>
                </a:moveTo>
                <a:lnTo>
                  <a:pt x="372211" y="45593"/>
                </a:lnTo>
                <a:lnTo>
                  <a:pt x="365582" y="46989"/>
                </a:lnTo>
                <a:lnTo>
                  <a:pt x="334568" y="86233"/>
                </a:lnTo>
                <a:lnTo>
                  <a:pt x="333565" y="110489"/>
                </a:lnTo>
                <a:lnTo>
                  <a:pt x="334352" y="117475"/>
                </a:lnTo>
                <a:lnTo>
                  <a:pt x="335927" y="124078"/>
                </a:lnTo>
                <a:lnTo>
                  <a:pt x="337502" y="130810"/>
                </a:lnTo>
                <a:lnTo>
                  <a:pt x="340055" y="136651"/>
                </a:lnTo>
                <a:lnTo>
                  <a:pt x="347065" y="146558"/>
                </a:lnTo>
                <a:lnTo>
                  <a:pt x="351599" y="150495"/>
                </a:lnTo>
                <a:lnTo>
                  <a:pt x="357162" y="153415"/>
                </a:lnTo>
                <a:lnTo>
                  <a:pt x="362724" y="156463"/>
                </a:lnTo>
                <a:lnTo>
                  <a:pt x="369531" y="157861"/>
                </a:lnTo>
                <a:lnTo>
                  <a:pt x="384835" y="157861"/>
                </a:lnTo>
                <a:lnTo>
                  <a:pt x="391439" y="156337"/>
                </a:lnTo>
                <a:lnTo>
                  <a:pt x="403352" y="150240"/>
                </a:lnTo>
                <a:lnTo>
                  <a:pt x="409054" y="145923"/>
                </a:lnTo>
                <a:lnTo>
                  <a:pt x="414489" y="140462"/>
                </a:lnTo>
                <a:lnTo>
                  <a:pt x="439699" y="140462"/>
                </a:lnTo>
                <a:lnTo>
                  <a:pt x="439699" y="134112"/>
                </a:lnTo>
                <a:lnTo>
                  <a:pt x="380923" y="134112"/>
                </a:lnTo>
                <a:lnTo>
                  <a:pt x="377532" y="133223"/>
                </a:lnTo>
                <a:lnTo>
                  <a:pt x="363855" y="105410"/>
                </a:lnTo>
                <a:lnTo>
                  <a:pt x="363855" y="97282"/>
                </a:lnTo>
                <a:lnTo>
                  <a:pt x="364261" y="93345"/>
                </a:lnTo>
                <a:lnTo>
                  <a:pt x="365099" y="89662"/>
                </a:lnTo>
                <a:lnTo>
                  <a:pt x="365925" y="85851"/>
                </a:lnTo>
                <a:lnTo>
                  <a:pt x="367182" y="82423"/>
                </a:lnTo>
                <a:lnTo>
                  <a:pt x="370573" y="76326"/>
                </a:lnTo>
                <a:lnTo>
                  <a:pt x="372821" y="73913"/>
                </a:lnTo>
                <a:lnTo>
                  <a:pt x="375627" y="72136"/>
                </a:lnTo>
                <a:lnTo>
                  <a:pt x="378421" y="70231"/>
                </a:lnTo>
                <a:lnTo>
                  <a:pt x="381762" y="69342"/>
                </a:lnTo>
                <a:lnTo>
                  <a:pt x="439699" y="69342"/>
                </a:lnTo>
                <a:lnTo>
                  <a:pt x="439699" y="59055"/>
                </a:lnTo>
                <a:lnTo>
                  <a:pt x="410108" y="59055"/>
                </a:lnTo>
                <a:lnTo>
                  <a:pt x="405384" y="54610"/>
                </a:lnTo>
                <a:lnTo>
                  <a:pt x="400608" y="51308"/>
                </a:lnTo>
                <a:lnTo>
                  <a:pt x="390982" y="46736"/>
                </a:lnTo>
                <a:lnTo>
                  <a:pt x="385622" y="45593"/>
                </a:lnTo>
                <a:close/>
              </a:path>
              <a:path w="621030" h="158115">
                <a:moveTo>
                  <a:pt x="439699" y="140462"/>
                </a:moveTo>
                <a:lnTo>
                  <a:pt x="414489" y="140462"/>
                </a:lnTo>
                <a:lnTo>
                  <a:pt x="414489" y="152400"/>
                </a:lnTo>
                <a:lnTo>
                  <a:pt x="414705" y="153035"/>
                </a:lnTo>
                <a:lnTo>
                  <a:pt x="415137" y="153543"/>
                </a:lnTo>
                <a:lnTo>
                  <a:pt x="415582" y="154177"/>
                </a:lnTo>
                <a:lnTo>
                  <a:pt x="422694" y="155956"/>
                </a:lnTo>
                <a:lnTo>
                  <a:pt x="431622" y="155956"/>
                </a:lnTo>
                <a:lnTo>
                  <a:pt x="439102" y="153543"/>
                </a:lnTo>
                <a:lnTo>
                  <a:pt x="439496" y="153035"/>
                </a:lnTo>
                <a:lnTo>
                  <a:pt x="439699" y="152400"/>
                </a:lnTo>
                <a:lnTo>
                  <a:pt x="439699" y="140462"/>
                </a:lnTo>
                <a:close/>
              </a:path>
              <a:path w="621030" h="158115">
                <a:moveTo>
                  <a:pt x="439699" y="69342"/>
                </a:moveTo>
                <a:lnTo>
                  <a:pt x="389877" y="69342"/>
                </a:lnTo>
                <a:lnTo>
                  <a:pt x="393966" y="70738"/>
                </a:lnTo>
                <a:lnTo>
                  <a:pt x="401777" y="76073"/>
                </a:lnTo>
                <a:lnTo>
                  <a:pt x="405853" y="79883"/>
                </a:lnTo>
                <a:lnTo>
                  <a:pt x="410108" y="84962"/>
                </a:lnTo>
                <a:lnTo>
                  <a:pt x="410108" y="117983"/>
                </a:lnTo>
                <a:lnTo>
                  <a:pt x="391007" y="133223"/>
                </a:lnTo>
                <a:lnTo>
                  <a:pt x="389077" y="133858"/>
                </a:lnTo>
                <a:lnTo>
                  <a:pt x="387083" y="134112"/>
                </a:lnTo>
                <a:lnTo>
                  <a:pt x="439699" y="134112"/>
                </a:lnTo>
                <a:lnTo>
                  <a:pt x="439699" y="69342"/>
                </a:lnTo>
                <a:close/>
              </a:path>
              <a:path w="621030" h="158115">
                <a:moveTo>
                  <a:pt x="427824" y="253"/>
                </a:moveTo>
                <a:lnTo>
                  <a:pt x="421982" y="253"/>
                </a:lnTo>
                <a:lnTo>
                  <a:pt x="419582" y="381"/>
                </a:lnTo>
                <a:lnTo>
                  <a:pt x="410108" y="4318"/>
                </a:lnTo>
                <a:lnTo>
                  <a:pt x="410108" y="59055"/>
                </a:lnTo>
                <a:lnTo>
                  <a:pt x="439699" y="59055"/>
                </a:lnTo>
                <a:lnTo>
                  <a:pt x="439699" y="4318"/>
                </a:lnTo>
                <a:lnTo>
                  <a:pt x="427824" y="253"/>
                </a:lnTo>
                <a:close/>
              </a:path>
              <a:path w="621030" h="158115">
                <a:moveTo>
                  <a:pt x="527177" y="45593"/>
                </a:moveTo>
                <a:lnTo>
                  <a:pt x="509981" y="45593"/>
                </a:lnTo>
                <a:lnTo>
                  <a:pt x="502462" y="46862"/>
                </a:lnTo>
                <a:lnTo>
                  <a:pt x="495808" y="49530"/>
                </a:lnTo>
                <a:lnTo>
                  <a:pt x="489140" y="52070"/>
                </a:lnTo>
                <a:lnTo>
                  <a:pt x="465734" y="85978"/>
                </a:lnTo>
                <a:lnTo>
                  <a:pt x="464502" y="93980"/>
                </a:lnTo>
                <a:lnTo>
                  <a:pt x="464502" y="112140"/>
                </a:lnTo>
                <a:lnTo>
                  <a:pt x="483323" y="148971"/>
                </a:lnTo>
                <a:lnTo>
                  <a:pt x="511556" y="157861"/>
                </a:lnTo>
                <a:lnTo>
                  <a:pt x="526148" y="157861"/>
                </a:lnTo>
                <a:lnTo>
                  <a:pt x="561670" y="148844"/>
                </a:lnTo>
                <a:lnTo>
                  <a:pt x="562051" y="148336"/>
                </a:lnTo>
                <a:lnTo>
                  <a:pt x="562305" y="147827"/>
                </a:lnTo>
                <a:lnTo>
                  <a:pt x="562559" y="147065"/>
                </a:lnTo>
                <a:lnTo>
                  <a:pt x="562940" y="144525"/>
                </a:lnTo>
                <a:lnTo>
                  <a:pt x="563194" y="142112"/>
                </a:lnTo>
                <a:lnTo>
                  <a:pt x="563141" y="136651"/>
                </a:lnTo>
                <a:lnTo>
                  <a:pt x="518541" y="136651"/>
                </a:lnTo>
                <a:lnTo>
                  <a:pt x="514146" y="136017"/>
                </a:lnTo>
                <a:lnTo>
                  <a:pt x="496352" y="120269"/>
                </a:lnTo>
                <a:lnTo>
                  <a:pt x="495325" y="116967"/>
                </a:lnTo>
                <a:lnTo>
                  <a:pt x="494791" y="113157"/>
                </a:lnTo>
                <a:lnTo>
                  <a:pt x="494791" y="108838"/>
                </a:lnTo>
                <a:lnTo>
                  <a:pt x="561924" y="108838"/>
                </a:lnTo>
                <a:lnTo>
                  <a:pt x="564083" y="108076"/>
                </a:lnTo>
                <a:lnTo>
                  <a:pt x="567385" y="104775"/>
                </a:lnTo>
                <a:lnTo>
                  <a:pt x="568147" y="102235"/>
                </a:lnTo>
                <a:lnTo>
                  <a:pt x="568147" y="90805"/>
                </a:lnTo>
                <a:lnTo>
                  <a:pt x="494791" y="90805"/>
                </a:lnTo>
                <a:lnTo>
                  <a:pt x="494957" y="87249"/>
                </a:lnTo>
                <a:lnTo>
                  <a:pt x="513841" y="65405"/>
                </a:lnTo>
                <a:lnTo>
                  <a:pt x="561403" y="65405"/>
                </a:lnTo>
                <a:lnTo>
                  <a:pt x="560527" y="63881"/>
                </a:lnTo>
                <a:lnTo>
                  <a:pt x="556463" y="59436"/>
                </a:lnTo>
                <a:lnTo>
                  <a:pt x="552399" y="55118"/>
                </a:lnTo>
                <a:lnTo>
                  <a:pt x="547319" y="51688"/>
                </a:lnTo>
                <a:lnTo>
                  <a:pt x="534733" y="46862"/>
                </a:lnTo>
                <a:lnTo>
                  <a:pt x="527177" y="45593"/>
                </a:lnTo>
                <a:close/>
              </a:path>
              <a:path w="621030" h="158115">
                <a:moveTo>
                  <a:pt x="560146" y="129921"/>
                </a:moveTo>
                <a:lnTo>
                  <a:pt x="558241" y="129921"/>
                </a:lnTo>
                <a:lnTo>
                  <a:pt x="556717" y="130175"/>
                </a:lnTo>
                <a:lnTo>
                  <a:pt x="552907" y="131699"/>
                </a:lnTo>
                <a:lnTo>
                  <a:pt x="550494" y="132461"/>
                </a:lnTo>
                <a:lnTo>
                  <a:pt x="547573" y="133223"/>
                </a:lnTo>
                <a:lnTo>
                  <a:pt x="544741" y="134112"/>
                </a:lnTo>
                <a:lnTo>
                  <a:pt x="541337" y="134874"/>
                </a:lnTo>
                <a:lnTo>
                  <a:pt x="537387" y="135636"/>
                </a:lnTo>
                <a:lnTo>
                  <a:pt x="533450" y="136271"/>
                </a:lnTo>
                <a:lnTo>
                  <a:pt x="528878" y="136651"/>
                </a:lnTo>
                <a:lnTo>
                  <a:pt x="563141" y="136651"/>
                </a:lnTo>
                <a:lnTo>
                  <a:pt x="563029" y="134112"/>
                </a:lnTo>
                <a:lnTo>
                  <a:pt x="562940" y="133223"/>
                </a:lnTo>
                <a:lnTo>
                  <a:pt x="562686" y="132334"/>
                </a:lnTo>
                <a:lnTo>
                  <a:pt x="562305" y="131699"/>
                </a:lnTo>
                <a:lnTo>
                  <a:pt x="562051" y="130937"/>
                </a:lnTo>
                <a:lnTo>
                  <a:pt x="561670" y="130556"/>
                </a:lnTo>
                <a:lnTo>
                  <a:pt x="560654" y="130048"/>
                </a:lnTo>
                <a:lnTo>
                  <a:pt x="560146" y="129921"/>
                </a:lnTo>
                <a:close/>
              </a:path>
              <a:path w="621030" h="158115">
                <a:moveTo>
                  <a:pt x="561403" y="65405"/>
                </a:moveTo>
                <a:lnTo>
                  <a:pt x="525132" y="65405"/>
                </a:lnTo>
                <a:lnTo>
                  <a:pt x="530669" y="67690"/>
                </a:lnTo>
                <a:lnTo>
                  <a:pt x="534250" y="72262"/>
                </a:lnTo>
                <a:lnTo>
                  <a:pt x="537844" y="76708"/>
                </a:lnTo>
                <a:lnTo>
                  <a:pt x="539521" y="82931"/>
                </a:lnTo>
                <a:lnTo>
                  <a:pt x="539280" y="90805"/>
                </a:lnTo>
                <a:lnTo>
                  <a:pt x="568147" y="90805"/>
                </a:lnTo>
                <a:lnTo>
                  <a:pt x="568129" y="87249"/>
                </a:lnTo>
                <a:lnTo>
                  <a:pt x="567258" y="80899"/>
                </a:lnTo>
                <a:lnTo>
                  <a:pt x="563448" y="68961"/>
                </a:lnTo>
                <a:lnTo>
                  <a:pt x="561403" y="65405"/>
                </a:lnTo>
                <a:close/>
              </a:path>
              <a:path w="621030" h="158115">
                <a:moveTo>
                  <a:pt x="611327" y="0"/>
                </a:moveTo>
                <a:lnTo>
                  <a:pt x="600659" y="0"/>
                </a:lnTo>
                <a:lnTo>
                  <a:pt x="596849" y="508"/>
                </a:lnTo>
                <a:lnTo>
                  <a:pt x="595325" y="762"/>
                </a:lnTo>
                <a:lnTo>
                  <a:pt x="594182" y="1270"/>
                </a:lnTo>
                <a:lnTo>
                  <a:pt x="593039" y="1650"/>
                </a:lnTo>
                <a:lnTo>
                  <a:pt x="592277" y="2159"/>
                </a:lnTo>
                <a:lnTo>
                  <a:pt x="591769" y="2794"/>
                </a:lnTo>
                <a:lnTo>
                  <a:pt x="591261" y="3301"/>
                </a:lnTo>
                <a:lnTo>
                  <a:pt x="591007" y="3937"/>
                </a:lnTo>
                <a:lnTo>
                  <a:pt x="591007" y="152273"/>
                </a:lnTo>
                <a:lnTo>
                  <a:pt x="591261" y="152908"/>
                </a:lnTo>
                <a:lnTo>
                  <a:pt x="591769" y="153415"/>
                </a:lnTo>
                <a:lnTo>
                  <a:pt x="592277" y="154050"/>
                </a:lnTo>
                <a:lnTo>
                  <a:pt x="593039" y="154559"/>
                </a:lnTo>
                <a:lnTo>
                  <a:pt x="594182" y="154812"/>
                </a:lnTo>
                <a:lnTo>
                  <a:pt x="595325" y="155194"/>
                </a:lnTo>
                <a:lnTo>
                  <a:pt x="596849" y="155575"/>
                </a:lnTo>
                <a:lnTo>
                  <a:pt x="598754" y="155701"/>
                </a:lnTo>
                <a:lnTo>
                  <a:pt x="600659" y="155956"/>
                </a:lnTo>
                <a:lnTo>
                  <a:pt x="611327" y="155956"/>
                </a:lnTo>
                <a:lnTo>
                  <a:pt x="613232" y="155701"/>
                </a:lnTo>
                <a:lnTo>
                  <a:pt x="615137" y="155575"/>
                </a:lnTo>
                <a:lnTo>
                  <a:pt x="616534" y="155194"/>
                </a:lnTo>
                <a:lnTo>
                  <a:pt x="617677" y="154812"/>
                </a:lnTo>
                <a:lnTo>
                  <a:pt x="618820" y="154559"/>
                </a:lnTo>
                <a:lnTo>
                  <a:pt x="619709" y="154050"/>
                </a:lnTo>
                <a:lnTo>
                  <a:pt x="620598" y="152908"/>
                </a:lnTo>
                <a:lnTo>
                  <a:pt x="620852" y="152273"/>
                </a:lnTo>
                <a:lnTo>
                  <a:pt x="620852" y="3937"/>
                </a:lnTo>
                <a:lnTo>
                  <a:pt x="620598" y="3301"/>
                </a:lnTo>
                <a:lnTo>
                  <a:pt x="619709" y="2159"/>
                </a:lnTo>
                <a:lnTo>
                  <a:pt x="618820" y="1650"/>
                </a:lnTo>
                <a:lnTo>
                  <a:pt x="617677" y="1270"/>
                </a:lnTo>
                <a:lnTo>
                  <a:pt x="616534" y="762"/>
                </a:lnTo>
                <a:lnTo>
                  <a:pt x="615137" y="508"/>
                </a:lnTo>
                <a:lnTo>
                  <a:pt x="611327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8723" y="960882"/>
            <a:ext cx="228118" cy="14960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9739" y="956310"/>
            <a:ext cx="794258" cy="19240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55752" y="6607784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09" y="0"/>
                </a:lnTo>
                <a:lnTo>
                  <a:pt x="2666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6" y="95910"/>
                </a:lnTo>
                <a:lnTo>
                  <a:pt x="3809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66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5" y="121742"/>
                </a:lnTo>
                <a:lnTo>
                  <a:pt x="259702" y="123377"/>
                </a:lnTo>
                <a:lnTo>
                  <a:pt x="262254" y="123377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3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6752" y="6600711"/>
            <a:ext cx="819175" cy="1305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6599897"/>
            <a:ext cx="938784" cy="10558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18989" y="6605333"/>
            <a:ext cx="541804" cy="12590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912481" y="5058155"/>
            <a:ext cx="3832225" cy="1024890"/>
            <a:chOff x="7912481" y="5058155"/>
            <a:chExt cx="3832225" cy="1024890"/>
          </a:xfrm>
        </p:grpSpPr>
        <p:sp>
          <p:nvSpPr>
            <p:cNvPr id="18" name="object 18"/>
            <p:cNvSpPr/>
            <p:nvPr/>
          </p:nvSpPr>
          <p:spPr>
            <a:xfrm>
              <a:off x="7937881" y="5070855"/>
              <a:ext cx="3781425" cy="389890"/>
            </a:xfrm>
            <a:custGeom>
              <a:avLst/>
              <a:gdLst/>
              <a:ahLst/>
              <a:cxnLst/>
              <a:rect l="l" t="t" r="r" b="b"/>
              <a:pathLst>
                <a:path w="3781425" h="389889">
                  <a:moveTo>
                    <a:pt x="3781298" y="0"/>
                  </a:moveTo>
                  <a:lnTo>
                    <a:pt x="2334641" y="0"/>
                  </a:lnTo>
                  <a:lnTo>
                    <a:pt x="1167384" y="0"/>
                  </a:lnTo>
                  <a:lnTo>
                    <a:pt x="1167257" y="0"/>
                  </a:lnTo>
                  <a:lnTo>
                    <a:pt x="0" y="0"/>
                  </a:lnTo>
                  <a:lnTo>
                    <a:pt x="0" y="389509"/>
                  </a:lnTo>
                  <a:lnTo>
                    <a:pt x="1167257" y="389509"/>
                  </a:lnTo>
                  <a:lnTo>
                    <a:pt x="1167384" y="389509"/>
                  </a:lnTo>
                  <a:lnTo>
                    <a:pt x="2334641" y="389509"/>
                  </a:lnTo>
                  <a:lnTo>
                    <a:pt x="3781298" y="389509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37881" y="5460491"/>
              <a:ext cx="3781425" cy="304800"/>
            </a:xfrm>
            <a:custGeom>
              <a:avLst/>
              <a:gdLst/>
              <a:ahLst/>
              <a:cxnLst/>
              <a:rect l="l" t="t" r="r" b="b"/>
              <a:pathLst>
                <a:path w="3781425" h="304800">
                  <a:moveTo>
                    <a:pt x="3781298" y="0"/>
                  </a:moveTo>
                  <a:lnTo>
                    <a:pt x="2334641" y="0"/>
                  </a:lnTo>
                  <a:lnTo>
                    <a:pt x="1167384" y="0"/>
                  </a:lnTo>
                  <a:lnTo>
                    <a:pt x="1167257" y="0"/>
                  </a:lnTo>
                  <a:lnTo>
                    <a:pt x="0" y="0"/>
                  </a:lnTo>
                  <a:lnTo>
                    <a:pt x="0" y="304711"/>
                  </a:lnTo>
                  <a:lnTo>
                    <a:pt x="1167257" y="304711"/>
                  </a:lnTo>
                  <a:lnTo>
                    <a:pt x="1167384" y="304711"/>
                  </a:lnTo>
                  <a:lnTo>
                    <a:pt x="2334641" y="304711"/>
                  </a:lnTo>
                  <a:lnTo>
                    <a:pt x="3781298" y="304711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FAC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7881" y="5765203"/>
              <a:ext cx="3781425" cy="304800"/>
            </a:xfrm>
            <a:custGeom>
              <a:avLst/>
              <a:gdLst/>
              <a:ahLst/>
              <a:cxnLst/>
              <a:rect l="l" t="t" r="r" b="b"/>
              <a:pathLst>
                <a:path w="3781425" h="304800">
                  <a:moveTo>
                    <a:pt x="3781298" y="0"/>
                  </a:moveTo>
                  <a:lnTo>
                    <a:pt x="2334641" y="0"/>
                  </a:lnTo>
                  <a:lnTo>
                    <a:pt x="1167384" y="0"/>
                  </a:lnTo>
                  <a:lnTo>
                    <a:pt x="1167257" y="0"/>
                  </a:lnTo>
                  <a:lnTo>
                    <a:pt x="0" y="0"/>
                  </a:lnTo>
                  <a:lnTo>
                    <a:pt x="0" y="304774"/>
                  </a:lnTo>
                  <a:lnTo>
                    <a:pt x="1167257" y="304774"/>
                  </a:lnTo>
                  <a:lnTo>
                    <a:pt x="1167384" y="304774"/>
                  </a:lnTo>
                  <a:lnTo>
                    <a:pt x="2334641" y="304774"/>
                  </a:lnTo>
                  <a:lnTo>
                    <a:pt x="3781298" y="304774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FC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05138" y="5064505"/>
              <a:ext cx="1167765" cy="1012190"/>
            </a:xfrm>
            <a:custGeom>
              <a:avLst/>
              <a:gdLst/>
              <a:ahLst/>
              <a:cxnLst/>
              <a:rect l="l" t="t" r="r" b="b"/>
              <a:pathLst>
                <a:path w="1167765" h="1012189">
                  <a:moveTo>
                    <a:pt x="0" y="0"/>
                  </a:moveTo>
                  <a:lnTo>
                    <a:pt x="0" y="1011821"/>
                  </a:lnTo>
                </a:path>
                <a:path w="1167765" h="1012189">
                  <a:moveTo>
                    <a:pt x="1167383" y="0"/>
                  </a:moveTo>
                  <a:lnTo>
                    <a:pt x="1167383" y="10118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31531" y="5460364"/>
              <a:ext cx="3794125" cy="0"/>
            </a:xfrm>
            <a:custGeom>
              <a:avLst/>
              <a:gdLst/>
              <a:ahLst/>
              <a:cxnLst/>
              <a:rect l="l" t="t" r="r" b="b"/>
              <a:pathLst>
                <a:path w="3794125">
                  <a:moveTo>
                    <a:pt x="0" y="0"/>
                  </a:moveTo>
                  <a:lnTo>
                    <a:pt x="379412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31531" y="5064505"/>
              <a:ext cx="3794125" cy="1012190"/>
            </a:xfrm>
            <a:custGeom>
              <a:avLst/>
              <a:gdLst/>
              <a:ahLst/>
              <a:cxnLst/>
              <a:rect l="l" t="t" r="r" b="b"/>
              <a:pathLst>
                <a:path w="3794125" h="1012189">
                  <a:moveTo>
                    <a:pt x="0" y="700697"/>
                  </a:moveTo>
                  <a:lnTo>
                    <a:pt x="3794125" y="700697"/>
                  </a:lnTo>
                </a:path>
                <a:path w="3794125" h="1012189">
                  <a:moveTo>
                    <a:pt x="6350" y="0"/>
                  </a:moveTo>
                  <a:lnTo>
                    <a:pt x="6350" y="1011821"/>
                  </a:lnTo>
                </a:path>
                <a:path w="3794125" h="1012189">
                  <a:moveTo>
                    <a:pt x="3787775" y="0"/>
                  </a:moveTo>
                  <a:lnTo>
                    <a:pt x="3787775" y="1011821"/>
                  </a:lnTo>
                </a:path>
                <a:path w="3794125" h="1012189">
                  <a:moveTo>
                    <a:pt x="0" y="6350"/>
                  </a:moveTo>
                  <a:lnTo>
                    <a:pt x="3794125" y="6350"/>
                  </a:lnTo>
                </a:path>
                <a:path w="3794125" h="1012189">
                  <a:moveTo>
                    <a:pt x="0" y="1005471"/>
                  </a:moveTo>
                  <a:lnTo>
                    <a:pt x="3794125" y="10054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6130" y="5223890"/>
              <a:ext cx="239522" cy="1167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36913" y="5225414"/>
              <a:ext cx="719277" cy="1447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57535" y="5225414"/>
              <a:ext cx="495490" cy="11518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15757" y="5611660"/>
              <a:ext cx="597281" cy="14730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111488" y="5537403"/>
            <a:ext cx="1155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98.75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33736" y="5611139"/>
            <a:ext cx="3108325" cy="424180"/>
            <a:chOff x="8133736" y="5611139"/>
            <a:chExt cx="3108325" cy="424180"/>
          </a:xfrm>
        </p:grpSpPr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61928" y="5611139"/>
              <a:ext cx="83822" cy="1191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753598" y="5612879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47625" y="0"/>
                  </a:moveTo>
                  <a:lnTo>
                    <a:pt x="32893" y="0"/>
                  </a:lnTo>
                  <a:lnTo>
                    <a:pt x="26543" y="1409"/>
                  </a:lnTo>
                  <a:lnTo>
                    <a:pt x="21462" y="4216"/>
                  </a:lnTo>
                  <a:lnTo>
                    <a:pt x="16255" y="7035"/>
                  </a:lnTo>
                  <a:lnTo>
                    <a:pt x="126" y="48082"/>
                  </a:lnTo>
                  <a:lnTo>
                    <a:pt x="0" y="67525"/>
                  </a:lnTo>
                  <a:lnTo>
                    <a:pt x="634" y="75755"/>
                  </a:lnTo>
                  <a:lnTo>
                    <a:pt x="3175" y="90093"/>
                  </a:lnTo>
                  <a:lnTo>
                    <a:pt x="5206" y="96126"/>
                  </a:lnTo>
                  <a:lnTo>
                    <a:pt x="8338" y="101168"/>
                  </a:lnTo>
                  <a:lnTo>
                    <a:pt x="11175" y="105943"/>
                  </a:lnTo>
                  <a:lnTo>
                    <a:pt x="15240" y="109651"/>
                  </a:lnTo>
                  <a:lnTo>
                    <a:pt x="20066" y="112179"/>
                  </a:lnTo>
                  <a:lnTo>
                    <a:pt x="25019" y="114706"/>
                  </a:lnTo>
                  <a:lnTo>
                    <a:pt x="30987" y="115963"/>
                  </a:lnTo>
                  <a:lnTo>
                    <a:pt x="45720" y="115963"/>
                  </a:lnTo>
                  <a:lnTo>
                    <a:pt x="67325" y="103695"/>
                  </a:lnTo>
                  <a:lnTo>
                    <a:pt x="34798" y="103695"/>
                  </a:lnTo>
                  <a:lnTo>
                    <a:pt x="31242" y="102844"/>
                  </a:lnTo>
                  <a:lnTo>
                    <a:pt x="15596" y="67525"/>
                  </a:lnTo>
                  <a:lnTo>
                    <a:pt x="15617" y="48082"/>
                  </a:lnTo>
                  <a:lnTo>
                    <a:pt x="27431" y="15760"/>
                  </a:lnTo>
                  <a:lnTo>
                    <a:pt x="30479" y="13436"/>
                  </a:lnTo>
                  <a:lnTo>
                    <a:pt x="34544" y="12268"/>
                  </a:lnTo>
                  <a:lnTo>
                    <a:pt x="68776" y="12268"/>
                  </a:lnTo>
                  <a:lnTo>
                    <a:pt x="67436" y="10020"/>
                  </a:lnTo>
                  <a:lnTo>
                    <a:pt x="63500" y="6311"/>
                  </a:lnTo>
                  <a:lnTo>
                    <a:pt x="58547" y="3784"/>
                  </a:lnTo>
                  <a:lnTo>
                    <a:pt x="53721" y="1257"/>
                  </a:lnTo>
                  <a:lnTo>
                    <a:pt x="47625" y="0"/>
                  </a:lnTo>
                  <a:close/>
                </a:path>
                <a:path w="488315" h="116204">
                  <a:moveTo>
                    <a:pt x="68776" y="12268"/>
                  </a:moveTo>
                  <a:lnTo>
                    <a:pt x="42418" y="12268"/>
                  </a:lnTo>
                  <a:lnTo>
                    <a:pt x="44957" y="12636"/>
                  </a:lnTo>
                  <a:lnTo>
                    <a:pt x="47117" y="13360"/>
                  </a:lnTo>
                  <a:lnTo>
                    <a:pt x="62992" y="48082"/>
                  </a:lnTo>
                  <a:lnTo>
                    <a:pt x="63161" y="65608"/>
                  </a:lnTo>
                  <a:lnTo>
                    <a:pt x="63082" y="67525"/>
                  </a:lnTo>
                  <a:lnTo>
                    <a:pt x="62865" y="70827"/>
                  </a:lnTo>
                  <a:lnTo>
                    <a:pt x="62102" y="78270"/>
                  </a:lnTo>
                  <a:lnTo>
                    <a:pt x="61341" y="81572"/>
                  </a:lnTo>
                  <a:lnTo>
                    <a:pt x="60705" y="84886"/>
                  </a:lnTo>
                  <a:lnTo>
                    <a:pt x="47625" y="102120"/>
                  </a:lnTo>
                  <a:lnTo>
                    <a:pt x="45211" y="103162"/>
                  </a:lnTo>
                  <a:lnTo>
                    <a:pt x="42291" y="103695"/>
                  </a:lnTo>
                  <a:lnTo>
                    <a:pt x="67325" y="103695"/>
                  </a:lnTo>
                  <a:lnTo>
                    <a:pt x="78712" y="48082"/>
                  </a:lnTo>
                  <a:lnTo>
                    <a:pt x="78104" y="40208"/>
                  </a:lnTo>
                  <a:lnTo>
                    <a:pt x="75565" y="25869"/>
                  </a:lnTo>
                  <a:lnTo>
                    <a:pt x="73405" y="19837"/>
                  </a:lnTo>
                  <a:lnTo>
                    <a:pt x="70357" y="14922"/>
                  </a:lnTo>
                  <a:lnTo>
                    <a:pt x="68776" y="12268"/>
                  </a:lnTo>
                  <a:close/>
                </a:path>
                <a:path w="488315" h="116204">
                  <a:moveTo>
                    <a:pt x="109981" y="94805"/>
                  </a:moveTo>
                  <a:lnTo>
                    <a:pt x="102743" y="94805"/>
                  </a:lnTo>
                  <a:lnTo>
                    <a:pt x="100329" y="95491"/>
                  </a:lnTo>
                  <a:lnTo>
                    <a:pt x="97535" y="98221"/>
                  </a:lnTo>
                  <a:lnTo>
                    <a:pt x="96936" y="100812"/>
                  </a:lnTo>
                  <a:lnTo>
                    <a:pt x="96900" y="109093"/>
                  </a:lnTo>
                  <a:lnTo>
                    <a:pt x="97535" y="111759"/>
                  </a:lnTo>
                  <a:lnTo>
                    <a:pt x="98805" y="113093"/>
                  </a:lnTo>
                  <a:lnTo>
                    <a:pt x="100202" y="114426"/>
                  </a:lnTo>
                  <a:lnTo>
                    <a:pt x="102616" y="115100"/>
                  </a:lnTo>
                  <a:lnTo>
                    <a:pt x="109854" y="115100"/>
                  </a:lnTo>
                  <a:lnTo>
                    <a:pt x="112268" y="114414"/>
                  </a:lnTo>
                  <a:lnTo>
                    <a:pt x="115061" y="111683"/>
                  </a:lnTo>
                  <a:lnTo>
                    <a:pt x="115661" y="109093"/>
                  </a:lnTo>
                  <a:lnTo>
                    <a:pt x="115697" y="100812"/>
                  </a:lnTo>
                  <a:lnTo>
                    <a:pt x="115061" y="98145"/>
                  </a:lnTo>
                  <a:lnTo>
                    <a:pt x="113665" y="96812"/>
                  </a:lnTo>
                  <a:lnTo>
                    <a:pt x="112395" y="95478"/>
                  </a:lnTo>
                  <a:lnTo>
                    <a:pt x="109981" y="94805"/>
                  </a:lnTo>
                  <a:close/>
                </a:path>
                <a:path w="488315" h="116204">
                  <a:moveTo>
                    <a:pt x="183260" y="0"/>
                  </a:moveTo>
                  <a:lnTo>
                    <a:pt x="168528" y="0"/>
                  </a:lnTo>
                  <a:lnTo>
                    <a:pt x="162178" y="1409"/>
                  </a:lnTo>
                  <a:lnTo>
                    <a:pt x="157099" y="4216"/>
                  </a:lnTo>
                  <a:lnTo>
                    <a:pt x="151892" y="7035"/>
                  </a:lnTo>
                  <a:lnTo>
                    <a:pt x="135762" y="48082"/>
                  </a:lnTo>
                  <a:lnTo>
                    <a:pt x="135635" y="67525"/>
                  </a:lnTo>
                  <a:lnTo>
                    <a:pt x="136271" y="75755"/>
                  </a:lnTo>
                  <a:lnTo>
                    <a:pt x="138810" y="90093"/>
                  </a:lnTo>
                  <a:lnTo>
                    <a:pt x="140843" y="96126"/>
                  </a:lnTo>
                  <a:lnTo>
                    <a:pt x="143974" y="101168"/>
                  </a:lnTo>
                  <a:lnTo>
                    <a:pt x="146811" y="105943"/>
                  </a:lnTo>
                  <a:lnTo>
                    <a:pt x="150875" y="109651"/>
                  </a:lnTo>
                  <a:lnTo>
                    <a:pt x="155701" y="112179"/>
                  </a:lnTo>
                  <a:lnTo>
                    <a:pt x="160654" y="114706"/>
                  </a:lnTo>
                  <a:lnTo>
                    <a:pt x="166624" y="115963"/>
                  </a:lnTo>
                  <a:lnTo>
                    <a:pt x="181355" y="115963"/>
                  </a:lnTo>
                  <a:lnTo>
                    <a:pt x="202961" y="103695"/>
                  </a:lnTo>
                  <a:lnTo>
                    <a:pt x="170433" y="103695"/>
                  </a:lnTo>
                  <a:lnTo>
                    <a:pt x="166877" y="102844"/>
                  </a:lnTo>
                  <a:lnTo>
                    <a:pt x="151232" y="67525"/>
                  </a:lnTo>
                  <a:lnTo>
                    <a:pt x="151253" y="48082"/>
                  </a:lnTo>
                  <a:lnTo>
                    <a:pt x="163068" y="15760"/>
                  </a:lnTo>
                  <a:lnTo>
                    <a:pt x="166116" y="13436"/>
                  </a:lnTo>
                  <a:lnTo>
                    <a:pt x="170179" y="12268"/>
                  </a:lnTo>
                  <a:lnTo>
                    <a:pt x="204412" y="12268"/>
                  </a:lnTo>
                  <a:lnTo>
                    <a:pt x="203073" y="10020"/>
                  </a:lnTo>
                  <a:lnTo>
                    <a:pt x="199135" y="6311"/>
                  </a:lnTo>
                  <a:lnTo>
                    <a:pt x="194182" y="3784"/>
                  </a:lnTo>
                  <a:lnTo>
                    <a:pt x="189356" y="1257"/>
                  </a:lnTo>
                  <a:lnTo>
                    <a:pt x="183260" y="0"/>
                  </a:lnTo>
                  <a:close/>
                </a:path>
                <a:path w="488315" h="116204">
                  <a:moveTo>
                    <a:pt x="204412" y="12268"/>
                  </a:moveTo>
                  <a:lnTo>
                    <a:pt x="178053" y="12268"/>
                  </a:lnTo>
                  <a:lnTo>
                    <a:pt x="180594" y="12636"/>
                  </a:lnTo>
                  <a:lnTo>
                    <a:pt x="182752" y="13360"/>
                  </a:lnTo>
                  <a:lnTo>
                    <a:pt x="198627" y="48082"/>
                  </a:lnTo>
                  <a:lnTo>
                    <a:pt x="198797" y="65608"/>
                  </a:lnTo>
                  <a:lnTo>
                    <a:pt x="198718" y="67525"/>
                  </a:lnTo>
                  <a:lnTo>
                    <a:pt x="198500" y="70827"/>
                  </a:lnTo>
                  <a:lnTo>
                    <a:pt x="197738" y="78270"/>
                  </a:lnTo>
                  <a:lnTo>
                    <a:pt x="196976" y="81572"/>
                  </a:lnTo>
                  <a:lnTo>
                    <a:pt x="196342" y="84886"/>
                  </a:lnTo>
                  <a:lnTo>
                    <a:pt x="183260" y="102120"/>
                  </a:lnTo>
                  <a:lnTo>
                    <a:pt x="180848" y="103162"/>
                  </a:lnTo>
                  <a:lnTo>
                    <a:pt x="177926" y="103695"/>
                  </a:lnTo>
                  <a:lnTo>
                    <a:pt x="202961" y="103695"/>
                  </a:lnTo>
                  <a:lnTo>
                    <a:pt x="214348" y="48082"/>
                  </a:lnTo>
                  <a:lnTo>
                    <a:pt x="213741" y="40208"/>
                  </a:lnTo>
                  <a:lnTo>
                    <a:pt x="211200" y="25869"/>
                  </a:lnTo>
                  <a:lnTo>
                    <a:pt x="209042" y="19837"/>
                  </a:lnTo>
                  <a:lnTo>
                    <a:pt x="205994" y="14922"/>
                  </a:lnTo>
                  <a:lnTo>
                    <a:pt x="204412" y="12268"/>
                  </a:lnTo>
                  <a:close/>
                </a:path>
                <a:path w="488315" h="116204">
                  <a:moveTo>
                    <a:pt x="290575" y="88455"/>
                  </a:moveTo>
                  <a:lnTo>
                    <a:pt x="275462" y="88455"/>
                  </a:lnTo>
                  <a:lnTo>
                    <a:pt x="275462" y="112598"/>
                  </a:lnTo>
                  <a:lnTo>
                    <a:pt x="281431" y="114833"/>
                  </a:lnTo>
                  <a:lnTo>
                    <a:pt x="284479" y="114833"/>
                  </a:lnTo>
                  <a:lnTo>
                    <a:pt x="290575" y="112991"/>
                  </a:lnTo>
                  <a:lnTo>
                    <a:pt x="290575" y="88455"/>
                  </a:lnTo>
                  <a:close/>
                </a:path>
                <a:path w="488315" h="116204">
                  <a:moveTo>
                    <a:pt x="281177" y="1130"/>
                  </a:moveTo>
                  <a:lnTo>
                    <a:pt x="277368" y="1130"/>
                  </a:lnTo>
                  <a:lnTo>
                    <a:pt x="275844" y="1168"/>
                  </a:lnTo>
                  <a:lnTo>
                    <a:pt x="267716" y="3822"/>
                  </a:lnTo>
                  <a:lnTo>
                    <a:pt x="227075" y="72262"/>
                  </a:lnTo>
                  <a:lnTo>
                    <a:pt x="226313" y="73723"/>
                  </a:lnTo>
                  <a:lnTo>
                    <a:pt x="225551" y="75755"/>
                  </a:lnTo>
                  <a:lnTo>
                    <a:pt x="225384" y="76593"/>
                  </a:lnTo>
                  <a:lnTo>
                    <a:pt x="225171" y="77203"/>
                  </a:lnTo>
                  <a:lnTo>
                    <a:pt x="228219" y="88455"/>
                  </a:lnTo>
                  <a:lnTo>
                    <a:pt x="304546" y="88455"/>
                  </a:lnTo>
                  <a:lnTo>
                    <a:pt x="305307" y="87896"/>
                  </a:lnTo>
                  <a:lnTo>
                    <a:pt x="306577" y="85699"/>
                  </a:lnTo>
                  <a:lnTo>
                    <a:pt x="306802" y="84366"/>
                  </a:lnTo>
                  <a:lnTo>
                    <a:pt x="306723" y="79743"/>
                  </a:lnTo>
                  <a:lnTo>
                    <a:pt x="306450" y="78625"/>
                  </a:lnTo>
                  <a:lnTo>
                    <a:pt x="305943" y="77609"/>
                  </a:lnTo>
                  <a:lnTo>
                    <a:pt x="305307" y="76593"/>
                  </a:lnTo>
                  <a:lnTo>
                    <a:pt x="304419" y="76085"/>
                  </a:lnTo>
                  <a:lnTo>
                    <a:pt x="238759" y="76085"/>
                  </a:lnTo>
                  <a:lnTo>
                    <a:pt x="275335" y="14274"/>
                  </a:lnTo>
                  <a:lnTo>
                    <a:pt x="290575" y="14274"/>
                  </a:lnTo>
                  <a:lnTo>
                    <a:pt x="290449" y="3200"/>
                  </a:lnTo>
                  <a:lnTo>
                    <a:pt x="282828" y="1206"/>
                  </a:lnTo>
                  <a:lnTo>
                    <a:pt x="281177" y="1130"/>
                  </a:lnTo>
                  <a:close/>
                </a:path>
                <a:path w="488315" h="116204">
                  <a:moveTo>
                    <a:pt x="290575" y="14274"/>
                  </a:moveTo>
                  <a:lnTo>
                    <a:pt x="275462" y="14274"/>
                  </a:lnTo>
                  <a:lnTo>
                    <a:pt x="275462" y="76085"/>
                  </a:lnTo>
                  <a:lnTo>
                    <a:pt x="290575" y="76085"/>
                  </a:lnTo>
                  <a:lnTo>
                    <a:pt x="290575" y="14274"/>
                  </a:lnTo>
                  <a:close/>
                </a:path>
                <a:path w="488315" h="116204">
                  <a:moveTo>
                    <a:pt x="391032" y="102298"/>
                  </a:moveTo>
                  <a:lnTo>
                    <a:pt x="330580" y="102298"/>
                  </a:lnTo>
                  <a:lnTo>
                    <a:pt x="330200" y="102425"/>
                  </a:lnTo>
                  <a:lnTo>
                    <a:pt x="327913" y="107353"/>
                  </a:lnTo>
                  <a:lnTo>
                    <a:pt x="327913" y="109499"/>
                  </a:lnTo>
                  <a:lnTo>
                    <a:pt x="328041" y="110426"/>
                  </a:lnTo>
                  <a:lnTo>
                    <a:pt x="328295" y="111937"/>
                  </a:lnTo>
                  <a:lnTo>
                    <a:pt x="328549" y="112547"/>
                  </a:lnTo>
                  <a:lnTo>
                    <a:pt x="328929" y="113004"/>
                  </a:lnTo>
                  <a:lnTo>
                    <a:pt x="329183" y="113474"/>
                  </a:lnTo>
                  <a:lnTo>
                    <a:pt x="329565" y="113804"/>
                  </a:lnTo>
                  <a:lnTo>
                    <a:pt x="330326" y="114211"/>
                  </a:lnTo>
                  <a:lnTo>
                    <a:pt x="330707" y="114312"/>
                  </a:lnTo>
                  <a:lnTo>
                    <a:pt x="390905" y="114312"/>
                  </a:lnTo>
                  <a:lnTo>
                    <a:pt x="391286" y="114211"/>
                  </a:lnTo>
                  <a:lnTo>
                    <a:pt x="392049" y="113804"/>
                  </a:lnTo>
                  <a:lnTo>
                    <a:pt x="392429" y="113474"/>
                  </a:lnTo>
                  <a:lnTo>
                    <a:pt x="392683" y="113004"/>
                  </a:lnTo>
                  <a:lnTo>
                    <a:pt x="393065" y="112547"/>
                  </a:lnTo>
                  <a:lnTo>
                    <a:pt x="393192" y="111937"/>
                  </a:lnTo>
                  <a:lnTo>
                    <a:pt x="393446" y="111175"/>
                  </a:lnTo>
                  <a:lnTo>
                    <a:pt x="393573" y="110426"/>
                  </a:lnTo>
                  <a:lnTo>
                    <a:pt x="393573" y="106451"/>
                  </a:lnTo>
                  <a:lnTo>
                    <a:pt x="393319" y="104940"/>
                  </a:lnTo>
                  <a:lnTo>
                    <a:pt x="393065" y="104317"/>
                  </a:lnTo>
                  <a:lnTo>
                    <a:pt x="392556" y="103327"/>
                  </a:lnTo>
                  <a:lnTo>
                    <a:pt x="392302" y="102946"/>
                  </a:lnTo>
                  <a:lnTo>
                    <a:pt x="391795" y="102692"/>
                  </a:lnTo>
                  <a:lnTo>
                    <a:pt x="391413" y="102425"/>
                  </a:lnTo>
                  <a:lnTo>
                    <a:pt x="391032" y="102298"/>
                  </a:lnTo>
                  <a:close/>
                </a:path>
                <a:path w="488315" h="116204">
                  <a:moveTo>
                    <a:pt x="369950" y="16624"/>
                  </a:moveTo>
                  <a:lnTo>
                    <a:pt x="354837" y="16624"/>
                  </a:lnTo>
                  <a:lnTo>
                    <a:pt x="354837" y="102298"/>
                  </a:lnTo>
                  <a:lnTo>
                    <a:pt x="369950" y="102298"/>
                  </a:lnTo>
                  <a:lnTo>
                    <a:pt x="369950" y="16624"/>
                  </a:lnTo>
                  <a:close/>
                </a:path>
                <a:path w="488315" h="116204">
                  <a:moveTo>
                    <a:pt x="364362" y="863"/>
                  </a:moveTo>
                  <a:lnTo>
                    <a:pt x="330073" y="18541"/>
                  </a:lnTo>
                  <a:lnTo>
                    <a:pt x="329437" y="18884"/>
                  </a:lnTo>
                  <a:lnTo>
                    <a:pt x="329056" y="19240"/>
                  </a:lnTo>
                  <a:lnTo>
                    <a:pt x="328802" y="19583"/>
                  </a:lnTo>
                  <a:lnTo>
                    <a:pt x="328422" y="19938"/>
                  </a:lnTo>
                  <a:lnTo>
                    <a:pt x="328168" y="20345"/>
                  </a:lnTo>
                  <a:lnTo>
                    <a:pt x="328041" y="20802"/>
                  </a:lnTo>
                  <a:lnTo>
                    <a:pt x="327786" y="21272"/>
                  </a:lnTo>
                  <a:lnTo>
                    <a:pt x="327659" y="21843"/>
                  </a:lnTo>
                  <a:lnTo>
                    <a:pt x="327532" y="27508"/>
                  </a:lnTo>
                  <a:lnTo>
                    <a:pt x="327786" y="29248"/>
                  </a:lnTo>
                  <a:lnTo>
                    <a:pt x="328168" y="29870"/>
                  </a:lnTo>
                  <a:lnTo>
                    <a:pt x="328929" y="30632"/>
                  </a:lnTo>
                  <a:lnTo>
                    <a:pt x="329437" y="30759"/>
                  </a:lnTo>
                  <a:lnTo>
                    <a:pt x="330834" y="30530"/>
                  </a:lnTo>
                  <a:lnTo>
                    <a:pt x="331724" y="30175"/>
                  </a:lnTo>
                  <a:lnTo>
                    <a:pt x="332867" y="29603"/>
                  </a:lnTo>
                  <a:lnTo>
                    <a:pt x="354837" y="16624"/>
                  </a:lnTo>
                  <a:lnTo>
                    <a:pt x="369950" y="16624"/>
                  </a:lnTo>
                  <a:lnTo>
                    <a:pt x="369950" y="2959"/>
                  </a:lnTo>
                  <a:lnTo>
                    <a:pt x="369697" y="2298"/>
                  </a:lnTo>
                  <a:lnTo>
                    <a:pt x="365505" y="927"/>
                  </a:lnTo>
                  <a:lnTo>
                    <a:pt x="364362" y="863"/>
                  </a:lnTo>
                  <a:close/>
                </a:path>
                <a:path w="488315" h="116204">
                  <a:moveTo>
                    <a:pt x="471931" y="88455"/>
                  </a:moveTo>
                  <a:lnTo>
                    <a:pt x="456819" y="88455"/>
                  </a:lnTo>
                  <a:lnTo>
                    <a:pt x="456946" y="112991"/>
                  </a:lnTo>
                  <a:lnTo>
                    <a:pt x="462787" y="114833"/>
                  </a:lnTo>
                  <a:lnTo>
                    <a:pt x="465835" y="114833"/>
                  </a:lnTo>
                  <a:lnTo>
                    <a:pt x="471931" y="112991"/>
                  </a:lnTo>
                  <a:lnTo>
                    <a:pt x="471931" y="88455"/>
                  </a:lnTo>
                  <a:close/>
                </a:path>
                <a:path w="488315" h="116204">
                  <a:moveTo>
                    <a:pt x="462533" y="1130"/>
                  </a:moveTo>
                  <a:lnTo>
                    <a:pt x="458724" y="1130"/>
                  </a:lnTo>
                  <a:lnTo>
                    <a:pt x="457200" y="1168"/>
                  </a:lnTo>
                  <a:lnTo>
                    <a:pt x="450342" y="2603"/>
                  </a:lnTo>
                  <a:lnTo>
                    <a:pt x="449706" y="2959"/>
                  </a:lnTo>
                  <a:lnTo>
                    <a:pt x="449325" y="3365"/>
                  </a:lnTo>
                  <a:lnTo>
                    <a:pt x="449072" y="3822"/>
                  </a:lnTo>
                  <a:lnTo>
                    <a:pt x="408431" y="72262"/>
                  </a:lnTo>
                  <a:lnTo>
                    <a:pt x="407670" y="73723"/>
                  </a:lnTo>
                  <a:lnTo>
                    <a:pt x="406907" y="75755"/>
                  </a:lnTo>
                  <a:lnTo>
                    <a:pt x="406740" y="76593"/>
                  </a:lnTo>
                  <a:lnTo>
                    <a:pt x="406526" y="77203"/>
                  </a:lnTo>
                  <a:lnTo>
                    <a:pt x="409575" y="88455"/>
                  </a:lnTo>
                  <a:lnTo>
                    <a:pt x="485901" y="88455"/>
                  </a:lnTo>
                  <a:lnTo>
                    <a:pt x="486663" y="87896"/>
                  </a:lnTo>
                  <a:lnTo>
                    <a:pt x="487933" y="85699"/>
                  </a:lnTo>
                  <a:lnTo>
                    <a:pt x="488158" y="84366"/>
                  </a:lnTo>
                  <a:lnTo>
                    <a:pt x="488079" y="79743"/>
                  </a:lnTo>
                  <a:lnTo>
                    <a:pt x="487806" y="78625"/>
                  </a:lnTo>
                  <a:lnTo>
                    <a:pt x="487299" y="77609"/>
                  </a:lnTo>
                  <a:lnTo>
                    <a:pt x="486663" y="76593"/>
                  </a:lnTo>
                  <a:lnTo>
                    <a:pt x="485775" y="76085"/>
                  </a:lnTo>
                  <a:lnTo>
                    <a:pt x="420116" y="76085"/>
                  </a:lnTo>
                  <a:lnTo>
                    <a:pt x="456692" y="14274"/>
                  </a:lnTo>
                  <a:lnTo>
                    <a:pt x="471931" y="14274"/>
                  </a:lnTo>
                  <a:lnTo>
                    <a:pt x="471804" y="3200"/>
                  </a:lnTo>
                  <a:lnTo>
                    <a:pt x="464184" y="1206"/>
                  </a:lnTo>
                  <a:lnTo>
                    <a:pt x="462533" y="1130"/>
                  </a:lnTo>
                  <a:close/>
                </a:path>
                <a:path w="488315" h="116204">
                  <a:moveTo>
                    <a:pt x="471931" y="14274"/>
                  </a:moveTo>
                  <a:lnTo>
                    <a:pt x="456819" y="14274"/>
                  </a:lnTo>
                  <a:lnTo>
                    <a:pt x="456819" y="76085"/>
                  </a:lnTo>
                  <a:lnTo>
                    <a:pt x="471931" y="76085"/>
                  </a:lnTo>
                  <a:lnTo>
                    <a:pt x="471931" y="14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33736" y="5910706"/>
              <a:ext cx="760581" cy="1229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17939" y="5915939"/>
              <a:ext cx="533907" cy="11918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3598" y="5917679"/>
              <a:ext cx="482853" cy="115963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937754" y="1065149"/>
            <a:ext cx="2755392" cy="181190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37754" y="2976752"/>
            <a:ext cx="2755392" cy="191249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6948" y="1298270"/>
            <a:ext cx="6925056" cy="81069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154623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6481" y="607842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AE4EE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81644" y="0"/>
            <a:ext cx="4109720" cy="6675120"/>
            <a:chOff x="8081644" y="0"/>
            <a:chExt cx="4109720" cy="6675120"/>
          </a:xfrm>
        </p:grpSpPr>
        <p:sp>
          <p:nvSpPr>
            <p:cNvPr id="5" name="object 5"/>
            <p:cNvSpPr/>
            <p:nvPr/>
          </p:nvSpPr>
          <p:spPr>
            <a:xfrm>
              <a:off x="8580755" y="0"/>
              <a:ext cx="3610610" cy="6675120"/>
            </a:xfrm>
            <a:custGeom>
              <a:avLst/>
              <a:gdLst/>
              <a:ahLst/>
              <a:cxnLst/>
              <a:rect l="l" t="t" r="r" b="b"/>
              <a:pathLst>
                <a:path w="3610609" h="6675120">
                  <a:moveTo>
                    <a:pt x="3610610" y="0"/>
                  </a:moveTo>
                  <a:lnTo>
                    <a:pt x="1135888" y="0"/>
                  </a:lnTo>
                  <a:lnTo>
                    <a:pt x="1149858" y="4597"/>
                  </a:lnTo>
                  <a:lnTo>
                    <a:pt x="1193088" y="19418"/>
                  </a:lnTo>
                  <a:lnTo>
                    <a:pt x="1236052" y="34759"/>
                  </a:lnTo>
                  <a:lnTo>
                    <a:pt x="1278775" y="50634"/>
                  </a:lnTo>
                  <a:lnTo>
                    <a:pt x="1321244" y="67030"/>
                  </a:lnTo>
                  <a:lnTo>
                    <a:pt x="1363446" y="83947"/>
                  </a:lnTo>
                  <a:lnTo>
                    <a:pt x="1405382" y="101371"/>
                  </a:lnTo>
                  <a:lnTo>
                    <a:pt x="1447050" y="119303"/>
                  </a:lnTo>
                  <a:lnTo>
                    <a:pt x="1488452" y="137744"/>
                  </a:lnTo>
                  <a:lnTo>
                    <a:pt x="1529575" y="156692"/>
                  </a:lnTo>
                  <a:lnTo>
                    <a:pt x="1570418" y="176123"/>
                  </a:lnTo>
                  <a:lnTo>
                    <a:pt x="1610969" y="196062"/>
                  </a:lnTo>
                  <a:lnTo>
                    <a:pt x="1651241" y="216496"/>
                  </a:lnTo>
                  <a:lnTo>
                    <a:pt x="1691220" y="237401"/>
                  </a:lnTo>
                  <a:lnTo>
                    <a:pt x="1730908" y="258800"/>
                  </a:lnTo>
                  <a:lnTo>
                    <a:pt x="1770291" y="280670"/>
                  </a:lnTo>
                  <a:lnTo>
                    <a:pt x="1809369" y="303022"/>
                  </a:lnTo>
                  <a:lnTo>
                    <a:pt x="1848142" y="325843"/>
                  </a:lnTo>
                  <a:lnTo>
                    <a:pt x="1886610" y="349135"/>
                  </a:lnTo>
                  <a:lnTo>
                    <a:pt x="1924761" y="372884"/>
                  </a:lnTo>
                  <a:lnTo>
                    <a:pt x="1962581" y="397090"/>
                  </a:lnTo>
                  <a:lnTo>
                    <a:pt x="2000084" y="421754"/>
                  </a:lnTo>
                  <a:lnTo>
                    <a:pt x="2037270" y="446874"/>
                  </a:lnTo>
                  <a:lnTo>
                    <a:pt x="2074113" y="472440"/>
                  </a:lnTo>
                  <a:lnTo>
                    <a:pt x="2110625" y="498449"/>
                  </a:lnTo>
                  <a:lnTo>
                    <a:pt x="2146808" y="524891"/>
                  </a:lnTo>
                  <a:lnTo>
                    <a:pt x="2182634" y="551776"/>
                  </a:lnTo>
                  <a:lnTo>
                    <a:pt x="2218118" y="579094"/>
                  </a:lnTo>
                  <a:lnTo>
                    <a:pt x="2253259" y="606831"/>
                  </a:lnTo>
                  <a:lnTo>
                    <a:pt x="2288044" y="635000"/>
                  </a:lnTo>
                  <a:lnTo>
                    <a:pt x="2322461" y="663587"/>
                  </a:lnTo>
                  <a:lnTo>
                    <a:pt x="2356535" y="692594"/>
                  </a:lnTo>
                  <a:lnTo>
                    <a:pt x="2390229" y="722007"/>
                  </a:lnTo>
                  <a:lnTo>
                    <a:pt x="2423553" y="751840"/>
                  </a:lnTo>
                  <a:lnTo>
                    <a:pt x="2456510" y="782066"/>
                  </a:lnTo>
                  <a:lnTo>
                    <a:pt x="2489085" y="812698"/>
                  </a:lnTo>
                  <a:lnTo>
                    <a:pt x="2521280" y="843724"/>
                  </a:lnTo>
                  <a:lnTo>
                    <a:pt x="2553093" y="875144"/>
                  </a:lnTo>
                  <a:lnTo>
                    <a:pt x="2584513" y="906957"/>
                  </a:lnTo>
                  <a:lnTo>
                    <a:pt x="2615539" y="939152"/>
                  </a:lnTo>
                  <a:lnTo>
                    <a:pt x="2646172" y="971727"/>
                  </a:lnTo>
                  <a:lnTo>
                    <a:pt x="2676398" y="1004684"/>
                  </a:lnTo>
                  <a:lnTo>
                    <a:pt x="2706230" y="1038009"/>
                  </a:lnTo>
                  <a:lnTo>
                    <a:pt x="2735643" y="1071702"/>
                  </a:lnTo>
                  <a:lnTo>
                    <a:pt x="2764650" y="1105776"/>
                  </a:lnTo>
                  <a:lnTo>
                    <a:pt x="2793238" y="1140193"/>
                  </a:lnTo>
                  <a:lnTo>
                    <a:pt x="2821406" y="1174978"/>
                  </a:lnTo>
                  <a:lnTo>
                    <a:pt x="2849143" y="1210119"/>
                  </a:lnTo>
                  <a:lnTo>
                    <a:pt x="2876461" y="1245603"/>
                  </a:lnTo>
                  <a:lnTo>
                    <a:pt x="2903347" y="1281430"/>
                  </a:lnTo>
                  <a:lnTo>
                    <a:pt x="2929788" y="1317612"/>
                  </a:lnTo>
                  <a:lnTo>
                    <a:pt x="2955798" y="1354124"/>
                  </a:lnTo>
                  <a:lnTo>
                    <a:pt x="2981363" y="1390967"/>
                  </a:lnTo>
                  <a:lnTo>
                    <a:pt x="3006483" y="1428153"/>
                  </a:lnTo>
                  <a:lnTo>
                    <a:pt x="3031147" y="1465656"/>
                  </a:lnTo>
                  <a:lnTo>
                    <a:pt x="3055353" y="1503476"/>
                  </a:lnTo>
                  <a:lnTo>
                    <a:pt x="3079102" y="1541627"/>
                  </a:lnTo>
                  <a:lnTo>
                    <a:pt x="3102394" y="1580095"/>
                  </a:lnTo>
                  <a:lnTo>
                    <a:pt x="3125216" y="1618869"/>
                  </a:lnTo>
                  <a:lnTo>
                    <a:pt x="3147568" y="1657946"/>
                  </a:lnTo>
                  <a:lnTo>
                    <a:pt x="3169437" y="1697329"/>
                  </a:lnTo>
                  <a:lnTo>
                    <a:pt x="3190837" y="1737017"/>
                  </a:lnTo>
                  <a:lnTo>
                    <a:pt x="3211741" y="1776996"/>
                  </a:lnTo>
                  <a:lnTo>
                    <a:pt x="3232175" y="1817268"/>
                  </a:lnTo>
                  <a:lnTo>
                    <a:pt x="3252114" y="1857819"/>
                  </a:lnTo>
                  <a:lnTo>
                    <a:pt x="3271545" y="1898662"/>
                  </a:lnTo>
                  <a:lnTo>
                    <a:pt x="3290493" y="1939785"/>
                  </a:lnTo>
                  <a:lnTo>
                    <a:pt x="3308934" y="1981187"/>
                  </a:lnTo>
                  <a:lnTo>
                    <a:pt x="3326866" y="2022856"/>
                  </a:lnTo>
                  <a:lnTo>
                    <a:pt x="3344291" y="2064791"/>
                  </a:lnTo>
                  <a:lnTo>
                    <a:pt x="3361207" y="2106993"/>
                  </a:lnTo>
                  <a:lnTo>
                    <a:pt x="3377603" y="2149462"/>
                  </a:lnTo>
                  <a:lnTo>
                    <a:pt x="3393478" y="2192185"/>
                  </a:lnTo>
                  <a:lnTo>
                    <a:pt x="3408819" y="2235149"/>
                  </a:lnTo>
                  <a:lnTo>
                    <a:pt x="3423640" y="2278380"/>
                  </a:lnTo>
                  <a:lnTo>
                    <a:pt x="3437928" y="2321839"/>
                  </a:lnTo>
                  <a:lnTo>
                    <a:pt x="3451669" y="2365552"/>
                  </a:lnTo>
                  <a:lnTo>
                    <a:pt x="3464877" y="2409494"/>
                  </a:lnTo>
                  <a:lnTo>
                    <a:pt x="3477539" y="2453678"/>
                  </a:lnTo>
                  <a:lnTo>
                    <a:pt x="3489642" y="2498077"/>
                  </a:lnTo>
                  <a:lnTo>
                    <a:pt x="3501199" y="2542717"/>
                  </a:lnTo>
                  <a:lnTo>
                    <a:pt x="3512210" y="2587561"/>
                  </a:lnTo>
                  <a:lnTo>
                    <a:pt x="3522649" y="2632633"/>
                  </a:lnTo>
                  <a:lnTo>
                    <a:pt x="3532530" y="2677922"/>
                  </a:lnTo>
                  <a:lnTo>
                    <a:pt x="3541839" y="2723413"/>
                  </a:lnTo>
                  <a:lnTo>
                    <a:pt x="3550564" y="2769120"/>
                  </a:lnTo>
                  <a:lnTo>
                    <a:pt x="3558730" y="2815018"/>
                  </a:lnTo>
                  <a:lnTo>
                    <a:pt x="3566312" y="2861119"/>
                  </a:lnTo>
                  <a:lnTo>
                    <a:pt x="3573310" y="2907423"/>
                  </a:lnTo>
                  <a:lnTo>
                    <a:pt x="3579711" y="2953905"/>
                  </a:lnTo>
                  <a:lnTo>
                    <a:pt x="3585527" y="3000578"/>
                  </a:lnTo>
                  <a:lnTo>
                    <a:pt x="3590747" y="3047428"/>
                  </a:lnTo>
                  <a:lnTo>
                    <a:pt x="3595370" y="3094469"/>
                  </a:lnTo>
                  <a:lnTo>
                    <a:pt x="3599396" y="3141675"/>
                  </a:lnTo>
                  <a:lnTo>
                    <a:pt x="3602799" y="3189046"/>
                  </a:lnTo>
                  <a:lnTo>
                    <a:pt x="3605593" y="3236595"/>
                  </a:lnTo>
                  <a:lnTo>
                    <a:pt x="3606025" y="3246234"/>
                  </a:lnTo>
                  <a:lnTo>
                    <a:pt x="3605504" y="3257702"/>
                  </a:lnTo>
                  <a:lnTo>
                    <a:pt x="3602647" y="3305695"/>
                  </a:lnTo>
                  <a:lnTo>
                    <a:pt x="3599180" y="3353511"/>
                  </a:lnTo>
                  <a:lnTo>
                    <a:pt x="3595090" y="3401149"/>
                  </a:lnTo>
                  <a:lnTo>
                    <a:pt x="3590379" y="3448621"/>
                  </a:lnTo>
                  <a:lnTo>
                    <a:pt x="3585057" y="3495903"/>
                  </a:lnTo>
                  <a:lnTo>
                    <a:pt x="3579139" y="3542995"/>
                  </a:lnTo>
                  <a:lnTo>
                    <a:pt x="3572611" y="3589909"/>
                  </a:lnTo>
                  <a:lnTo>
                    <a:pt x="3565474" y="3636619"/>
                  </a:lnTo>
                  <a:lnTo>
                    <a:pt x="3557752" y="3683127"/>
                  </a:lnTo>
                  <a:lnTo>
                    <a:pt x="3549446" y="3729444"/>
                  </a:lnTo>
                  <a:lnTo>
                    <a:pt x="3540544" y="3775545"/>
                  </a:lnTo>
                  <a:lnTo>
                    <a:pt x="3531070" y="3821442"/>
                  </a:lnTo>
                  <a:lnTo>
                    <a:pt x="3521011" y="3867124"/>
                  </a:lnTo>
                  <a:lnTo>
                    <a:pt x="3510369" y="3912578"/>
                  </a:lnTo>
                  <a:lnTo>
                    <a:pt x="3499167" y="3957815"/>
                  </a:lnTo>
                  <a:lnTo>
                    <a:pt x="3487394" y="4002836"/>
                  </a:lnTo>
                  <a:lnTo>
                    <a:pt x="3475063" y="4047617"/>
                  </a:lnTo>
                  <a:lnTo>
                    <a:pt x="3462172" y="4092168"/>
                  </a:lnTo>
                  <a:lnTo>
                    <a:pt x="3448723" y="4136466"/>
                  </a:lnTo>
                  <a:lnTo>
                    <a:pt x="3434727" y="4180535"/>
                  </a:lnTo>
                  <a:lnTo>
                    <a:pt x="3420186" y="4224363"/>
                  </a:lnTo>
                  <a:lnTo>
                    <a:pt x="3405098" y="4267936"/>
                  </a:lnTo>
                  <a:lnTo>
                    <a:pt x="3389477" y="4311243"/>
                  </a:lnTo>
                  <a:lnTo>
                    <a:pt x="3373310" y="4354309"/>
                  </a:lnTo>
                  <a:lnTo>
                    <a:pt x="3356622" y="4397095"/>
                  </a:lnTo>
                  <a:lnTo>
                    <a:pt x="3339401" y="4439628"/>
                  </a:lnTo>
                  <a:lnTo>
                    <a:pt x="3321672" y="4481881"/>
                  </a:lnTo>
                  <a:lnTo>
                    <a:pt x="3303409" y="4523867"/>
                  </a:lnTo>
                  <a:lnTo>
                    <a:pt x="3284639" y="4565574"/>
                  </a:lnTo>
                  <a:lnTo>
                    <a:pt x="3265360" y="4607001"/>
                  </a:lnTo>
                  <a:lnTo>
                    <a:pt x="3245574" y="4648136"/>
                  </a:lnTo>
                  <a:lnTo>
                    <a:pt x="3225279" y="4688979"/>
                  </a:lnTo>
                  <a:lnTo>
                    <a:pt x="3204489" y="4729531"/>
                  </a:lnTo>
                  <a:lnTo>
                    <a:pt x="3183204" y="4769777"/>
                  </a:lnTo>
                  <a:lnTo>
                    <a:pt x="3161436" y="4809731"/>
                  </a:lnTo>
                  <a:lnTo>
                    <a:pt x="3139173" y="4849380"/>
                  </a:lnTo>
                  <a:lnTo>
                    <a:pt x="3116427" y="4888712"/>
                  </a:lnTo>
                  <a:lnTo>
                    <a:pt x="3093212" y="4927727"/>
                  </a:lnTo>
                  <a:lnTo>
                    <a:pt x="3069513" y="4966424"/>
                  </a:lnTo>
                  <a:lnTo>
                    <a:pt x="3045345" y="5004803"/>
                  </a:lnTo>
                  <a:lnTo>
                    <a:pt x="3020707" y="5042852"/>
                  </a:lnTo>
                  <a:lnTo>
                    <a:pt x="2995612" y="5080571"/>
                  </a:lnTo>
                  <a:lnTo>
                    <a:pt x="2970060" y="5117960"/>
                  </a:lnTo>
                  <a:lnTo>
                    <a:pt x="2944063" y="5155006"/>
                  </a:lnTo>
                  <a:lnTo>
                    <a:pt x="2917596" y="5191709"/>
                  </a:lnTo>
                  <a:lnTo>
                    <a:pt x="2890697" y="5228069"/>
                  </a:lnTo>
                  <a:lnTo>
                    <a:pt x="2863354" y="5264074"/>
                  </a:lnTo>
                  <a:lnTo>
                    <a:pt x="2835567" y="5299722"/>
                  </a:lnTo>
                  <a:lnTo>
                    <a:pt x="2807347" y="5335016"/>
                  </a:lnTo>
                  <a:lnTo>
                    <a:pt x="2778696" y="5369941"/>
                  </a:lnTo>
                  <a:lnTo>
                    <a:pt x="2749626" y="5404510"/>
                  </a:lnTo>
                  <a:lnTo>
                    <a:pt x="2720124" y="5438699"/>
                  </a:lnTo>
                  <a:lnTo>
                    <a:pt x="2690215" y="5472519"/>
                  </a:lnTo>
                  <a:lnTo>
                    <a:pt x="2659888" y="5505958"/>
                  </a:lnTo>
                  <a:lnTo>
                    <a:pt x="2629141" y="5539016"/>
                  </a:lnTo>
                  <a:lnTo>
                    <a:pt x="2598001" y="5571680"/>
                  </a:lnTo>
                  <a:lnTo>
                    <a:pt x="2566454" y="5603964"/>
                  </a:lnTo>
                  <a:lnTo>
                    <a:pt x="2534501" y="5635841"/>
                  </a:lnTo>
                  <a:lnTo>
                    <a:pt x="2502166" y="5667324"/>
                  </a:lnTo>
                  <a:lnTo>
                    <a:pt x="2469438" y="5698414"/>
                  </a:lnTo>
                  <a:lnTo>
                    <a:pt x="2436317" y="5729084"/>
                  </a:lnTo>
                  <a:lnTo>
                    <a:pt x="2402814" y="5759348"/>
                  </a:lnTo>
                  <a:lnTo>
                    <a:pt x="2368943" y="5789206"/>
                  </a:lnTo>
                  <a:lnTo>
                    <a:pt x="2334691" y="5818632"/>
                  </a:lnTo>
                  <a:lnTo>
                    <a:pt x="2300071" y="5847639"/>
                  </a:lnTo>
                  <a:lnTo>
                    <a:pt x="2265083" y="5876226"/>
                  </a:lnTo>
                  <a:lnTo>
                    <a:pt x="2229739" y="5904369"/>
                  </a:lnTo>
                  <a:lnTo>
                    <a:pt x="2194026" y="5932081"/>
                  </a:lnTo>
                  <a:lnTo>
                    <a:pt x="2157971" y="5959360"/>
                  </a:lnTo>
                  <a:lnTo>
                    <a:pt x="2121560" y="5986196"/>
                  </a:lnTo>
                  <a:lnTo>
                    <a:pt x="2084793" y="6012586"/>
                  </a:lnTo>
                  <a:lnTo>
                    <a:pt x="2047697" y="6038520"/>
                  </a:lnTo>
                  <a:lnTo>
                    <a:pt x="2010257" y="6063996"/>
                  </a:lnTo>
                  <a:lnTo>
                    <a:pt x="1972487" y="6089015"/>
                  </a:lnTo>
                  <a:lnTo>
                    <a:pt x="1934387" y="6113577"/>
                  </a:lnTo>
                  <a:lnTo>
                    <a:pt x="1895957" y="6137668"/>
                  </a:lnTo>
                  <a:lnTo>
                    <a:pt x="1857209" y="6161290"/>
                  </a:lnTo>
                  <a:lnTo>
                    <a:pt x="1818144" y="6184430"/>
                  </a:lnTo>
                  <a:lnTo>
                    <a:pt x="1778762" y="6207099"/>
                  </a:lnTo>
                  <a:lnTo>
                    <a:pt x="1739074" y="6229286"/>
                  </a:lnTo>
                  <a:lnTo>
                    <a:pt x="1699082" y="6250978"/>
                  </a:lnTo>
                  <a:lnTo>
                    <a:pt x="1658785" y="6272187"/>
                  </a:lnTo>
                  <a:lnTo>
                    <a:pt x="1618183" y="6292901"/>
                  </a:lnTo>
                  <a:lnTo>
                    <a:pt x="1577289" y="6313106"/>
                  </a:lnTo>
                  <a:lnTo>
                    <a:pt x="1536115" y="6332817"/>
                  </a:lnTo>
                  <a:lnTo>
                    <a:pt x="1494650" y="6352019"/>
                  </a:lnTo>
                  <a:lnTo>
                    <a:pt x="1452892" y="6370714"/>
                  </a:lnTo>
                  <a:lnTo>
                    <a:pt x="1410868" y="6388887"/>
                  </a:lnTo>
                  <a:lnTo>
                    <a:pt x="1368577" y="6406540"/>
                  </a:lnTo>
                  <a:lnTo>
                    <a:pt x="1326007" y="6423673"/>
                  </a:lnTo>
                  <a:lnTo>
                    <a:pt x="1283169" y="6440271"/>
                  </a:lnTo>
                  <a:lnTo>
                    <a:pt x="1240066" y="6456350"/>
                  </a:lnTo>
                  <a:lnTo>
                    <a:pt x="1196708" y="6471894"/>
                  </a:lnTo>
                  <a:lnTo>
                    <a:pt x="1153109" y="6486893"/>
                  </a:lnTo>
                  <a:lnTo>
                    <a:pt x="1109243" y="6501346"/>
                  </a:lnTo>
                  <a:lnTo>
                    <a:pt x="1065136" y="6515252"/>
                  </a:lnTo>
                  <a:lnTo>
                    <a:pt x="1020800" y="6528613"/>
                  </a:lnTo>
                  <a:lnTo>
                    <a:pt x="976210" y="6541414"/>
                  </a:lnTo>
                  <a:lnTo>
                    <a:pt x="931392" y="6553657"/>
                  </a:lnTo>
                  <a:lnTo>
                    <a:pt x="886345" y="6565341"/>
                  </a:lnTo>
                  <a:lnTo>
                    <a:pt x="841070" y="6576454"/>
                  </a:lnTo>
                  <a:lnTo>
                    <a:pt x="795578" y="6586995"/>
                  </a:lnTo>
                  <a:lnTo>
                    <a:pt x="749871" y="6596964"/>
                  </a:lnTo>
                  <a:lnTo>
                    <a:pt x="703935" y="6606349"/>
                  </a:lnTo>
                  <a:lnTo>
                    <a:pt x="657809" y="6615163"/>
                  </a:lnTo>
                  <a:lnTo>
                    <a:pt x="611466" y="6623380"/>
                  </a:lnTo>
                  <a:lnTo>
                    <a:pt x="564921" y="6631000"/>
                  </a:lnTo>
                  <a:lnTo>
                    <a:pt x="531025" y="6636105"/>
                  </a:lnTo>
                  <a:lnTo>
                    <a:pt x="561530" y="6625755"/>
                  </a:lnTo>
                  <a:lnTo>
                    <a:pt x="603643" y="6608661"/>
                  </a:lnTo>
                  <a:lnTo>
                    <a:pt x="644499" y="6589255"/>
                  </a:lnTo>
                  <a:lnTo>
                    <a:pt x="684022" y="6567602"/>
                  </a:lnTo>
                  <a:lnTo>
                    <a:pt x="722134" y="6543789"/>
                  </a:lnTo>
                  <a:lnTo>
                    <a:pt x="758736" y="6517907"/>
                  </a:lnTo>
                  <a:lnTo>
                    <a:pt x="793762" y="6490043"/>
                  </a:lnTo>
                  <a:lnTo>
                    <a:pt x="827112" y="6460249"/>
                  </a:lnTo>
                  <a:lnTo>
                    <a:pt x="858723" y="6428638"/>
                  </a:lnTo>
                  <a:lnTo>
                    <a:pt x="888517" y="6395288"/>
                  </a:lnTo>
                  <a:lnTo>
                    <a:pt x="916381" y="6360261"/>
                  </a:lnTo>
                  <a:lnTo>
                    <a:pt x="942263" y="6323660"/>
                  </a:lnTo>
                  <a:lnTo>
                    <a:pt x="966076" y="6285560"/>
                  </a:lnTo>
                  <a:lnTo>
                    <a:pt x="987717" y="6246038"/>
                  </a:lnTo>
                  <a:lnTo>
                    <a:pt x="1007135" y="6205182"/>
                  </a:lnTo>
                  <a:lnTo>
                    <a:pt x="1024216" y="6163081"/>
                  </a:lnTo>
                  <a:lnTo>
                    <a:pt x="1038898" y="6119800"/>
                  </a:lnTo>
                  <a:lnTo>
                    <a:pt x="1051102" y="6075438"/>
                  </a:lnTo>
                  <a:lnTo>
                    <a:pt x="1060729" y="6030074"/>
                  </a:lnTo>
                  <a:lnTo>
                    <a:pt x="1067714" y="5983783"/>
                  </a:lnTo>
                  <a:lnTo>
                    <a:pt x="1071968" y="5936653"/>
                  </a:lnTo>
                  <a:lnTo>
                    <a:pt x="1073404" y="5888748"/>
                  </a:lnTo>
                  <a:lnTo>
                    <a:pt x="1073404" y="5407787"/>
                  </a:lnTo>
                  <a:lnTo>
                    <a:pt x="993140" y="5411851"/>
                  </a:lnTo>
                  <a:lnTo>
                    <a:pt x="945984" y="5418086"/>
                  </a:lnTo>
                  <a:lnTo>
                    <a:pt x="899756" y="5427065"/>
                  </a:lnTo>
                  <a:lnTo>
                    <a:pt x="854532" y="5438699"/>
                  </a:lnTo>
                  <a:lnTo>
                    <a:pt x="810412" y="5452897"/>
                  </a:lnTo>
                  <a:lnTo>
                    <a:pt x="767461" y="5469585"/>
                  </a:lnTo>
                  <a:lnTo>
                    <a:pt x="725766" y="5488673"/>
                  </a:lnTo>
                  <a:lnTo>
                    <a:pt x="685419" y="5510085"/>
                  </a:lnTo>
                  <a:lnTo>
                    <a:pt x="646518" y="5533720"/>
                  </a:lnTo>
                  <a:lnTo>
                    <a:pt x="609130" y="5559501"/>
                  </a:lnTo>
                  <a:lnTo>
                    <a:pt x="573341" y="5587339"/>
                  </a:lnTo>
                  <a:lnTo>
                    <a:pt x="539242" y="5617159"/>
                  </a:lnTo>
                  <a:lnTo>
                    <a:pt x="506920" y="5648858"/>
                  </a:lnTo>
                  <a:lnTo>
                    <a:pt x="476453" y="5682373"/>
                  </a:lnTo>
                  <a:lnTo>
                    <a:pt x="447941" y="5717591"/>
                  </a:lnTo>
                  <a:lnTo>
                    <a:pt x="421462" y="5754459"/>
                  </a:lnTo>
                  <a:lnTo>
                    <a:pt x="397090" y="5792863"/>
                  </a:lnTo>
                  <a:lnTo>
                    <a:pt x="374929" y="5832729"/>
                  </a:lnTo>
                  <a:lnTo>
                    <a:pt x="355053" y="5873966"/>
                  </a:lnTo>
                  <a:lnTo>
                    <a:pt x="337540" y="5916511"/>
                  </a:lnTo>
                  <a:lnTo>
                    <a:pt x="322503" y="5960249"/>
                  </a:lnTo>
                  <a:lnTo>
                    <a:pt x="309994" y="6005106"/>
                  </a:lnTo>
                  <a:lnTo>
                    <a:pt x="300126" y="6051004"/>
                  </a:lnTo>
                  <a:lnTo>
                    <a:pt x="292963" y="6097841"/>
                  </a:lnTo>
                  <a:lnTo>
                    <a:pt x="288607" y="6145555"/>
                  </a:lnTo>
                  <a:lnTo>
                    <a:pt x="287147" y="6194031"/>
                  </a:lnTo>
                  <a:lnTo>
                    <a:pt x="287147" y="6663652"/>
                  </a:lnTo>
                  <a:lnTo>
                    <a:pt x="281647" y="6664109"/>
                  </a:lnTo>
                  <a:lnTo>
                    <a:pt x="233807" y="6667487"/>
                  </a:lnTo>
                  <a:lnTo>
                    <a:pt x="185801" y="6670230"/>
                  </a:lnTo>
                  <a:lnTo>
                    <a:pt x="0" y="6674929"/>
                  </a:lnTo>
                  <a:lnTo>
                    <a:pt x="287147" y="6674929"/>
                  </a:lnTo>
                  <a:lnTo>
                    <a:pt x="3610610" y="6674929"/>
                  </a:lnTo>
                  <a:lnTo>
                    <a:pt x="3610610" y="3428365"/>
                  </a:lnTo>
                  <a:lnTo>
                    <a:pt x="3610610" y="3064129"/>
                  </a:lnTo>
                  <a:lnTo>
                    <a:pt x="361061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644" y="5407786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61"/>
                  </a:lnTo>
                  <a:lnTo>
                    <a:pt x="1470" y="529447"/>
                  </a:lnTo>
                  <a:lnTo>
                    <a:pt x="5826" y="577155"/>
                  </a:lnTo>
                  <a:lnTo>
                    <a:pt x="12980" y="623998"/>
                  </a:lnTo>
                  <a:lnTo>
                    <a:pt x="22849" y="669891"/>
                  </a:lnTo>
                  <a:lnTo>
                    <a:pt x="35346" y="714749"/>
                  </a:lnTo>
                  <a:lnTo>
                    <a:pt x="50387" y="758487"/>
                  </a:lnTo>
                  <a:lnTo>
                    <a:pt x="67885" y="801019"/>
                  </a:lnTo>
                  <a:lnTo>
                    <a:pt x="87756" y="842260"/>
                  </a:lnTo>
                  <a:lnTo>
                    <a:pt x="109914" y="882124"/>
                  </a:lnTo>
                  <a:lnTo>
                    <a:pt x="134274" y="920526"/>
                  </a:lnTo>
                  <a:lnTo>
                    <a:pt x="160751" y="957381"/>
                  </a:lnTo>
                  <a:lnTo>
                    <a:pt x="189258" y="992604"/>
                  </a:lnTo>
                  <a:lnTo>
                    <a:pt x="219712" y="1026109"/>
                  </a:lnTo>
                  <a:lnTo>
                    <a:pt x="252026" y="1057810"/>
                  </a:lnTo>
                  <a:lnTo>
                    <a:pt x="286115" y="1087623"/>
                  </a:lnTo>
                  <a:lnTo>
                    <a:pt x="321894" y="1115461"/>
                  </a:lnTo>
                  <a:lnTo>
                    <a:pt x="359278" y="1141240"/>
                  </a:lnTo>
                  <a:lnTo>
                    <a:pt x="398180" y="1164875"/>
                  </a:lnTo>
                  <a:lnTo>
                    <a:pt x="438517" y="1186279"/>
                  </a:lnTo>
                  <a:lnTo>
                    <a:pt x="480202" y="1205368"/>
                  </a:lnTo>
                  <a:lnTo>
                    <a:pt x="523150" y="1222055"/>
                  </a:lnTo>
                  <a:lnTo>
                    <a:pt x="567275" y="1236257"/>
                  </a:lnTo>
                  <a:lnTo>
                    <a:pt x="612493" y="1247887"/>
                  </a:lnTo>
                  <a:lnTo>
                    <a:pt x="658719" y="1256860"/>
                  </a:lnTo>
                  <a:lnTo>
                    <a:pt x="705865" y="1263091"/>
                  </a:lnTo>
                  <a:lnTo>
                    <a:pt x="786256" y="1267142"/>
                  </a:lnTo>
                  <a:lnTo>
                    <a:pt x="786256" y="786244"/>
                  </a:lnTo>
                  <a:lnTo>
                    <a:pt x="784786" y="737757"/>
                  </a:lnTo>
                  <a:lnTo>
                    <a:pt x="780430" y="690049"/>
                  </a:lnTo>
                  <a:lnTo>
                    <a:pt x="773276" y="643205"/>
                  </a:lnTo>
                  <a:lnTo>
                    <a:pt x="763407" y="597311"/>
                  </a:lnTo>
                  <a:lnTo>
                    <a:pt x="750910" y="552451"/>
                  </a:lnTo>
                  <a:lnTo>
                    <a:pt x="735869" y="508711"/>
                  </a:lnTo>
                  <a:lnTo>
                    <a:pt x="718371" y="466177"/>
                  </a:lnTo>
                  <a:lnTo>
                    <a:pt x="698500" y="424933"/>
                  </a:lnTo>
                  <a:lnTo>
                    <a:pt x="676342" y="385066"/>
                  </a:lnTo>
                  <a:lnTo>
                    <a:pt x="651982" y="346661"/>
                  </a:lnTo>
                  <a:lnTo>
                    <a:pt x="625505" y="309803"/>
                  </a:lnTo>
                  <a:lnTo>
                    <a:pt x="596998" y="274577"/>
                  </a:lnTo>
                  <a:lnTo>
                    <a:pt x="566544" y="241069"/>
                  </a:lnTo>
                  <a:lnTo>
                    <a:pt x="534230" y="209365"/>
                  </a:lnTo>
                  <a:lnTo>
                    <a:pt x="500141" y="179549"/>
                  </a:lnTo>
                  <a:lnTo>
                    <a:pt x="464362" y="151708"/>
                  </a:lnTo>
                  <a:lnTo>
                    <a:pt x="426978" y="125926"/>
                  </a:lnTo>
                  <a:lnTo>
                    <a:pt x="388076" y="102289"/>
                  </a:lnTo>
                  <a:lnTo>
                    <a:pt x="347739" y="80883"/>
                  </a:lnTo>
                  <a:lnTo>
                    <a:pt x="306054" y="61792"/>
                  </a:lnTo>
                  <a:lnTo>
                    <a:pt x="263106" y="45102"/>
                  </a:lnTo>
                  <a:lnTo>
                    <a:pt x="218981" y="30899"/>
                  </a:lnTo>
                  <a:lnTo>
                    <a:pt x="173763" y="19268"/>
                  </a:lnTo>
                  <a:lnTo>
                    <a:pt x="127537" y="10294"/>
                  </a:lnTo>
                  <a:lnTo>
                    <a:pt x="80390" y="4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2263" y="314705"/>
            <a:ext cx="7303134" cy="1562100"/>
          </a:xfrm>
          <a:prstGeom prst="rect">
            <a:avLst/>
          </a:prstGeom>
        </p:spPr>
        <p:txBody>
          <a:bodyPr vert="horz" wrap="square" lIns="0" tIns="39878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140"/>
              </a:spcBef>
            </a:pPr>
            <a:r>
              <a:rPr spc="-5" dirty="0"/>
              <a:t>Models'</a:t>
            </a:r>
            <a:r>
              <a:rPr spc="-30" dirty="0"/>
              <a:t> </a:t>
            </a:r>
            <a:r>
              <a:rPr spc="-20" dirty="0"/>
              <a:t>strengths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25" dirty="0"/>
              <a:t>flaws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F4455F"/>
                </a:solidFill>
              </a:rPr>
              <a:t>Models</a:t>
            </a:r>
            <a:r>
              <a:rPr sz="1800" spc="-15" dirty="0">
                <a:solidFill>
                  <a:srgbClr val="F4455F"/>
                </a:solidFill>
              </a:rPr>
              <a:t> </a:t>
            </a:r>
            <a:r>
              <a:rPr sz="1800" spc="-10" dirty="0">
                <a:solidFill>
                  <a:srgbClr val="F4455F"/>
                </a:solidFill>
              </a:rPr>
              <a:t>Strengths</a:t>
            </a:r>
            <a:r>
              <a:rPr sz="1800" spc="-15" dirty="0">
                <a:solidFill>
                  <a:srgbClr val="F4455F"/>
                </a:solidFill>
              </a:rPr>
              <a:t> </a:t>
            </a:r>
            <a:r>
              <a:rPr sz="1800" dirty="0">
                <a:solidFill>
                  <a:srgbClr val="F4455F"/>
                </a:solidFill>
              </a:rPr>
              <a:t>and</a:t>
            </a:r>
            <a:r>
              <a:rPr sz="1800" spc="-30" dirty="0">
                <a:solidFill>
                  <a:srgbClr val="F4455F"/>
                </a:solidFill>
              </a:rPr>
              <a:t> </a:t>
            </a:r>
            <a:r>
              <a:rPr sz="1800" spc="-5" dirty="0">
                <a:solidFill>
                  <a:srgbClr val="F4455F"/>
                </a:solidFill>
              </a:rPr>
              <a:t>Flaws: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842263" y="2161159"/>
            <a:ext cx="10278110" cy="3056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" marR="5080" indent="-7620" algn="just">
              <a:lnSpc>
                <a:spcPct val="111500"/>
              </a:lnSpc>
              <a:spcBef>
                <a:spcPts val="9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CNN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Categorical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Cross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Entropy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SoftMax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accurate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73%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81%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deal with very </a:t>
            </a:r>
            <a:r>
              <a:rPr sz="1800" spc="-10" dirty="0">
                <a:latin typeface="Calibri"/>
                <a:cs typeface="Calibri"/>
              </a:rPr>
              <a:t>sensitive field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tumors </a:t>
            </a:r>
            <a:r>
              <a:rPr sz="1800" spc="-5" dirty="0">
                <a:latin typeface="Calibri"/>
                <a:cs typeface="Calibri"/>
              </a:rPr>
              <a:t>diagnosis, </a:t>
            </a:r>
            <a:r>
              <a:rPr sz="1800" spc="-10" dirty="0">
                <a:latin typeface="Calibri"/>
                <a:cs typeface="Calibri"/>
              </a:rPr>
              <a:t>we were required to improve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dirty="0">
                <a:latin typeface="Calibri"/>
                <a:cs typeface="Calibri"/>
              </a:rPr>
              <a:t>model, so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change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Cross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Entropy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sigmoid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98.75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98.0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20320" marR="10795" indent="-7620" algn="just">
              <a:lnSpc>
                <a:spcPct val="111700"/>
              </a:lnSpc>
            </a:pPr>
            <a:r>
              <a:rPr sz="1800" spc="-5" dirty="0">
                <a:latin typeface="Calibri"/>
                <a:cs typeface="Calibri"/>
              </a:rPr>
              <a:t>One of </a:t>
            </a:r>
            <a:r>
              <a:rPr sz="1800" dirty="0">
                <a:latin typeface="Calibri"/>
                <a:cs typeface="Calibri"/>
              </a:rPr>
              <a:t>main </a:t>
            </a:r>
            <a:r>
              <a:rPr sz="1800" spc="-15" dirty="0">
                <a:latin typeface="Calibri"/>
                <a:cs typeface="Calibri"/>
              </a:rPr>
              <a:t>flaws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models is inability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detect </a:t>
            </a:r>
            <a:r>
              <a:rPr sz="1800" dirty="0">
                <a:latin typeface="Calibri"/>
                <a:cs typeface="Calibri"/>
              </a:rPr>
              <a:t>the 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0" dirty="0">
                <a:latin typeface="Calibri"/>
                <a:cs typeface="Calibri"/>
              </a:rPr>
              <a:t>tumor, </a:t>
            </a:r>
            <a:r>
              <a:rPr sz="1800" spc="-5" dirty="0">
                <a:latin typeface="Calibri"/>
                <a:cs typeface="Calibri"/>
              </a:rPr>
              <a:t>whether it is Benign </a:t>
            </a:r>
            <a:r>
              <a:rPr sz="1800" spc="-25" dirty="0">
                <a:latin typeface="Calibri"/>
                <a:cs typeface="Calibri"/>
              </a:rPr>
              <a:t>Tumor </a:t>
            </a:r>
            <a:r>
              <a:rPr sz="1800" spc="-10" dirty="0">
                <a:latin typeface="Calibri"/>
                <a:cs typeface="Calibri"/>
              </a:rPr>
              <a:t>or </a:t>
            </a:r>
            <a:r>
              <a:rPr sz="1800" spc="-5" dirty="0">
                <a:latin typeface="Calibri"/>
                <a:cs typeface="Calibri"/>
              </a:rPr>
              <a:t> Malignant </a:t>
            </a:r>
            <a:r>
              <a:rPr sz="1800" spc="-25" dirty="0">
                <a:latin typeface="Calibri"/>
                <a:cs typeface="Calibri"/>
              </a:rPr>
              <a:t>Tumor </a:t>
            </a:r>
            <a:r>
              <a:rPr sz="1800" spc="-5" dirty="0">
                <a:latin typeface="Calibri"/>
                <a:cs typeface="Calibri"/>
              </a:rPr>
              <a:t>in addition of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it is unable of </a:t>
            </a:r>
            <a:r>
              <a:rPr sz="1800" spc="-10" dirty="0">
                <a:latin typeface="Calibri"/>
                <a:cs typeface="Calibri"/>
              </a:rPr>
              <a:t>detecting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location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tumor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considered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unexplainable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point we can improve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by adding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15" dirty="0">
                <a:latin typeface="Calibri"/>
                <a:cs typeface="Calibri"/>
              </a:rPr>
              <a:t>features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advanced steps in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811" y="700785"/>
            <a:ext cx="39738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</a:t>
            </a:r>
            <a:r>
              <a:rPr spc="-80" dirty="0"/>
              <a:t> </a:t>
            </a:r>
            <a:r>
              <a:rPr spc="-30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144" y="1522221"/>
            <a:ext cx="6955790" cy="345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4455F"/>
                </a:solidFill>
                <a:latin typeface="Calibri"/>
                <a:cs typeface="Calibri"/>
              </a:rPr>
              <a:t>further</a:t>
            </a:r>
            <a:r>
              <a:rPr sz="1800" b="1" spc="-30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4455F"/>
                </a:solidFill>
                <a:latin typeface="Calibri"/>
                <a:cs typeface="Calibri"/>
              </a:rPr>
              <a:t>suggestions:</a:t>
            </a:r>
            <a:endParaRPr sz="1800">
              <a:latin typeface="Calibri"/>
              <a:cs typeface="Calibri"/>
            </a:endParaRPr>
          </a:p>
          <a:p>
            <a:pPr marL="18415" marR="5080" indent="-6350">
              <a:lnSpc>
                <a:spcPct val="112200"/>
              </a:lnSpc>
              <a:spcBef>
                <a:spcPts val="139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tumors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Classification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tumor type,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benign 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malignant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6985" indent="-287020">
              <a:lnSpc>
                <a:spcPct val="1123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advanced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detect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boundaries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tumor.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7620" indent="-287020">
              <a:lnSpc>
                <a:spcPct val="1117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Deploying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smartphone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platforms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specialists.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81644" y="0"/>
            <a:ext cx="4109720" cy="6857365"/>
            <a:chOff x="8081644" y="0"/>
            <a:chExt cx="4109720" cy="6857365"/>
          </a:xfrm>
        </p:grpSpPr>
        <p:sp>
          <p:nvSpPr>
            <p:cNvPr id="5" name="object 5"/>
            <p:cNvSpPr/>
            <p:nvPr/>
          </p:nvSpPr>
          <p:spPr>
            <a:xfrm>
              <a:off x="8580755" y="0"/>
              <a:ext cx="3610610" cy="6857365"/>
            </a:xfrm>
            <a:custGeom>
              <a:avLst/>
              <a:gdLst/>
              <a:ahLst/>
              <a:cxnLst/>
              <a:rect l="l" t="t" r="r" b="b"/>
              <a:pathLst>
                <a:path w="3610609" h="6857365">
                  <a:moveTo>
                    <a:pt x="3610610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57" y="5016"/>
                  </a:lnTo>
                  <a:lnTo>
                    <a:pt x="239293" y="7810"/>
                  </a:lnTo>
                  <a:lnTo>
                    <a:pt x="286677" y="11226"/>
                  </a:lnTo>
                  <a:lnTo>
                    <a:pt x="333883" y="15240"/>
                  </a:lnTo>
                  <a:lnTo>
                    <a:pt x="380911" y="19862"/>
                  </a:lnTo>
                  <a:lnTo>
                    <a:pt x="427761" y="25082"/>
                  </a:lnTo>
                  <a:lnTo>
                    <a:pt x="474433" y="30899"/>
                  </a:lnTo>
                  <a:lnTo>
                    <a:pt x="520915" y="37299"/>
                  </a:lnTo>
                  <a:lnTo>
                    <a:pt x="567207" y="44297"/>
                  </a:lnTo>
                  <a:lnTo>
                    <a:pt x="613308" y="51879"/>
                  </a:lnTo>
                  <a:lnTo>
                    <a:pt x="659206" y="60045"/>
                  </a:lnTo>
                  <a:lnTo>
                    <a:pt x="704900" y="68783"/>
                  </a:lnTo>
                  <a:lnTo>
                    <a:pt x="750392" y="78092"/>
                  </a:lnTo>
                  <a:lnTo>
                    <a:pt x="795680" y="87972"/>
                  </a:lnTo>
                  <a:lnTo>
                    <a:pt x="840752" y="98412"/>
                  </a:lnTo>
                  <a:lnTo>
                    <a:pt x="885596" y="109410"/>
                  </a:lnTo>
                  <a:lnTo>
                    <a:pt x="930236" y="120967"/>
                  </a:lnTo>
                  <a:lnTo>
                    <a:pt x="974636" y="133083"/>
                  </a:lnTo>
                  <a:lnTo>
                    <a:pt x="1018806" y="145745"/>
                  </a:lnTo>
                  <a:lnTo>
                    <a:pt x="1062761" y="158953"/>
                  </a:lnTo>
                  <a:lnTo>
                    <a:pt x="1106462" y="172694"/>
                  </a:lnTo>
                  <a:lnTo>
                    <a:pt x="1149921" y="186982"/>
                  </a:lnTo>
                  <a:lnTo>
                    <a:pt x="1193139" y="201803"/>
                  </a:lnTo>
                  <a:lnTo>
                    <a:pt x="1236116" y="217144"/>
                  </a:lnTo>
                  <a:lnTo>
                    <a:pt x="1278839" y="233019"/>
                  </a:lnTo>
                  <a:lnTo>
                    <a:pt x="1321295" y="249415"/>
                  </a:lnTo>
                  <a:lnTo>
                    <a:pt x="1363497" y="266331"/>
                  </a:lnTo>
                  <a:lnTo>
                    <a:pt x="1405432" y="283756"/>
                  </a:lnTo>
                  <a:lnTo>
                    <a:pt x="1447101" y="301688"/>
                  </a:lnTo>
                  <a:lnTo>
                    <a:pt x="1488503" y="320128"/>
                  </a:lnTo>
                  <a:lnTo>
                    <a:pt x="1529626" y="339077"/>
                  </a:lnTo>
                  <a:lnTo>
                    <a:pt x="1570456" y="358521"/>
                  </a:lnTo>
                  <a:lnTo>
                    <a:pt x="1611020" y="378460"/>
                  </a:lnTo>
                  <a:lnTo>
                    <a:pt x="1651292" y="398881"/>
                  </a:lnTo>
                  <a:lnTo>
                    <a:pt x="1691271" y="419798"/>
                  </a:lnTo>
                  <a:lnTo>
                    <a:pt x="1730946" y="441198"/>
                  </a:lnTo>
                  <a:lnTo>
                    <a:pt x="1770329" y="463067"/>
                  </a:lnTo>
                  <a:lnTo>
                    <a:pt x="1809407" y="485419"/>
                  </a:lnTo>
                  <a:lnTo>
                    <a:pt x="1848180" y="508241"/>
                  </a:lnTo>
                  <a:lnTo>
                    <a:pt x="1886648" y="531533"/>
                  </a:lnTo>
                  <a:lnTo>
                    <a:pt x="1924786" y="555282"/>
                  </a:lnTo>
                  <a:lnTo>
                    <a:pt x="1962619" y="579501"/>
                  </a:lnTo>
                  <a:lnTo>
                    <a:pt x="2000123" y="604164"/>
                  </a:lnTo>
                  <a:lnTo>
                    <a:pt x="2037295" y="629285"/>
                  </a:lnTo>
                  <a:lnTo>
                    <a:pt x="2074151" y="654850"/>
                  </a:lnTo>
                  <a:lnTo>
                    <a:pt x="2110663" y="680847"/>
                  </a:lnTo>
                  <a:lnTo>
                    <a:pt x="2146833" y="707301"/>
                  </a:lnTo>
                  <a:lnTo>
                    <a:pt x="2182660" y="734187"/>
                  </a:lnTo>
                  <a:lnTo>
                    <a:pt x="2218144" y="761504"/>
                  </a:lnTo>
                  <a:lnTo>
                    <a:pt x="2253284" y="789241"/>
                  </a:lnTo>
                  <a:lnTo>
                    <a:pt x="2288070" y="817410"/>
                  </a:lnTo>
                  <a:lnTo>
                    <a:pt x="2322487" y="846010"/>
                  </a:lnTo>
                  <a:lnTo>
                    <a:pt x="2356548" y="875004"/>
                  </a:lnTo>
                  <a:lnTo>
                    <a:pt x="2390241" y="904430"/>
                  </a:lnTo>
                  <a:lnTo>
                    <a:pt x="2423579" y="934250"/>
                  </a:lnTo>
                  <a:lnTo>
                    <a:pt x="2456523" y="964488"/>
                  </a:lnTo>
                  <a:lnTo>
                    <a:pt x="2489098" y="995121"/>
                  </a:lnTo>
                  <a:lnTo>
                    <a:pt x="2521293" y="1026147"/>
                  </a:lnTo>
                  <a:lnTo>
                    <a:pt x="2553106" y="1057567"/>
                  </a:lnTo>
                  <a:lnTo>
                    <a:pt x="2584526" y="1089380"/>
                  </a:lnTo>
                  <a:lnTo>
                    <a:pt x="2615552" y="1121575"/>
                  </a:lnTo>
                  <a:lnTo>
                    <a:pt x="2646184" y="1154150"/>
                  </a:lnTo>
                  <a:lnTo>
                    <a:pt x="2676410" y="1187107"/>
                  </a:lnTo>
                  <a:lnTo>
                    <a:pt x="2706243" y="1220431"/>
                  </a:lnTo>
                  <a:lnTo>
                    <a:pt x="2735656" y="1254125"/>
                  </a:lnTo>
                  <a:lnTo>
                    <a:pt x="2764663" y="1288199"/>
                  </a:lnTo>
                  <a:lnTo>
                    <a:pt x="2793250" y="1322616"/>
                  </a:lnTo>
                  <a:lnTo>
                    <a:pt x="2821419" y="1357401"/>
                  </a:lnTo>
                  <a:lnTo>
                    <a:pt x="2849156" y="1392542"/>
                  </a:lnTo>
                  <a:lnTo>
                    <a:pt x="2876473" y="1428026"/>
                  </a:lnTo>
                  <a:lnTo>
                    <a:pt x="2903359" y="1463865"/>
                  </a:lnTo>
                  <a:lnTo>
                    <a:pt x="2929801" y="1500035"/>
                  </a:lnTo>
                  <a:lnTo>
                    <a:pt x="2955810" y="1536547"/>
                  </a:lnTo>
                  <a:lnTo>
                    <a:pt x="2981375" y="1573403"/>
                  </a:lnTo>
                  <a:lnTo>
                    <a:pt x="3006483" y="1610575"/>
                  </a:lnTo>
                  <a:lnTo>
                    <a:pt x="3031147" y="1648079"/>
                  </a:lnTo>
                  <a:lnTo>
                    <a:pt x="3055366" y="1685912"/>
                  </a:lnTo>
                  <a:lnTo>
                    <a:pt x="3079115" y="1724063"/>
                  </a:lnTo>
                  <a:lnTo>
                    <a:pt x="3102394" y="1762518"/>
                  </a:lnTo>
                  <a:lnTo>
                    <a:pt x="3125216" y="1801291"/>
                  </a:lnTo>
                  <a:lnTo>
                    <a:pt x="3147568" y="1840369"/>
                  </a:lnTo>
                  <a:lnTo>
                    <a:pt x="3169437" y="1879765"/>
                  </a:lnTo>
                  <a:lnTo>
                    <a:pt x="3190837" y="1919439"/>
                  </a:lnTo>
                  <a:lnTo>
                    <a:pt x="3211753" y="1959419"/>
                  </a:lnTo>
                  <a:lnTo>
                    <a:pt x="3232175" y="1999691"/>
                  </a:lnTo>
                  <a:lnTo>
                    <a:pt x="3252114" y="2040255"/>
                  </a:lnTo>
                  <a:lnTo>
                    <a:pt x="3271558" y="2081098"/>
                  </a:lnTo>
                  <a:lnTo>
                    <a:pt x="3290493" y="2122208"/>
                  </a:lnTo>
                  <a:lnTo>
                    <a:pt x="3308934" y="2163610"/>
                  </a:lnTo>
                  <a:lnTo>
                    <a:pt x="3326879" y="2205278"/>
                  </a:lnTo>
                  <a:lnTo>
                    <a:pt x="3344303" y="2247214"/>
                  </a:lnTo>
                  <a:lnTo>
                    <a:pt x="3361207" y="2289429"/>
                  </a:lnTo>
                  <a:lnTo>
                    <a:pt x="3377603" y="2331885"/>
                  </a:lnTo>
                  <a:lnTo>
                    <a:pt x="3393478" y="2374608"/>
                  </a:lnTo>
                  <a:lnTo>
                    <a:pt x="3408819" y="2417572"/>
                  </a:lnTo>
                  <a:lnTo>
                    <a:pt x="3423640" y="2460802"/>
                  </a:lnTo>
                  <a:lnTo>
                    <a:pt x="3437928" y="2504262"/>
                  </a:lnTo>
                  <a:lnTo>
                    <a:pt x="3451669" y="2547975"/>
                  </a:lnTo>
                  <a:lnTo>
                    <a:pt x="3464877" y="2591917"/>
                  </a:lnTo>
                  <a:lnTo>
                    <a:pt x="3477539" y="2636088"/>
                  </a:lnTo>
                  <a:lnTo>
                    <a:pt x="3489642" y="2680500"/>
                  </a:lnTo>
                  <a:lnTo>
                    <a:pt x="3501212" y="2725128"/>
                  </a:lnTo>
                  <a:lnTo>
                    <a:pt x="3512210" y="2769984"/>
                  </a:lnTo>
                  <a:lnTo>
                    <a:pt x="3522649" y="2815044"/>
                  </a:lnTo>
                  <a:lnTo>
                    <a:pt x="3532530" y="2860332"/>
                  </a:lnTo>
                  <a:lnTo>
                    <a:pt x="3541839" y="2905823"/>
                  </a:lnTo>
                  <a:lnTo>
                    <a:pt x="3550577" y="2951530"/>
                  </a:lnTo>
                  <a:lnTo>
                    <a:pt x="3558730" y="2997428"/>
                  </a:lnTo>
                  <a:lnTo>
                    <a:pt x="3566312" y="3043529"/>
                  </a:lnTo>
                  <a:lnTo>
                    <a:pt x="3573310" y="3089821"/>
                  </a:lnTo>
                  <a:lnTo>
                    <a:pt x="3579711" y="3136303"/>
                  </a:lnTo>
                  <a:lnTo>
                    <a:pt x="3585527" y="3182975"/>
                  </a:lnTo>
                  <a:lnTo>
                    <a:pt x="3590747" y="3229826"/>
                  </a:lnTo>
                  <a:lnTo>
                    <a:pt x="3595370" y="3276854"/>
                  </a:lnTo>
                  <a:lnTo>
                    <a:pt x="3599396" y="3324060"/>
                  </a:lnTo>
                  <a:lnTo>
                    <a:pt x="3602799" y="3371443"/>
                  </a:lnTo>
                  <a:lnTo>
                    <a:pt x="3605593" y="3418979"/>
                  </a:lnTo>
                  <a:lnTo>
                    <a:pt x="3606025" y="3428669"/>
                  </a:lnTo>
                  <a:lnTo>
                    <a:pt x="3605504" y="3440188"/>
                  </a:lnTo>
                  <a:lnTo>
                    <a:pt x="3602647" y="3488182"/>
                  </a:lnTo>
                  <a:lnTo>
                    <a:pt x="3599180" y="3535997"/>
                  </a:lnTo>
                  <a:lnTo>
                    <a:pt x="3595090" y="3583635"/>
                  </a:lnTo>
                  <a:lnTo>
                    <a:pt x="3590379" y="3631095"/>
                  </a:lnTo>
                  <a:lnTo>
                    <a:pt x="3585057" y="3678377"/>
                  </a:lnTo>
                  <a:lnTo>
                    <a:pt x="3579139" y="3725468"/>
                  </a:lnTo>
                  <a:lnTo>
                    <a:pt x="3572611" y="3772370"/>
                  </a:lnTo>
                  <a:lnTo>
                    <a:pt x="3565474" y="3819080"/>
                  </a:lnTo>
                  <a:lnTo>
                    <a:pt x="3557752" y="3865588"/>
                  </a:lnTo>
                  <a:lnTo>
                    <a:pt x="3549446" y="3911904"/>
                  </a:lnTo>
                  <a:lnTo>
                    <a:pt x="3540544" y="3958005"/>
                  </a:lnTo>
                  <a:lnTo>
                    <a:pt x="3531070" y="4003891"/>
                  </a:lnTo>
                  <a:lnTo>
                    <a:pt x="3521011" y="4049572"/>
                  </a:lnTo>
                  <a:lnTo>
                    <a:pt x="3510369" y="4095038"/>
                  </a:lnTo>
                  <a:lnTo>
                    <a:pt x="3499167" y="4140276"/>
                  </a:lnTo>
                  <a:lnTo>
                    <a:pt x="3487394" y="4185285"/>
                  </a:lnTo>
                  <a:lnTo>
                    <a:pt x="3475063" y="4230065"/>
                  </a:lnTo>
                  <a:lnTo>
                    <a:pt x="3462172" y="4274604"/>
                  </a:lnTo>
                  <a:lnTo>
                    <a:pt x="3448723" y="4318914"/>
                  </a:lnTo>
                  <a:lnTo>
                    <a:pt x="3434727" y="4362983"/>
                  </a:lnTo>
                  <a:lnTo>
                    <a:pt x="3420186" y="4406798"/>
                  </a:lnTo>
                  <a:lnTo>
                    <a:pt x="3405098" y="4450372"/>
                  </a:lnTo>
                  <a:lnTo>
                    <a:pt x="3389477" y="4493679"/>
                  </a:lnTo>
                  <a:lnTo>
                    <a:pt x="3373310" y="4536745"/>
                  </a:lnTo>
                  <a:lnTo>
                    <a:pt x="3356622" y="4579531"/>
                  </a:lnTo>
                  <a:lnTo>
                    <a:pt x="3339401" y="4622063"/>
                  </a:lnTo>
                  <a:lnTo>
                    <a:pt x="3321672" y="4664316"/>
                  </a:lnTo>
                  <a:lnTo>
                    <a:pt x="3303409" y="4706302"/>
                  </a:lnTo>
                  <a:lnTo>
                    <a:pt x="3284639" y="4748009"/>
                  </a:lnTo>
                  <a:lnTo>
                    <a:pt x="3265360" y="4789424"/>
                  </a:lnTo>
                  <a:lnTo>
                    <a:pt x="3245574" y="4830559"/>
                  </a:lnTo>
                  <a:lnTo>
                    <a:pt x="3225279" y="4871402"/>
                  </a:lnTo>
                  <a:lnTo>
                    <a:pt x="3204489" y="4911953"/>
                  </a:lnTo>
                  <a:lnTo>
                    <a:pt x="3183204" y="4952212"/>
                  </a:lnTo>
                  <a:lnTo>
                    <a:pt x="3161436" y="4992154"/>
                  </a:lnTo>
                  <a:lnTo>
                    <a:pt x="3139173" y="5031803"/>
                  </a:lnTo>
                  <a:lnTo>
                    <a:pt x="3116427" y="5071135"/>
                  </a:lnTo>
                  <a:lnTo>
                    <a:pt x="3093212" y="5110150"/>
                  </a:lnTo>
                  <a:lnTo>
                    <a:pt x="3069513" y="5148846"/>
                  </a:lnTo>
                  <a:lnTo>
                    <a:pt x="3045345" y="5187226"/>
                  </a:lnTo>
                  <a:lnTo>
                    <a:pt x="3020707" y="5225275"/>
                  </a:lnTo>
                  <a:lnTo>
                    <a:pt x="2995612" y="5262994"/>
                  </a:lnTo>
                  <a:lnTo>
                    <a:pt x="2970060" y="5300383"/>
                  </a:lnTo>
                  <a:lnTo>
                    <a:pt x="2944063" y="5337429"/>
                  </a:lnTo>
                  <a:lnTo>
                    <a:pt x="2917596" y="5374132"/>
                  </a:lnTo>
                  <a:lnTo>
                    <a:pt x="2890697" y="5410479"/>
                  </a:lnTo>
                  <a:lnTo>
                    <a:pt x="2863354" y="5446484"/>
                  </a:lnTo>
                  <a:lnTo>
                    <a:pt x="2835567" y="5482145"/>
                  </a:lnTo>
                  <a:lnTo>
                    <a:pt x="2807347" y="5517426"/>
                  </a:lnTo>
                  <a:lnTo>
                    <a:pt x="2778696" y="5552364"/>
                  </a:lnTo>
                  <a:lnTo>
                    <a:pt x="2749626" y="5586920"/>
                  </a:lnTo>
                  <a:lnTo>
                    <a:pt x="2720124" y="5621121"/>
                  </a:lnTo>
                  <a:lnTo>
                    <a:pt x="2690215" y="5654929"/>
                  </a:lnTo>
                  <a:lnTo>
                    <a:pt x="2659888" y="5688368"/>
                  </a:lnTo>
                  <a:lnTo>
                    <a:pt x="2629141" y="5721426"/>
                  </a:lnTo>
                  <a:lnTo>
                    <a:pt x="2598001" y="5754103"/>
                  </a:lnTo>
                  <a:lnTo>
                    <a:pt x="2566454" y="5786374"/>
                  </a:lnTo>
                  <a:lnTo>
                    <a:pt x="2534501" y="5818263"/>
                  </a:lnTo>
                  <a:lnTo>
                    <a:pt x="2502166" y="5849747"/>
                  </a:lnTo>
                  <a:lnTo>
                    <a:pt x="2469438" y="5880824"/>
                  </a:lnTo>
                  <a:lnTo>
                    <a:pt x="2436317" y="5911507"/>
                  </a:lnTo>
                  <a:lnTo>
                    <a:pt x="2402814" y="5941771"/>
                  </a:lnTo>
                  <a:lnTo>
                    <a:pt x="2368943" y="5971616"/>
                  </a:lnTo>
                  <a:lnTo>
                    <a:pt x="2334691" y="6001055"/>
                  </a:lnTo>
                  <a:lnTo>
                    <a:pt x="2300071" y="6030061"/>
                  </a:lnTo>
                  <a:lnTo>
                    <a:pt x="2265083" y="6058636"/>
                  </a:lnTo>
                  <a:lnTo>
                    <a:pt x="2229739" y="6086792"/>
                  </a:lnTo>
                  <a:lnTo>
                    <a:pt x="2194026" y="6114504"/>
                  </a:lnTo>
                  <a:lnTo>
                    <a:pt x="2157971" y="6141783"/>
                  </a:lnTo>
                  <a:lnTo>
                    <a:pt x="2121560" y="6168618"/>
                  </a:lnTo>
                  <a:lnTo>
                    <a:pt x="2084793" y="6194996"/>
                  </a:lnTo>
                  <a:lnTo>
                    <a:pt x="2047697" y="6220942"/>
                  </a:lnTo>
                  <a:lnTo>
                    <a:pt x="2010257" y="6246419"/>
                  </a:lnTo>
                  <a:lnTo>
                    <a:pt x="1972487" y="6271438"/>
                  </a:lnTo>
                  <a:lnTo>
                    <a:pt x="1934387" y="6295999"/>
                  </a:lnTo>
                  <a:lnTo>
                    <a:pt x="1895957" y="6320091"/>
                  </a:lnTo>
                  <a:lnTo>
                    <a:pt x="1857209" y="6343713"/>
                  </a:lnTo>
                  <a:lnTo>
                    <a:pt x="1818144" y="6366853"/>
                  </a:lnTo>
                  <a:lnTo>
                    <a:pt x="1778762" y="6389522"/>
                  </a:lnTo>
                  <a:lnTo>
                    <a:pt x="1739074" y="6411709"/>
                  </a:lnTo>
                  <a:lnTo>
                    <a:pt x="1699082" y="6433401"/>
                  </a:lnTo>
                  <a:lnTo>
                    <a:pt x="1658785" y="6454610"/>
                  </a:lnTo>
                  <a:lnTo>
                    <a:pt x="1618183" y="6475323"/>
                  </a:lnTo>
                  <a:lnTo>
                    <a:pt x="1577289" y="6495529"/>
                  </a:lnTo>
                  <a:lnTo>
                    <a:pt x="1536115" y="6515240"/>
                  </a:lnTo>
                  <a:lnTo>
                    <a:pt x="1494650" y="6534442"/>
                  </a:lnTo>
                  <a:lnTo>
                    <a:pt x="1452892" y="6553136"/>
                  </a:lnTo>
                  <a:lnTo>
                    <a:pt x="1410868" y="6571310"/>
                  </a:lnTo>
                  <a:lnTo>
                    <a:pt x="1368577" y="6588963"/>
                  </a:lnTo>
                  <a:lnTo>
                    <a:pt x="1326007" y="6606095"/>
                  </a:lnTo>
                  <a:lnTo>
                    <a:pt x="1283169" y="6622707"/>
                  </a:lnTo>
                  <a:lnTo>
                    <a:pt x="1240066" y="6638785"/>
                  </a:lnTo>
                  <a:lnTo>
                    <a:pt x="1196708" y="6654317"/>
                  </a:lnTo>
                  <a:lnTo>
                    <a:pt x="1153109" y="6669316"/>
                  </a:lnTo>
                  <a:lnTo>
                    <a:pt x="1109243" y="6683781"/>
                  </a:lnTo>
                  <a:lnTo>
                    <a:pt x="1065136" y="6697688"/>
                  </a:lnTo>
                  <a:lnTo>
                    <a:pt x="1020800" y="6711048"/>
                  </a:lnTo>
                  <a:lnTo>
                    <a:pt x="976210" y="6723850"/>
                  </a:lnTo>
                  <a:lnTo>
                    <a:pt x="931392" y="6736093"/>
                  </a:lnTo>
                  <a:lnTo>
                    <a:pt x="886345" y="6747777"/>
                  </a:lnTo>
                  <a:lnTo>
                    <a:pt x="841070" y="6758889"/>
                  </a:lnTo>
                  <a:lnTo>
                    <a:pt x="795578" y="6769430"/>
                  </a:lnTo>
                  <a:lnTo>
                    <a:pt x="749871" y="6779400"/>
                  </a:lnTo>
                  <a:lnTo>
                    <a:pt x="703935" y="6788785"/>
                  </a:lnTo>
                  <a:lnTo>
                    <a:pt x="657809" y="6797586"/>
                  </a:lnTo>
                  <a:lnTo>
                    <a:pt x="611466" y="6805803"/>
                  </a:lnTo>
                  <a:lnTo>
                    <a:pt x="564921" y="6813436"/>
                  </a:lnTo>
                  <a:lnTo>
                    <a:pt x="531075" y="6818528"/>
                  </a:lnTo>
                  <a:lnTo>
                    <a:pt x="561530" y="6808190"/>
                  </a:lnTo>
                  <a:lnTo>
                    <a:pt x="603643" y="6791096"/>
                  </a:lnTo>
                  <a:lnTo>
                    <a:pt x="644499" y="6771691"/>
                  </a:lnTo>
                  <a:lnTo>
                    <a:pt x="684022" y="6750037"/>
                  </a:lnTo>
                  <a:lnTo>
                    <a:pt x="722134" y="6726225"/>
                  </a:lnTo>
                  <a:lnTo>
                    <a:pt x="758736" y="6700342"/>
                  </a:lnTo>
                  <a:lnTo>
                    <a:pt x="793762" y="6672478"/>
                  </a:lnTo>
                  <a:lnTo>
                    <a:pt x="827112" y="6642684"/>
                  </a:lnTo>
                  <a:lnTo>
                    <a:pt x="858723" y="6611074"/>
                  </a:lnTo>
                  <a:lnTo>
                    <a:pt x="888517" y="6577724"/>
                  </a:lnTo>
                  <a:lnTo>
                    <a:pt x="916381" y="6542697"/>
                  </a:lnTo>
                  <a:lnTo>
                    <a:pt x="942263" y="6506096"/>
                  </a:lnTo>
                  <a:lnTo>
                    <a:pt x="966076" y="6467996"/>
                  </a:lnTo>
                  <a:lnTo>
                    <a:pt x="987717" y="6428473"/>
                  </a:lnTo>
                  <a:lnTo>
                    <a:pt x="1007135" y="6387617"/>
                  </a:lnTo>
                  <a:lnTo>
                    <a:pt x="1024216" y="6345517"/>
                  </a:lnTo>
                  <a:lnTo>
                    <a:pt x="1038898" y="6302235"/>
                  </a:lnTo>
                  <a:lnTo>
                    <a:pt x="1051102" y="6257874"/>
                  </a:lnTo>
                  <a:lnTo>
                    <a:pt x="1060729" y="6212510"/>
                  </a:lnTo>
                  <a:lnTo>
                    <a:pt x="1067714" y="6166218"/>
                  </a:lnTo>
                  <a:lnTo>
                    <a:pt x="1071968" y="6119088"/>
                  </a:lnTo>
                  <a:lnTo>
                    <a:pt x="1073404" y="6071184"/>
                  </a:lnTo>
                  <a:lnTo>
                    <a:pt x="1073404" y="5590273"/>
                  </a:lnTo>
                  <a:lnTo>
                    <a:pt x="993140" y="5594337"/>
                  </a:lnTo>
                  <a:lnTo>
                    <a:pt x="945984" y="5600573"/>
                  </a:lnTo>
                  <a:lnTo>
                    <a:pt x="899756" y="5609552"/>
                  </a:lnTo>
                  <a:lnTo>
                    <a:pt x="854532" y="5621172"/>
                  </a:lnTo>
                  <a:lnTo>
                    <a:pt x="810412" y="5635383"/>
                  </a:lnTo>
                  <a:lnTo>
                    <a:pt x="767461" y="5652071"/>
                  </a:lnTo>
                  <a:lnTo>
                    <a:pt x="725766" y="5671159"/>
                  </a:lnTo>
                  <a:lnTo>
                    <a:pt x="685419" y="5692559"/>
                  </a:lnTo>
                  <a:lnTo>
                    <a:pt x="646518" y="5716194"/>
                  </a:lnTo>
                  <a:lnTo>
                    <a:pt x="609130" y="5741975"/>
                  </a:lnTo>
                  <a:lnTo>
                    <a:pt x="573341" y="5769813"/>
                  </a:lnTo>
                  <a:lnTo>
                    <a:pt x="539242" y="5799620"/>
                  </a:lnTo>
                  <a:lnTo>
                    <a:pt x="506920" y="5831319"/>
                  </a:lnTo>
                  <a:lnTo>
                    <a:pt x="476453" y="5864834"/>
                  </a:lnTo>
                  <a:lnTo>
                    <a:pt x="447941" y="5900051"/>
                  </a:lnTo>
                  <a:lnTo>
                    <a:pt x="421462" y="5936907"/>
                  </a:lnTo>
                  <a:lnTo>
                    <a:pt x="397090" y="5975312"/>
                  </a:lnTo>
                  <a:lnTo>
                    <a:pt x="374929" y="6015177"/>
                  </a:lnTo>
                  <a:lnTo>
                    <a:pt x="355053" y="6056414"/>
                  </a:lnTo>
                  <a:lnTo>
                    <a:pt x="337540" y="6098946"/>
                  </a:lnTo>
                  <a:lnTo>
                    <a:pt x="322503" y="6142685"/>
                  </a:lnTo>
                  <a:lnTo>
                    <a:pt x="309994" y="6187541"/>
                  </a:lnTo>
                  <a:lnTo>
                    <a:pt x="300126" y="6233439"/>
                  </a:lnTo>
                  <a:lnTo>
                    <a:pt x="292963" y="6280277"/>
                  </a:lnTo>
                  <a:lnTo>
                    <a:pt x="288607" y="6327991"/>
                  </a:lnTo>
                  <a:lnTo>
                    <a:pt x="287147" y="6376467"/>
                  </a:lnTo>
                  <a:lnTo>
                    <a:pt x="287147" y="6846087"/>
                  </a:lnTo>
                  <a:lnTo>
                    <a:pt x="281647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0" y="6857365"/>
                  </a:lnTo>
                  <a:lnTo>
                    <a:pt x="287147" y="6857365"/>
                  </a:lnTo>
                  <a:lnTo>
                    <a:pt x="3610610" y="6857365"/>
                  </a:lnTo>
                  <a:lnTo>
                    <a:pt x="3610610" y="3610737"/>
                  </a:lnTo>
                  <a:lnTo>
                    <a:pt x="3610610" y="3246628"/>
                  </a:lnTo>
                  <a:lnTo>
                    <a:pt x="361061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644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0" y="623946"/>
                  </a:lnTo>
                  <a:lnTo>
                    <a:pt x="22849" y="669839"/>
                  </a:lnTo>
                  <a:lnTo>
                    <a:pt x="35346" y="714697"/>
                  </a:lnTo>
                  <a:lnTo>
                    <a:pt x="50387" y="758435"/>
                  </a:lnTo>
                  <a:lnTo>
                    <a:pt x="67885" y="800966"/>
                  </a:lnTo>
                  <a:lnTo>
                    <a:pt x="87756" y="842207"/>
                  </a:lnTo>
                  <a:lnTo>
                    <a:pt x="109914" y="882070"/>
                  </a:lnTo>
                  <a:lnTo>
                    <a:pt x="134274" y="920472"/>
                  </a:lnTo>
                  <a:lnTo>
                    <a:pt x="160751" y="957327"/>
                  </a:lnTo>
                  <a:lnTo>
                    <a:pt x="189258" y="992549"/>
                  </a:lnTo>
                  <a:lnTo>
                    <a:pt x="219712" y="1026053"/>
                  </a:lnTo>
                  <a:lnTo>
                    <a:pt x="252026" y="1057754"/>
                  </a:lnTo>
                  <a:lnTo>
                    <a:pt x="286115" y="1087566"/>
                  </a:lnTo>
                  <a:lnTo>
                    <a:pt x="321894" y="1115404"/>
                  </a:lnTo>
                  <a:lnTo>
                    <a:pt x="359278" y="1141183"/>
                  </a:lnTo>
                  <a:lnTo>
                    <a:pt x="398180" y="1164817"/>
                  </a:lnTo>
                  <a:lnTo>
                    <a:pt x="438517" y="1186221"/>
                  </a:lnTo>
                  <a:lnTo>
                    <a:pt x="480202" y="1205309"/>
                  </a:lnTo>
                  <a:lnTo>
                    <a:pt x="523150" y="1221997"/>
                  </a:lnTo>
                  <a:lnTo>
                    <a:pt x="567275" y="1236198"/>
                  </a:lnTo>
                  <a:lnTo>
                    <a:pt x="612493" y="1247828"/>
                  </a:lnTo>
                  <a:lnTo>
                    <a:pt x="658719" y="1256801"/>
                  </a:lnTo>
                  <a:lnTo>
                    <a:pt x="705865" y="1263032"/>
                  </a:lnTo>
                  <a:lnTo>
                    <a:pt x="786256" y="1267090"/>
                  </a:lnTo>
                  <a:lnTo>
                    <a:pt x="786256" y="786193"/>
                  </a:lnTo>
                  <a:lnTo>
                    <a:pt x="784786" y="737707"/>
                  </a:lnTo>
                  <a:lnTo>
                    <a:pt x="780430" y="690000"/>
                  </a:lnTo>
                  <a:lnTo>
                    <a:pt x="773276" y="643157"/>
                  </a:lnTo>
                  <a:lnTo>
                    <a:pt x="763407" y="597263"/>
                  </a:lnTo>
                  <a:lnTo>
                    <a:pt x="750910" y="552405"/>
                  </a:lnTo>
                  <a:lnTo>
                    <a:pt x="735869" y="508667"/>
                  </a:lnTo>
                  <a:lnTo>
                    <a:pt x="718371" y="466135"/>
                  </a:lnTo>
                  <a:lnTo>
                    <a:pt x="698500" y="424895"/>
                  </a:lnTo>
                  <a:lnTo>
                    <a:pt x="676342" y="385030"/>
                  </a:lnTo>
                  <a:lnTo>
                    <a:pt x="651982" y="346628"/>
                  </a:lnTo>
                  <a:lnTo>
                    <a:pt x="625505" y="309773"/>
                  </a:lnTo>
                  <a:lnTo>
                    <a:pt x="596998" y="274550"/>
                  </a:lnTo>
                  <a:lnTo>
                    <a:pt x="566544" y="241045"/>
                  </a:lnTo>
                  <a:lnTo>
                    <a:pt x="534230" y="209344"/>
                  </a:lnTo>
                  <a:lnTo>
                    <a:pt x="500141" y="179532"/>
                  </a:lnTo>
                  <a:lnTo>
                    <a:pt x="464362" y="151693"/>
                  </a:lnTo>
                  <a:lnTo>
                    <a:pt x="426978" y="125914"/>
                  </a:lnTo>
                  <a:lnTo>
                    <a:pt x="388076" y="102280"/>
                  </a:lnTo>
                  <a:lnTo>
                    <a:pt x="347739" y="80875"/>
                  </a:lnTo>
                  <a:lnTo>
                    <a:pt x="306054" y="61787"/>
                  </a:lnTo>
                  <a:lnTo>
                    <a:pt x="263106" y="45099"/>
                  </a:lnTo>
                  <a:lnTo>
                    <a:pt x="218981" y="30897"/>
                  </a:lnTo>
                  <a:lnTo>
                    <a:pt x="173763" y="19267"/>
                  </a:lnTo>
                  <a:lnTo>
                    <a:pt x="127537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2306" y="60784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AE4EE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595" y="926338"/>
            <a:ext cx="270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sz="1200" spc="-15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27083"/>
                </a:solidFill>
                <a:latin typeface="Calibri"/>
                <a:cs typeface="Calibri"/>
              </a:rPr>
              <a:t>Reinforcement </a:t>
            </a:r>
            <a:r>
              <a:rPr sz="1200" spc="-5" dirty="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9757" y="3179191"/>
            <a:ext cx="1410335" cy="488950"/>
          </a:xfrm>
          <a:custGeom>
            <a:avLst/>
            <a:gdLst/>
            <a:ahLst/>
            <a:cxnLst/>
            <a:rect l="l" t="t" r="r" b="b"/>
            <a:pathLst>
              <a:path w="1410335" h="488950">
                <a:moveTo>
                  <a:pt x="142112" y="0"/>
                </a:moveTo>
                <a:lnTo>
                  <a:pt x="19431" y="0"/>
                </a:lnTo>
                <a:lnTo>
                  <a:pt x="13588" y="1905"/>
                </a:lnTo>
                <a:lnTo>
                  <a:pt x="8128" y="5714"/>
                </a:lnTo>
                <a:lnTo>
                  <a:pt x="2793" y="9651"/>
                </a:lnTo>
                <a:lnTo>
                  <a:pt x="105" y="16129"/>
                </a:lnTo>
                <a:lnTo>
                  <a:pt x="0" y="465074"/>
                </a:lnTo>
                <a:lnTo>
                  <a:pt x="2793" y="471805"/>
                </a:lnTo>
                <a:lnTo>
                  <a:pt x="8128" y="475742"/>
                </a:lnTo>
                <a:lnTo>
                  <a:pt x="13588" y="479552"/>
                </a:lnTo>
                <a:lnTo>
                  <a:pt x="19431" y="481457"/>
                </a:lnTo>
                <a:lnTo>
                  <a:pt x="134619" y="481457"/>
                </a:lnTo>
                <a:lnTo>
                  <a:pt x="196087" y="477647"/>
                </a:lnTo>
                <a:lnTo>
                  <a:pt x="248412" y="466217"/>
                </a:lnTo>
                <a:lnTo>
                  <a:pt x="292496" y="447087"/>
                </a:lnTo>
                <a:lnTo>
                  <a:pt x="319872" y="427863"/>
                </a:lnTo>
                <a:lnTo>
                  <a:pt x="68453" y="427863"/>
                </a:lnTo>
                <a:lnTo>
                  <a:pt x="68453" y="53212"/>
                </a:lnTo>
                <a:lnTo>
                  <a:pt x="321618" y="53212"/>
                </a:lnTo>
                <a:lnTo>
                  <a:pt x="316063" y="48400"/>
                </a:lnTo>
                <a:lnTo>
                  <a:pt x="277391" y="25108"/>
                </a:lnTo>
                <a:lnTo>
                  <a:pt x="230838" y="9054"/>
                </a:lnTo>
                <a:lnTo>
                  <a:pt x="174259" y="1002"/>
                </a:lnTo>
                <a:lnTo>
                  <a:pt x="142112" y="0"/>
                </a:lnTo>
                <a:close/>
              </a:path>
              <a:path w="1410335" h="488950">
                <a:moveTo>
                  <a:pt x="321618" y="53212"/>
                </a:moveTo>
                <a:lnTo>
                  <a:pt x="138175" y="53212"/>
                </a:lnTo>
                <a:lnTo>
                  <a:pt x="163629" y="54070"/>
                </a:lnTo>
                <a:lnTo>
                  <a:pt x="186642" y="56641"/>
                </a:lnTo>
                <a:lnTo>
                  <a:pt x="225298" y="66929"/>
                </a:lnTo>
                <a:lnTo>
                  <a:pt x="269517" y="93682"/>
                </a:lnTo>
                <a:lnTo>
                  <a:pt x="300450" y="132143"/>
                </a:lnTo>
                <a:lnTo>
                  <a:pt x="318263" y="180695"/>
                </a:lnTo>
                <a:lnTo>
                  <a:pt x="324104" y="236220"/>
                </a:lnTo>
                <a:lnTo>
                  <a:pt x="323391" y="259963"/>
                </a:lnTo>
                <a:lnTo>
                  <a:pt x="317728" y="302496"/>
                </a:lnTo>
                <a:lnTo>
                  <a:pt x="298592" y="354155"/>
                </a:lnTo>
                <a:lnTo>
                  <a:pt x="266664" y="392142"/>
                </a:lnTo>
                <a:lnTo>
                  <a:pt x="222123" y="416306"/>
                </a:lnTo>
                <a:lnTo>
                  <a:pt x="184435" y="424989"/>
                </a:lnTo>
                <a:lnTo>
                  <a:pt x="138937" y="427863"/>
                </a:lnTo>
                <a:lnTo>
                  <a:pt x="319872" y="427863"/>
                </a:lnTo>
                <a:lnTo>
                  <a:pt x="357965" y="385572"/>
                </a:lnTo>
                <a:lnTo>
                  <a:pt x="378968" y="342900"/>
                </a:lnTo>
                <a:lnTo>
                  <a:pt x="391826" y="292242"/>
                </a:lnTo>
                <a:lnTo>
                  <a:pt x="396113" y="233680"/>
                </a:lnTo>
                <a:lnTo>
                  <a:pt x="395110" y="207224"/>
                </a:lnTo>
                <a:lnTo>
                  <a:pt x="387058" y="158456"/>
                </a:lnTo>
                <a:lnTo>
                  <a:pt x="371010" y="115405"/>
                </a:lnTo>
                <a:lnTo>
                  <a:pt x="347301" y="78690"/>
                </a:lnTo>
                <a:lnTo>
                  <a:pt x="332613" y="62737"/>
                </a:lnTo>
                <a:lnTo>
                  <a:pt x="321618" y="53212"/>
                </a:lnTo>
                <a:close/>
              </a:path>
              <a:path w="1410335" h="488950">
                <a:moveTo>
                  <a:pt x="746317" y="170434"/>
                </a:moveTo>
                <a:lnTo>
                  <a:pt x="616457" y="170434"/>
                </a:lnTo>
                <a:lnTo>
                  <a:pt x="627360" y="170743"/>
                </a:lnTo>
                <a:lnTo>
                  <a:pt x="637381" y="171672"/>
                </a:lnTo>
                <a:lnTo>
                  <a:pt x="674741" y="185727"/>
                </a:lnTo>
                <a:lnTo>
                  <a:pt x="695981" y="222726"/>
                </a:lnTo>
                <a:lnTo>
                  <a:pt x="698500" y="275336"/>
                </a:lnTo>
                <a:lnTo>
                  <a:pt x="649097" y="275336"/>
                </a:lnTo>
                <a:lnTo>
                  <a:pt x="628741" y="275764"/>
                </a:lnTo>
                <a:lnTo>
                  <a:pt x="573913" y="282194"/>
                </a:lnTo>
                <a:lnTo>
                  <a:pt x="529568" y="296392"/>
                </a:lnTo>
                <a:lnTo>
                  <a:pt x="496919" y="318404"/>
                </a:lnTo>
                <a:lnTo>
                  <a:pt x="472646" y="360156"/>
                </a:lnTo>
                <a:lnTo>
                  <a:pt x="469519" y="386588"/>
                </a:lnTo>
                <a:lnTo>
                  <a:pt x="470088" y="398353"/>
                </a:lnTo>
                <a:lnTo>
                  <a:pt x="483463" y="438840"/>
                </a:lnTo>
                <a:lnTo>
                  <a:pt x="512060" y="467868"/>
                </a:lnTo>
                <a:lnTo>
                  <a:pt x="554434" y="484657"/>
                </a:lnTo>
                <a:lnTo>
                  <a:pt x="593725" y="488569"/>
                </a:lnTo>
                <a:lnTo>
                  <a:pt x="609683" y="487739"/>
                </a:lnTo>
                <a:lnTo>
                  <a:pt x="654938" y="475488"/>
                </a:lnTo>
                <a:lnTo>
                  <a:pt x="695194" y="450109"/>
                </a:lnTo>
                <a:lnTo>
                  <a:pt x="705601" y="440563"/>
                </a:lnTo>
                <a:lnTo>
                  <a:pt x="604138" y="440563"/>
                </a:lnTo>
                <a:lnTo>
                  <a:pt x="589113" y="439588"/>
                </a:lnTo>
                <a:lnTo>
                  <a:pt x="546848" y="416687"/>
                </a:lnTo>
                <a:lnTo>
                  <a:pt x="536829" y="383539"/>
                </a:lnTo>
                <a:lnTo>
                  <a:pt x="537211" y="376154"/>
                </a:lnTo>
                <a:lnTo>
                  <a:pt x="556214" y="340953"/>
                </a:lnTo>
                <a:lnTo>
                  <a:pt x="595376" y="323850"/>
                </a:lnTo>
                <a:lnTo>
                  <a:pt x="642366" y="319659"/>
                </a:lnTo>
                <a:lnTo>
                  <a:pt x="763778" y="319659"/>
                </a:lnTo>
                <a:lnTo>
                  <a:pt x="763778" y="246634"/>
                </a:lnTo>
                <a:lnTo>
                  <a:pt x="759491" y="204217"/>
                </a:lnTo>
                <a:lnTo>
                  <a:pt x="751849" y="180784"/>
                </a:lnTo>
                <a:lnTo>
                  <a:pt x="746317" y="170434"/>
                </a:lnTo>
                <a:close/>
              </a:path>
              <a:path w="1410335" h="488950">
                <a:moveTo>
                  <a:pt x="763778" y="439039"/>
                </a:moveTo>
                <a:lnTo>
                  <a:pt x="707263" y="439039"/>
                </a:lnTo>
                <a:lnTo>
                  <a:pt x="707263" y="475488"/>
                </a:lnTo>
                <a:lnTo>
                  <a:pt x="708151" y="477774"/>
                </a:lnTo>
                <a:lnTo>
                  <a:pt x="710057" y="479171"/>
                </a:lnTo>
                <a:lnTo>
                  <a:pt x="711835" y="480695"/>
                </a:lnTo>
                <a:lnTo>
                  <a:pt x="714882" y="481838"/>
                </a:lnTo>
                <a:lnTo>
                  <a:pt x="723138" y="483362"/>
                </a:lnTo>
                <a:lnTo>
                  <a:pt x="728599" y="483743"/>
                </a:lnTo>
                <a:lnTo>
                  <a:pt x="742695" y="483743"/>
                </a:lnTo>
                <a:lnTo>
                  <a:pt x="748157" y="483362"/>
                </a:lnTo>
                <a:lnTo>
                  <a:pt x="755523" y="481838"/>
                </a:lnTo>
                <a:lnTo>
                  <a:pt x="758444" y="480695"/>
                </a:lnTo>
                <a:lnTo>
                  <a:pt x="760603" y="479171"/>
                </a:lnTo>
                <a:lnTo>
                  <a:pt x="762762" y="477774"/>
                </a:lnTo>
                <a:lnTo>
                  <a:pt x="763778" y="475488"/>
                </a:lnTo>
                <a:lnTo>
                  <a:pt x="763778" y="439039"/>
                </a:lnTo>
                <a:close/>
              </a:path>
              <a:path w="1410335" h="488950">
                <a:moveTo>
                  <a:pt x="763778" y="319659"/>
                </a:moveTo>
                <a:lnTo>
                  <a:pt x="698500" y="319659"/>
                </a:lnTo>
                <a:lnTo>
                  <a:pt x="698500" y="390651"/>
                </a:lnTo>
                <a:lnTo>
                  <a:pt x="686470" y="402508"/>
                </a:lnTo>
                <a:lnTo>
                  <a:pt x="652144" y="428244"/>
                </a:lnTo>
                <a:lnTo>
                  <a:pt x="604138" y="440563"/>
                </a:lnTo>
                <a:lnTo>
                  <a:pt x="705601" y="440563"/>
                </a:lnTo>
                <a:lnTo>
                  <a:pt x="707263" y="439039"/>
                </a:lnTo>
                <a:lnTo>
                  <a:pt x="763778" y="439039"/>
                </a:lnTo>
                <a:lnTo>
                  <a:pt x="763778" y="319659"/>
                </a:lnTo>
                <a:close/>
              </a:path>
              <a:path w="1410335" h="488950">
                <a:moveTo>
                  <a:pt x="622426" y="120523"/>
                </a:moveTo>
                <a:lnTo>
                  <a:pt x="581406" y="124079"/>
                </a:lnTo>
                <a:lnTo>
                  <a:pt x="544068" y="132969"/>
                </a:lnTo>
                <a:lnTo>
                  <a:pt x="504951" y="149225"/>
                </a:lnTo>
                <a:lnTo>
                  <a:pt x="487105" y="185727"/>
                </a:lnTo>
                <a:lnTo>
                  <a:pt x="487299" y="188341"/>
                </a:lnTo>
                <a:lnTo>
                  <a:pt x="487934" y="191388"/>
                </a:lnTo>
                <a:lnTo>
                  <a:pt x="488442" y="194563"/>
                </a:lnTo>
                <a:lnTo>
                  <a:pt x="489331" y="197104"/>
                </a:lnTo>
                <a:lnTo>
                  <a:pt x="490474" y="199009"/>
                </a:lnTo>
                <a:lnTo>
                  <a:pt x="491617" y="201041"/>
                </a:lnTo>
                <a:lnTo>
                  <a:pt x="493013" y="202564"/>
                </a:lnTo>
                <a:lnTo>
                  <a:pt x="494665" y="203581"/>
                </a:lnTo>
                <a:lnTo>
                  <a:pt x="496188" y="204470"/>
                </a:lnTo>
                <a:lnTo>
                  <a:pt x="498094" y="204978"/>
                </a:lnTo>
                <a:lnTo>
                  <a:pt x="503428" y="204978"/>
                </a:lnTo>
                <a:lnTo>
                  <a:pt x="508254" y="203200"/>
                </a:lnTo>
                <a:lnTo>
                  <a:pt x="519896" y="196832"/>
                </a:lnTo>
                <a:lnTo>
                  <a:pt x="525668" y="193913"/>
                </a:lnTo>
                <a:lnTo>
                  <a:pt x="563562" y="178579"/>
                </a:lnTo>
                <a:lnTo>
                  <a:pt x="604650" y="170767"/>
                </a:lnTo>
                <a:lnTo>
                  <a:pt x="616457" y="170434"/>
                </a:lnTo>
                <a:lnTo>
                  <a:pt x="746317" y="170434"/>
                </a:lnTo>
                <a:lnTo>
                  <a:pt x="739709" y="161162"/>
                </a:lnTo>
                <a:lnTo>
                  <a:pt x="700968" y="133350"/>
                </a:lnTo>
                <a:lnTo>
                  <a:pt x="658161" y="122602"/>
                </a:lnTo>
                <a:lnTo>
                  <a:pt x="641026" y="121044"/>
                </a:lnTo>
                <a:lnTo>
                  <a:pt x="622426" y="120523"/>
                </a:lnTo>
                <a:close/>
              </a:path>
              <a:path w="1410335" h="488950">
                <a:moveTo>
                  <a:pt x="957580" y="178562"/>
                </a:moveTo>
                <a:lnTo>
                  <a:pt x="891920" y="178562"/>
                </a:lnTo>
                <a:lnTo>
                  <a:pt x="891920" y="374269"/>
                </a:lnTo>
                <a:lnTo>
                  <a:pt x="895135" y="413541"/>
                </a:lnTo>
                <a:lnTo>
                  <a:pt x="910244" y="452637"/>
                </a:lnTo>
                <a:lnTo>
                  <a:pt x="948817" y="480949"/>
                </a:lnTo>
                <a:lnTo>
                  <a:pt x="996569" y="487807"/>
                </a:lnTo>
                <a:lnTo>
                  <a:pt x="1002665" y="487807"/>
                </a:lnTo>
                <a:lnTo>
                  <a:pt x="1042543" y="481330"/>
                </a:lnTo>
                <a:lnTo>
                  <a:pt x="1046734" y="479552"/>
                </a:lnTo>
                <a:lnTo>
                  <a:pt x="1051052" y="477901"/>
                </a:lnTo>
                <a:lnTo>
                  <a:pt x="1054227" y="475996"/>
                </a:lnTo>
                <a:lnTo>
                  <a:pt x="1058418" y="472059"/>
                </a:lnTo>
                <a:lnTo>
                  <a:pt x="1060069" y="468884"/>
                </a:lnTo>
                <a:lnTo>
                  <a:pt x="1061085" y="464693"/>
                </a:lnTo>
                <a:lnTo>
                  <a:pt x="1062228" y="460502"/>
                </a:lnTo>
                <a:lnTo>
                  <a:pt x="1062736" y="454787"/>
                </a:lnTo>
                <a:lnTo>
                  <a:pt x="1062736" y="443103"/>
                </a:lnTo>
                <a:lnTo>
                  <a:pt x="1062482" y="439420"/>
                </a:lnTo>
                <a:lnTo>
                  <a:pt x="1061847" y="436499"/>
                </a:lnTo>
                <a:lnTo>
                  <a:pt x="1061656" y="435356"/>
                </a:lnTo>
                <a:lnTo>
                  <a:pt x="1007744" y="435356"/>
                </a:lnTo>
                <a:lnTo>
                  <a:pt x="994719" y="434240"/>
                </a:lnTo>
                <a:lnTo>
                  <a:pt x="963741" y="407795"/>
                </a:lnTo>
                <a:lnTo>
                  <a:pt x="957580" y="365379"/>
                </a:lnTo>
                <a:lnTo>
                  <a:pt x="957580" y="178562"/>
                </a:lnTo>
                <a:close/>
              </a:path>
              <a:path w="1410335" h="488950">
                <a:moveTo>
                  <a:pt x="1054862" y="424942"/>
                </a:moveTo>
                <a:lnTo>
                  <a:pt x="1051433" y="424942"/>
                </a:lnTo>
                <a:lnTo>
                  <a:pt x="1049020" y="425450"/>
                </a:lnTo>
                <a:lnTo>
                  <a:pt x="1043686" y="427736"/>
                </a:lnTo>
                <a:lnTo>
                  <a:pt x="1040511" y="428879"/>
                </a:lnTo>
                <a:lnTo>
                  <a:pt x="1013841" y="435356"/>
                </a:lnTo>
                <a:lnTo>
                  <a:pt x="1061656" y="435356"/>
                </a:lnTo>
                <a:lnTo>
                  <a:pt x="1061339" y="433451"/>
                </a:lnTo>
                <a:lnTo>
                  <a:pt x="1060831" y="431165"/>
                </a:lnTo>
                <a:lnTo>
                  <a:pt x="1060069" y="429387"/>
                </a:lnTo>
                <a:lnTo>
                  <a:pt x="1059434" y="427609"/>
                </a:lnTo>
                <a:lnTo>
                  <a:pt x="1058545" y="426466"/>
                </a:lnTo>
                <a:lnTo>
                  <a:pt x="1057275" y="425831"/>
                </a:lnTo>
                <a:lnTo>
                  <a:pt x="1056132" y="425196"/>
                </a:lnTo>
                <a:lnTo>
                  <a:pt x="1054862" y="424942"/>
                </a:lnTo>
                <a:close/>
              </a:path>
              <a:path w="1410335" h="488950">
                <a:moveTo>
                  <a:pt x="1051687" y="127635"/>
                </a:moveTo>
                <a:lnTo>
                  <a:pt x="839978" y="127635"/>
                </a:lnTo>
                <a:lnTo>
                  <a:pt x="838073" y="128016"/>
                </a:lnTo>
                <a:lnTo>
                  <a:pt x="836422" y="128905"/>
                </a:lnTo>
                <a:lnTo>
                  <a:pt x="834644" y="129794"/>
                </a:lnTo>
                <a:lnTo>
                  <a:pt x="833247" y="131318"/>
                </a:lnTo>
                <a:lnTo>
                  <a:pt x="832231" y="133350"/>
                </a:lnTo>
                <a:lnTo>
                  <a:pt x="831088" y="135509"/>
                </a:lnTo>
                <a:lnTo>
                  <a:pt x="830326" y="138175"/>
                </a:lnTo>
                <a:lnTo>
                  <a:pt x="829563" y="141350"/>
                </a:lnTo>
                <a:lnTo>
                  <a:pt x="828929" y="144653"/>
                </a:lnTo>
                <a:lnTo>
                  <a:pt x="828548" y="148589"/>
                </a:lnTo>
                <a:lnTo>
                  <a:pt x="828548" y="162179"/>
                </a:lnTo>
                <a:lnTo>
                  <a:pt x="829818" y="168656"/>
                </a:lnTo>
                <a:lnTo>
                  <a:pt x="832231" y="172593"/>
                </a:lnTo>
                <a:lnTo>
                  <a:pt x="834517" y="176657"/>
                </a:lnTo>
                <a:lnTo>
                  <a:pt x="837819" y="178562"/>
                </a:lnTo>
                <a:lnTo>
                  <a:pt x="1053592" y="178562"/>
                </a:lnTo>
                <a:lnTo>
                  <a:pt x="1056767" y="176657"/>
                </a:lnTo>
                <a:lnTo>
                  <a:pt x="1059053" y="172593"/>
                </a:lnTo>
                <a:lnTo>
                  <a:pt x="1061466" y="168656"/>
                </a:lnTo>
                <a:lnTo>
                  <a:pt x="1062736" y="162179"/>
                </a:lnTo>
                <a:lnTo>
                  <a:pt x="1062736" y="148589"/>
                </a:lnTo>
                <a:lnTo>
                  <a:pt x="1062482" y="144653"/>
                </a:lnTo>
                <a:lnTo>
                  <a:pt x="1061847" y="141350"/>
                </a:lnTo>
                <a:lnTo>
                  <a:pt x="1061339" y="138175"/>
                </a:lnTo>
                <a:lnTo>
                  <a:pt x="1055116" y="128905"/>
                </a:lnTo>
                <a:lnTo>
                  <a:pt x="1053592" y="128016"/>
                </a:lnTo>
                <a:lnTo>
                  <a:pt x="1051687" y="127635"/>
                </a:lnTo>
                <a:close/>
              </a:path>
              <a:path w="1410335" h="488950">
                <a:moveTo>
                  <a:pt x="931163" y="36068"/>
                </a:moveTo>
                <a:lnTo>
                  <a:pt x="918210" y="36068"/>
                </a:lnTo>
                <a:lnTo>
                  <a:pt x="912876" y="36322"/>
                </a:lnTo>
                <a:lnTo>
                  <a:pt x="904367" y="37337"/>
                </a:lnTo>
                <a:lnTo>
                  <a:pt x="900938" y="38100"/>
                </a:lnTo>
                <a:lnTo>
                  <a:pt x="898525" y="39243"/>
                </a:lnTo>
                <a:lnTo>
                  <a:pt x="895985" y="40386"/>
                </a:lnTo>
                <a:lnTo>
                  <a:pt x="894207" y="41656"/>
                </a:lnTo>
                <a:lnTo>
                  <a:pt x="892429" y="44704"/>
                </a:lnTo>
                <a:lnTo>
                  <a:pt x="891920" y="46228"/>
                </a:lnTo>
                <a:lnTo>
                  <a:pt x="891920" y="127635"/>
                </a:lnTo>
                <a:lnTo>
                  <a:pt x="957580" y="127635"/>
                </a:lnTo>
                <a:lnTo>
                  <a:pt x="957580" y="46228"/>
                </a:lnTo>
                <a:lnTo>
                  <a:pt x="936625" y="36322"/>
                </a:lnTo>
                <a:lnTo>
                  <a:pt x="931163" y="36068"/>
                </a:lnTo>
                <a:close/>
              </a:path>
              <a:path w="1410335" h="488950">
                <a:moveTo>
                  <a:pt x="1392493" y="170434"/>
                </a:moveTo>
                <a:lnTo>
                  <a:pt x="1262633" y="170434"/>
                </a:lnTo>
                <a:lnTo>
                  <a:pt x="1273536" y="170743"/>
                </a:lnTo>
                <a:lnTo>
                  <a:pt x="1283557" y="171672"/>
                </a:lnTo>
                <a:lnTo>
                  <a:pt x="1320917" y="185727"/>
                </a:lnTo>
                <a:lnTo>
                  <a:pt x="1342157" y="222726"/>
                </a:lnTo>
                <a:lnTo>
                  <a:pt x="1344676" y="275336"/>
                </a:lnTo>
                <a:lnTo>
                  <a:pt x="1295272" y="275336"/>
                </a:lnTo>
                <a:lnTo>
                  <a:pt x="1274917" y="275764"/>
                </a:lnTo>
                <a:lnTo>
                  <a:pt x="1220089" y="282194"/>
                </a:lnTo>
                <a:lnTo>
                  <a:pt x="1175744" y="296392"/>
                </a:lnTo>
                <a:lnTo>
                  <a:pt x="1143095" y="318404"/>
                </a:lnTo>
                <a:lnTo>
                  <a:pt x="1118822" y="360156"/>
                </a:lnTo>
                <a:lnTo>
                  <a:pt x="1115695" y="386588"/>
                </a:lnTo>
                <a:lnTo>
                  <a:pt x="1116264" y="398353"/>
                </a:lnTo>
                <a:lnTo>
                  <a:pt x="1129639" y="438840"/>
                </a:lnTo>
                <a:lnTo>
                  <a:pt x="1158236" y="467868"/>
                </a:lnTo>
                <a:lnTo>
                  <a:pt x="1200610" y="484657"/>
                </a:lnTo>
                <a:lnTo>
                  <a:pt x="1239901" y="488569"/>
                </a:lnTo>
                <a:lnTo>
                  <a:pt x="1255859" y="487739"/>
                </a:lnTo>
                <a:lnTo>
                  <a:pt x="1301115" y="475488"/>
                </a:lnTo>
                <a:lnTo>
                  <a:pt x="1341370" y="450109"/>
                </a:lnTo>
                <a:lnTo>
                  <a:pt x="1351777" y="440563"/>
                </a:lnTo>
                <a:lnTo>
                  <a:pt x="1250315" y="440563"/>
                </a:lnTo>
                <a:lnTo>
                  <a:pt x="1235289" y="439588"/>
                </a:lnTo>
                <a:lnTo>
                  <a:pt x="1193024" y="416687"/>
                </a:lnTo>
                <a:lnTo>
                  <a:pt x="1183005" y="383539"/>
                </a:lnTo>
                <a:lnTo>
                  <a:pt x="1183387" y="376154"/>
                </a:lnTo>
                <a:lnTo>
                  <a:pt x="1202390" y="340953"/>
                </a:lnTo>
                <a:lnTo>
                  <a:pt x="1241552" y="323850"/>
                </a:lnTo>
                <a:lnTo>
                  <a:pt x="1288542" y="319659"/>
                </a:lnTo>
                <a:lnTo>
                  <a:pt x="1409954" y="319659"/>
                </a:lnTo>
                <a:lnTo>
                  <a:pt x="1409954" y="246634"/>
                </a:lnTo>
                <a:lnTo>
                  <a:pt x="1405667" y="204217"/>
                </a:lnTo>
                <a:lnTo>
                  <a:pt x="1398025" y="180784"/>
                </a:lnTo>
                <a:lnTo>
                  <a:pt x="1392493" y="170434"/>
                </a:lnTo>
                <a:close/>
              </a:path>
              <a:path w="1410335" h="488950">
                <a:moveTo>
                  <a:pt x="1409954" y="439039"/>
                </a:moveTo>
                <a:lnTo>
                  <a:pt x="1353439" y="439039"/>
                </a:lnTo>
                <a:lnTo>
                  <a:pt x="1353439" y="475488"/>
                </a:lnTo>
                <a:lnTo>
                  <a:pt x="1354328" y="477774"/>
                </a:lnTo>
                <a:lnTo>
                  <a:pt x="1356233" y="479171"/>
                </a:lnTo>
                <a:lnTo>
                  <a:pt x="1358010" y="480695"/>
                </a:lnTo>
                <a:lnTo>
                  <a:pt x="1361058" y="481838"/>
                </a:lnTo>
                <a:lnTo>
                  <a:pt x="1369314" y="483362"/>
                </a:lnTo>
                <a:lnTo>
                  <a:pt x="1374775" y="483743"/>
                </a:lnTo>
                <a:lnTo>
                  <a:pt x="1388871" y="483743"/>
                </a:lnTo>
                <a:lnTo>
                  <a:pt x="1394333" y="483362"/>
                </a:lnTo>
                <a:lnTo>
                  <a:pt x="1401698" y="481838"/>
                </a:lnTo>
                <a:lnTo>
                  <a:pt x="1404620" y="480695"/>
                </a:lnTo>
                <a:lnTo>
                  <a:pt x="1406779" y="479171"/>
                </a:lnTo>
                <a:lnTo>
                  <a:pt x="1408938" y="477774"/>
                </a:lnTo>
                <a:lnTo>
                  <a:pt x="1409954" y="475488"/>
                </a:lnTo>
                <a:lnTo>
                  <a:pt x="1409954" y="439039"/>
                </a:lnTo>
                <a:close/>
              </a:path>
              <a:path w="1410335" h="488950">
                <a:moveTo>
                  <a:pt x="1409954" y="319659"/>
                </a:moveTo>
                <a:lnTo>
                  <a:pt x="1344676" y="319659"/>
                </a:lnTo>
                <a:lnTo>
                  <a:pt x="1344676" y="390651"/>
                </a:lnTo>
                <a:lnTo>
                  <a:pt x="1332646" y="402508"/>
                </a:lnTo>
                <a:lnTo>
                  <a:pt x="1298320" y="428244"/>
                </a:lnTo>
                <a:lnTo>
                  <a:pt x="1250315" y="440563"/>
                </a:lnTo>
                <a:lnTo>
                  <a:pt x="1351777" y="440563"/>
                </a:lnTo>
                <a:lnTo>
                  <a:pt x="1353439" y="439039"/>
                </a:lnTo>
                <a:lnTo>
                  <a:pt x="1409954" y="439039"/>
                </a:lnTo>
                <a:lnTo>
                  <a:pt x="1409954" y="319659"/>
                </a:lnTo>
                <a:close/>
              </a:path>
              <a:path w="1410335" h="488950">
                <a:moveTo>
                  <a:pt x="1268603" y="120523"/>
                </a:moveTo>
                <a:lnTo>
                  <a:pt x="1227582" y="124079"/>
                </a:lnTo>
                <a:lnTo>
                  <a:pt x="1190244" y="132969"/>
                </a:lnTo>
                <a:lnTo>
                  <a:pt x="1151128" y="149225"/>
                </a:lnTo>
                <a:lnTo>
                  <a:pt x="1133281" y="185727"/>
                </a:lnTo>
                <a:lnTo>
                  <a:pt x="1133475" y="188341"/>
                </a:lnTo>
                <a:lnTo>
                  <a:pt x="1134109" y="191388"/>
                </a:lnTo>
                <a:lnTo>
                  <a:pt x="1134618" y="194563"/>
                </a:lnTo>
                <a:lnTo>
                  <a:pt x="1135507" y="197104"/>
                </a:lnTo>
                <a:lnTo>
                  <a:pt x="1136650" y="199009"/>
                </a:lnTo>
                <a:lnTo>
                  <a:pt x="1137793" y="201041"/>
                </a:lnTo>
                <a:lnTo>
                  <a:pt x="1139190" y="202564"/>
                </a:lnTo>
                <a:lnTo>
                  <a:pt x="1140841" y="203581"/>
                </a:lnTo>
                <a:lnTo>
                  <a:pt x="1142365" y="204470"/>
                </a:lnTo>
                <a:lnTo>
                  <a:pt x="1144270" y="204978"/>
                </a:lnTo>
                <a:lnTo>
                  <a:pt x="1149604" y="204978"/>
                </a:lnTo>
                <a:lnTo>
                  <a:pt x="1154430" y="203200"/>
                </a:lnTo>
                <a:lnTo>
                  <a:pt x="1166072" y="196832"/>
                </a:lnTo>
                <a:lnTo>
                  <a:pt x="1171844" y="193913"/>
                </a:lnTo>
                <a:lnTo>
                  <a:pt x="1209738" y="178579"/>
                </a:lnTo>
                <a:lnTo>
                  <a:pt x="1250826" y="170767"/>
                </a:lnTo>
                <a:lnTo>
                  <a:pt x="1262633" y="170434"/>
                </a:lnTo>
                <a:lnTo>
                  <a:pt x="1392493" y="170434"/>
                </a:lnTo>
                <a:lnTo>
                  <a:pt x="1385885" y="161162"/>
                </a:lnTo>
                <a:lnTo>
                  <a:pt x="1347144" y="133350"/>
                </a:lnTo>
                <a:lnTo>
                  <a:pt x="1304337" y="122602"/>
                </a:lnTo>
                <a:lnTo>
                  <a:pt x="1287202" y="121044"/>
                </a:lnTo>
                <a:lnTo>
                  <a:pt x="1268603" y="120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833" y="3166872"/>
            <a:ext cx="3650741" cy="6291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2153" y="3166872"/>
            <a:ext cx="2349657" cy="50088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85876" y="6540728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09" y="0"/>
                </a:lnTo>
                <a:lnTo>
                  <a:pt x="2667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7" y="95910"/>
                </a:lnTo>
                <a:lnTo>
                  <a:pt x="3809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78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4" y="121742"/>
                </a:lnTo>
                <a:lnTo>
                  <a:pt x="259702" y="123380"/>
                </a:lnTo>
                <a:lnTo>
                  <a:pt x="262255" y="123380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4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876" y="6533654"/>
            <a:ext cx="819175" cy="1305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2345" y="6532841"/>
            <a:ext cx="938784" cy="1055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9113" y="6538277"/>
            <a:ext cx="541804" cy="125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2306" y="60784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AE4EE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Dataset</a:t>
            </a:r>
            <a:r>
              <a:rPr spc="-40" dirty="0"/>
              <a:t> </a:t>
            </a:r>
            <a:r>
              <a:rPr spc="-1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87" y="6000699"/>
            <a:ext cx="1185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sz="1200" spc="-40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27083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80755" y="78613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610" y="0"/>
                </a:moveTo>
                <a:lnTo>
                  <a:pt x="0" y="0"/>
                </a:lnTo>
                <a:lnTo>
                  <a:pt x="48171" y="314"/>
                </a:lnTo>
                <a:lnTo>
                  <a:pt x="96191" y="1256"/>
                </a:lnTo>
                <a:lnTo>
                  <a:pt x="144056" y="2821"/>
                </a:lnTo>
                <a:lnTo>
                  <a:pt x="191761" y="5004"/>
                </a:lnTo>
                <a:lnTo>
                  <a:pt x="239304" y="7804"/>
                </a:lnTo>
                <a:lnTo>
                  <a:pt x="286680" y="11214"/>
                </a:lnTo>
                <a:lnTo>
                  <a:pt x="333885" y="15232"/>
                </a:lnTo>
                <a:lnTo>
                  <a:pt x="380916" y="19853"/>
                </a:lnTo>
                <a:lnTo>
                  <a:pt x="427768" y="25074"/>
                </a:lnTo>
                <a:lnTo>
                  <a:pt x="474437" y="30891"/>
                </a:lnTo>
                <a:lnTo>
                  <a:pt x="520920" y="37299"/>
                </a:lnTo>
                <a:lnTo>
                  <a:pt x="567213" y="44296"/>
                </a:lnTo>
                <a:lnTo>
                  <a:pt x="613312" y="51876"/>
                </a:lnTo>
                <a:lnTo>
                  <a:pt x="659212" y="60037"/>
                </a:lnTo>
                <a:lnTo>
                  <a:pt x="704911" y="68773"/>
                </a:lnTo>
                <a:lnTo>
                  <a:pt x="750404" y="78082"/>
                </a:lnTo>
                <a:lnTo>
                  <a:pt x="795687" y="87960"/>
                </a:lnTo>
                <a:lnTo>
                  <a:pt x="840756" y="98402"/>
                </a:lnTo>
                <a:lnTo>
                  <a:pt x="885608" y="109405"/>
                </a:lnTo>
                <a:lnTo>
                  <a:pt x="930238" y="120964"/>
                </a:lnTo>
                <a:lnTo>
                  <a:pt x="974643" y="133077"/>
                </a:lnTo>
                <a:lnTo>
                  <a:pt x="1018819" y="145738"/>
                </a:lnTo>
                <a:lnTo>
                  <a:pt x="1062761" y="158944"/>
                </a:lnTo>
                <a:lnTo>
                  <a:pt x="1106467" y="172691"/>
                </a:lnTo>
                <a:lnTo>
                  <a:pt x="1149932" y="186976"/>
                </a:lnTo>
                <a:lnTo>
                  <a:pt x="1193151" y="201794"/>
                </a:lnTo>
                <a:lnTo>
                  <a:pt x="1236122" y="217141"/>
                </a:lnTo>
                <a:lnTo>
                  <a:pt x="1278841" y="233014"/>
                </a:lnTo>
                <a:lnTo>
                  <a:pt x="1321303" y="249409"/>
                </a:lnTo>
                <a:lnTo>
                  <a:pt x="1363504" y="266321"/>
                </a:lnTo>
                <a:lnTo>
                  <a:pt x="1405441" y="283747"/>
                </a:lnTo>
                <a:lnTo>
                  <a:pt x="1447110" y="301683"/>
                </a:lnTo>
                <a:lnTo>
                  <a:pt x="1488507" y="320125"/>
                </a:lnTo>
                <a:lnTo>
                  <a:pt x="1529627" y="339070"/>
                </a:lnTo>
                <a:lnTo>
                  <a:pt x="1570468" y="358512"/>
                </a:lnTo>
                <a:lnTo>
                  <a:pt x="1611025" y="378449"/>
                </a:lnTo>
                <a:lnTo>
                  <a:pt x="1651294" y="398876"/>
                </a:lnTo>
                <a:lnTo>
                  <a:pt x="1691272" y="419790"/>
                </a:lnTo>
                <a:lnTo>
                  <a:pt x="1730954" y="441186"/>
                </a:lnTo>
                <a:lnTo>
                  <a:pt x="1770337" y="463062"/>
                </a:lnTo>
                <a:lnTo>
                  <a:pt x="1809416" y="485412"/>
                </a:lnTo>
                <a:lnTo>
                  <a:pt x="1848188" y="508233"/>
                </a:lnTo>
                <a:lnTo>
                  <a:pt x="1886649" y="531521"/>
                </a:lnTo>
                <a:lnTo>
                  <a:pt x="1924795" y="555272"/>
                </a:lnTo>
                <a:lnTo>
                  <a:pt x="1962622" y="579482"/>
                </a:lnTo>
                <a:lnTo>
                  <a:pt x="2000126" y="604148"/>
                </a:lnTo>
                <a:lnTo>
                  <a:pt x="2037304" y="629265"/>
                </a:lnTo>
                <a:lnTo>
                  <a:pt x="2074151" y="654830"/>
                </a:lnTo>
                <a:lnTo>
                  <a:pt x="2110663" y="680838"/>
                </a:lnTo>
                <a:lnTo>
                  <a:pt x="2146838" y="707286"/>
                </a:lnTo>
                <a:lnTo>
                  <a:pt x="2182669" y="734170"/>
                </a:lnTo>
                <a:lnTo>
                  <a:pt x="2218155" y="761486"/>
                </a:lnTo>
                <a:lnTo>
                  <a:pt x="2253290" y="789230"/>
                </a:lnTo>
                <a:lnTo>
                  <a:pt x="2288072" y="817398"/>
                </a:lnTo>
                <a:lnTo>
                  <a:pt x="2322495" y="845986"/>
                </a:lnTo>
                <a:lnTo>
                  <a:pt x="2356557" y="874991"/>
                </a:lnTo>
                <a:lnTo>
                  <a:pt x="2390253" y="904408"/>
                </a:lnTo>
                <a:lnTo>
                  <a:pt x="2423580" y="934234"/>
                </a:lnTo>
                <a:lnTo>
                  <a:pt x="2456533" y="964464"/>
                </a:lnTo>
                <a:lnTo>
                  <a:pt x="2489109" y="995096"/>
                </a:lnTo>
                <a:lnTo>
                  <a:pt x="2521303" y="1026123"/>
                </a:lnTo>
                <a:lnTo>
                  <a:pt x="2553112" y="1057544"/>
                </a:lnTo>
                <a:lnTo>
                  <a:pt x="2584532" y="1089354"/>
                </a:lnTo>
                <a:lnTo>
                  <a:pt x="2615560" y="1121549"/>
                </a:lnTo>
                <a:lnTo>
                  <a:pt x="2646190" y="1154126"/>
                </a:lnTo>
                <a:lnTo>
                  <a:pt x="2676419" y="1187080"/>
                </a:lnTo>
                <a:lnTo>
                  <a:pt x="2706244" y="1220407"/>
                </a:lnTo>
                <a:lnTo>
                  <a:pt x="2735660" y="1254103"/>
                </a:lnTo>
                <a:lnTo>
                  <a:pt x="2764664" y="1288166"/>
                </a:lnTo>
                <a:lnTo>
                  <a:pt x="2793252" y="1322590"/>
                </a:lnTo>
                <a:lnTo>
                  <a:pt x="2821419" y="1357372"/>
                </a:lnTo>
                <a:lnTo>
                  <a:pt x="2849162" y="1392508"/>
                </a:lnTo>
                <a:lnTo>
                  <a:pt x="2876477" y="1427994"/>
                </a:lnTo>
                <a:lnTo>
                  <a:pt x="2903360" y="1463826"/>
                </a:lnTo>
                <a:lnTo>
                  <a:pt x="2929807" y="1500001"/>
                </a:lnTo>
                <a:lnTo>
                  <a:pt x="2955814" y="1536513"/>
                </a:lnTo>
                <a:lnTo>
                  <a:pt x="2981378" y="1573361"/>
                </a:lnTo>
                <a:lnTo>
                  <a:pt x="3006494" y="1610539"/>
                </a:lnTo>
                <a:lnTo>
                  <a:pt x="3031159" y="1648043"/>
                </a:lnTo>
                <a:lnTo>
                  <a:pt x="3055368" y="1685870"/>
                </a:lnTo>
                <a:lnTo>
                  <a:pt x="3079118" y="1724016"/>
                </a:lnTo>
                <a:lnTo>
                  <a:pt x="3102405" y="1762477"/>
                </a:lnTo>
                <a:lnTo>
                  <a:pt x="3125225" y="1801250"/>
                </a:lnTo>
                <a:lnTo>
                  <a:pt x="3147574" y="1840329"/>
                </a:lnTo>
                <a:lnTo>
                  <a:pt x="3169448" y="1879711"/>
                </a:lnTo>
                <a:lnTo>
                  <a:pt x="3190844" y="1919393"/>
                </a:lnTo>
                <a:lnTo>
                  <a:pt x="3211757" y="1959371"/>
                </a:lnTo>
                <a:lnTo>
                  <a:pt x="3232183" y="1999640"/>
                </a:lnTo>
                <a:lnTo>
                  <a:pt x="3252119" y="2040196"/>
                </a:lnTo>
                <a:lnTo>
                  <a:pt x="3271560" y="2081037"/>
                </a:lnTo>
                <a:lnTo>
                  <a:pt x="3290503" y="2122157"/>
                </a:lnTo>
                <a:lnTo>
                  <a:pt x="3308944" y="2163553"/>
                </a:lnTo>
                <a:lnTo>
                  <a:pt x="3326880" y="2205222"/>
                </a:lnTo>
                <a:lnTo>
                  <a:pt x="3344305" y="2247158"/>
                </a:lnTo>
                <a:lnTo>
                  <a:pt x="3361216" y="2289359"/>
                </a:lnTo>
                <a:lnTo>
                  <a:pt x="3377610" y="2331820"/>
                </a:lnTo>
                <a:lnTo>
                  <a:pt x="3393482" y="2374537"/>
                </a:lnTo>
                <a:lnTo>
                  <a:pt x="3408828" y="2417508"/>
                </a:lnTo>
                <a:lnTo>
                  <a:pt x="3423645" y="2460726"/>
                </a:lnTo>
                <a:lnTo>
                  <a:pt x="3437929" y="2504190"/>
                </a:lnTo>
                <a:lnTo>
                  <a:pt x="3451676" y="2547894"/>
                </a:lnTo>
                <a:lnTo>
                  <a:pt x="3464881" y="2591836"/>
                </a:lnTo>
                <a:lnTo>
                  <a:pt x="3477541" y="2636010"/>
                </a:lnTo>
                <a:lnTo>
                  <a:pt x="3489653" y="2680414"/>
                </a:lnTo>
                <a:lnTo>
                  <a:pt x="3501212" y="2725043"/>
                </a:lnTo>
                <a:lnTo>
                  <a:pt x="3512214" y="2769893"/>
                </a:lnTo>
                <a:lnTo>
                  <a:pt x="3522655" y="2814961"/>
                </a:lnTo>
                <a:lnTo>
                  <a:pt x="3532532" y="2860243"/>
                </a:lnTo>
                <a:lnTo>
                  <a:pt x="3541841" y="2905734"/>
                </a:lnTo>
                <a:lnTo>
                  <a:pt x="3550577" y="2951431"/>
                </a:lnTo>
                <a:lnTo>
                  <a:pt x="3558737" y="2997329"/>
                </a:lnTo>
                <a:lnTo>
                  <a:pt x="3566317" y="3043426"/>
                </a:lnTo>
                <a:lnTo>
                  <a:pt x="3573313" y="3089717"/>
                </a:lnTo>
                <a:lnTo>
                  <a:pt x="3579721" y="3136198"/>
                </a:lnTo>
                <a:lnTo>
                  <a:pt x="3585537" y="3182865"/>
                </a:lnTo>
                <a:lnTo>
                  <a:pt x="3590757" y="3229715"/>
                </a:lnTo>
                <a:lnTo>
                  <a:pt x="3595378" y="3276743"/>
                </a:lnTo>
                <a:lnTo>
                  <a:pt x="3599396" y="3323945"/>
                </a:lnTo>
                <a:lnTo>
                  <a:pt x="3602806" y="3371319"/>
                </a:lnTo>
                <a:lnTo>
                  <a:pt x="3605605" y="3418859"/>
                </a:lnTo>
                <a:lnTo>
                  <a:pt x="3607789" y="3466562"/>
                </a:lnTo>
                <a:lnTo>
                  <a:pt x="3609353" y="3514424"/>
                </a:lnTo>
                <a:lnTo>
                  <a:pt x="3610295" y="3562441"/>
                </a:lnTo>
                <a:lnTo>
                  <a:pt x="3610610" y="3610609"/>
                </a:lnTo>
                <a:lnTo>
                  <a:pt x="361061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644" y="998435"/>
            <a:ext cx="9950450" cy="243141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19"/>
              </a:spcBef>
            </a:pPr>
            <a:r>
              <a:rPr sz="1800" b="1" spc="-10" dirty="0">
                <a:solidFill>
                  <a:srgbClr val="F4455F"/>
                </a:solidFill>
                <a:latin typeface="Calibri"/>
                <a:cs typeface="Calibri"/>
              </a:rPr>
              <a:t>What</a:t>
            </a:r>
            <a:r>
              <a:rPr sz="1800" b="1" spc="-20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4455F"/>
                </a:solidFill>
                <a:latin typeface="Calibri"/>
                <a:cs typeface="Calibri"/>
              </a:rPr>
              <a:t>is</a:t>
            </a:r>
            <a:r>
              <a:rPr sz="1800" b="1" spc="-20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4455F"/>
                </a:solidFill>
                <a:latin typeface="Calibri"/>
                <a:cs typeface="Calibri"/>
              </a:rPr>
              <a:t>Brain</a:t>
            </a:r>
            <a:r>
              <a:rPr sz="1800" b="1" spc="-25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4455F"/>
                </a:solidFill>
                <a:latin typeface="Calibri"/>
                <a:cs typeface="Calibri"/>
              </a:rPr>
              <a:t>Tumor?</a:t>
            </a:r>
            <a:endParaRPr sz="1800">
              <a:latin typeface="Calibri"/>
              <a:cs typeface="Calibri"/>
            </a:endParaRPr>
          </a:p>
          <a:p>
            <a:pPr marL="18415" marR="5080" indent="-6350" algn="just">
              <a:lnSpc>
                <a:spcPct val="113999"/>
              </a:lnSpc>
              <a:spcBef>
                <a:spcPts val="540"/>
              </a:spcBef>
            </a:pP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brain </a:t>
            </a:r>
            <a:r>
              <a:rPr sz="1600" spc="-5" dirty="0">
                <a:latin typeface="Calibri"/>
                <a:cs typeface="Calibri"/>
              </a:rPr>
              <a:t>tumor </a:t>
            </a:r>
            <a:r>
              <a:rPr sz="1600" spc="-10" dirty="0">
                <a:latin typeface="Calibri"/>
                <a:cs typeface="Calibri"/>
              </a:rPr>
              <a:t>occurs </a:t>
            </a:r>
            <a:r>
              <a:rPr sz="1600" dirty="0">
                <a:latin typeface="Calibri"/>
                <a:cs typeface="Calibri"/>
              </a:rPr>
              <a:t>when </a:t>
            </a:r>
            <a:r>
              <a:rPr sz="1600" spc="-5" dirty="0">
                <a:latin typeface="Calibri"/>
                <a:cs typeface="Calibri"/>
              </a:rPr>
              <a:t>abnormal cells </a:t>
            </a:r>
            <a:r>
              <a:rPr sz="1600" spc="-15" dirty="0">
                <a:latin typeface="Calibri"/>
                <a:cs typeface="Calibri"/>
              </a:rPr>
              <a:t>form </a:t>
            </a:r>
            <a:r>
              <a:rPr sz="1600" spc="-5" dirty="0">
                <a:latin typeface="Calibri"/>
                <a:cs typeface="Calibri"/>
              </a:rPr>
              <a:t>within the </a:t>
            </a:r>
            <a:r>
              <a:rPr sz="1600" spc="-10" dirty="0">
                <a:latin typeface="Calibri"/>
                <a:cs typeface="Calibri"/>
              </a:rPr>
              <a:t>brain. There are two </a:t>
            </a:r>
            <a:r>
              <a:rPr sz="1600" spc="-5" dirty="0">
                <a:latin typeface="Calibri"/>
                <a:cs typeface="Calibri"/>
              </a:rPr>
              <a:t>main types of </a:t>
            </a:r>
            <a:r>
              <a:rPr sz="1600" spc="-10" dirty="0">
                <a:latin typeface="Calibri"/>
                <a:cs typeface="Calibri"/>
              </a:rPr>
              <a:t>tumors: cancerous </a:t>
            </a:r>
            <a:r>
              <a:rPr sz="1600" spc="-5" dirty="0">
                <a:latin typeface="Calibri"/>
                <a:cs typeface="Calibri"/>
              </a:rPr>
              <a:t> (malignant) </a:t>
            </a:r>
            <a:r>
              <a:rPr sz="1600" spc="-10" dirty="0">
                <a:latin typeface="Calibri"/>
                <a:cs typeface="Calibri"/>
              </a:rPr>
              <a:t>tumors </a:t>
            </a:r>
            <a:r>
              <a:rPr sz="1600" spc="-5" dirty="0">
                <a:latin typeface="Calibri"/>
                <a:cs typeface="Calibri"/>
              </a:rPr>
              <a:t>and benign </a:t>
            </a:r>
            <a:r>
              <a:rPr sz="1600" spc="-10" dirty="0">
                <a:latin typeface="Calibri"/>
                <a:cs typeface="Calibri"/>
              </a:rPr>
              <a:t>tumors. Cancerous </a:t>
            </a:r>
            <a:r>
              <a:rPr sz="1600" spc="-15" dirty="0">
                <a:latin typeface="Calibri"/>
                <a:cs typeface="Calibri"/>
              </a:rPr>
              <a:t>tumors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5" dirty="0">
                <a:latin typeface="Calibri"/>
                <a:cs typeface="Calibri"/>
              </a:rPr>
              <a:t>divided </a:t>
            </a:r>
            <a:r>
              <a:rPr sz="1600" spc="-15" dirty="0">
                <a:latin typeface="Calibri"/>
                <a:cs typeface="Calibri"/>
              </a:rPr>
              <a:t>into </a:t>
            </a:r>
            <a:r>
              <a:rPr sz="1600" spc="-5" dirty="0">
                <a:latin typeface="Calibri"/>
                <a:cs typeface="Calibri"/>
              </a:rPr>
              <a:t>primary </a:t>
            </a:r>
            <a:r>
              <a:rPr sz="1600" spc="-10" dirty="0">
                <a:latin typeface="Calibri"/>
                <a:cs typeface="Calibri"/>
              </a:rPr>
              <a:t>tumors,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spc="-10" dirty="0">
                <a:latin typeface="Calibri"/>
                <a:cs typeface="Calibri"/>
              </a:rPr>
              <a:t>start </a:t>
            </a:r>
            <a:r>
              <a:rPr sz="1600" spc="-5" dirty="0">
                <a:latin typeface="Calibri"/>
                <a:cs typeface="Calibri"/>
              </a:rPr>
              <a:t>within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brain, </a:t>
            </a:r>
            <a:r>
              <a:rPr sz="1600" spc="-5" dirty="0">
                <a:latin typeface="Calibri"/>
                <a:cs typeface="Calibri"/>
              </a:rPr>
              <a:t>and secondary </a:t>
            </a:r>
            <a:r>
              <a:rPr sz="1600" spc="-10" dirty="0">
                <a:latin typeface="Calibri"/>
                <a:cs typeface="Calibri"/>
              </a:rPr>
              <a:t>tumors,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spc="-20" dirty="0">
                <a:latin typeface="Calibri"/>
                <a:cs typeface="Calibri"/>
              </a:rPr>
              <a:t>have </a:t>
            </a:r>
            <a:r>
              <a:rPr sz="1600" spc="-10" dirty="0">
                <a:latin typeface="Calibri"/>
                <a:cs typeface="Calibri"/>
              </a:rPr>
              <a:t>spread from </a:t>
            </a:r>
            <a:r>
              <a:rPr sz="1600" spc="-5" dirty="0">
                <a:latin typeface="Calibri"/>
                <a:cs typeface="Calibri"/>
              </a:rPr>
              <a:t>elsewhere, </a:t>
            </a:r>
            <a:r>
              <a:rPr sz="1600" spc="-10" dirty="0">
                <a:latin typeface="Calibri"/>
                <a:cs typeface="Calibri"/>
              </a:rPr>
              <a:t>known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brain metastasis tumors. </a:t>
            </a:r>
            <a:r>
              <a:rPr sz="1600" spc="-5" dirty="0">
                <a:latin typeface="Calibri"/>
                <a:cs typeface="Calibri"/>
              </a:rPr>
              <a:t>All types of </a:t>
            </a:r>
            <a:r>
              <a:rPr sz="1600" spc="-10" dirty="0">
                <a:latin typeface="Calibri"/>
                <a:cs typeface="Calibri"/>
              </a:rPr>
              <a:t>brain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tumors may </a:t>
            </a:r>
            <a:r>
              <a:rPr sz="1600" spc="-10" dirty="0">
                <a:latin typeface="Calibri"/>
                <a:cs typeface="Calibri"/>
              </a:rPr>
              <a:t>produce symptoms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spc="-10" dirty="0">
                <a:latin typeface="Calibri"/>
                <a:cs typeface="Calibri"/>
              </a:rPr>
              <a:t>vary </a:t>
            </a:r>
            <a:r>
              <a:rPr sz="1600" spc="-5" dirty="0">
                <a:latin typeface="Calibri"/>
                <a:cs typeface="Calibri"/>
              </a:rPr>
              <a:t>depending on the part of the </a:t>
            </a:r>
            <a:r>
              <a:rPr sz="1600" spc="-10" dirty="0">
                <a:latin typeface="Calibri"/>
                <a:cs typeface="Calibri"/>
              </a:rPr>
              <a:t>brain involved. </a:t>
            </a:r>
            <a:r>
              <a:rPr sz="1600" spc="-5" dirty="0">
                <a:latin typeface="Calibri"/>
                <a:cs typeface="Calibri"/>
              </a:rPr>
              <a:t>These </a:t>
            </a:r>
            <a:r>
              <a:rPr sz="1600" spc="-10" dirty="0">
                <a:latin typeface="Calibri"/>
                <a:cs typeface="Calibri"/>
              </a:rPr>
              <a:t>symptoms </a:t>
            </a:r>
            <a:r>
              <a:rPr sz="1600" spc="-15" dirty="0">
                <a:latin typeface="Calibri"/>
                <a:cs typeface="Calibri"/>
              </a:rPr>
              <a:t>may </a:t>
            </a:r>
            <a:r>
              <a:rPr sz="1600" spc="-10" dirty="0">
                <a:latin typeface="Calibri"/>
                <a:cs typeface="Calibri"/>
              </a:rPr>
              <a:t>include </a:t>
            </a:r>
            <a:r>
              <a:rPr sz="1600" spc="-5" dirty="0">
                <a:latin typeface="Calibri"/>
                <a:cs typeface="Calibri"/>
              </a:rPr>
              <a:t> headaches,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seizures,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problems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vision,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vomiting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mental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changes.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headache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classically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worse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morning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away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vomiting.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-15" dirty="0">
                <a:latin typeface="Calibri"/>
                <a:cs typeface="Calibri"/>
              </a:rPr>
              <a:t> symptoms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difficulty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walking,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speaking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sensations.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disease</a:t>
            </a:r>
            <a:endParaRPr sz="1600">
              <a:latin typeface="Calibri"/>
              <a:cs typeface="Calibri"/>
            </a:endParaRPr>
          </a:p>
          <a:p>
            <a:pPr marL="2889885" algn="just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progresses, </a:t>
            </a:r>
            <a:r>
              <a:rPr sz="1600" spc="-5" dirty="0">
                <a:latin typeface="Calibri"/>
                <a:cs typeface="Calibri"/>
              </a:rPr>
              <a:t>unconsciousness </a:t>
            </a:r>
            <a:r>
              <a:rPr sz="1600" spc="-15" dirty="0">
                <a:latin typeface="Calibri"/>
                <a:cs typeface="Calibri"/>
              </a:rPr>
              <a:t>may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occur.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995" y="3531666"/>
            <a:ext cx="2428875" cy="240068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246754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10" h="3610609">
                <a:moveTo>
                  <a:pt x="0" y="0"/>
                </a:moveTo>
                <a:lnTo>
                  <a:pt x="0" y="3610608"/>
                </a:lnTo>
                <a:lnTo>
                  <a:pt x="3610610" y="3610608"/>
                </a:lnTo>
                <a:lnTo>
                  <a:pt x="3424809" y="3605911"/>
                </a:lnTo>
                <a:lnTo>
                  <a:pt x="3376309" y="3603129"/>
                </a:lnTo>
                <a:lnTo>
                  <a:pt x="3327983" y="3599710"/>
                </a:lnTo>
                <a:lnTo>
                  <a:pt x="3279835" y="3595660"/>
                </a:lnTo>
                <a:lnTo>
                  <a:pt x="3231867" y="3590982"/>
                </a:lnTo>
                <a:lnTo>
                  <a:pt x="3184085" y="3585681"/>
                </a:lnTo>
                <a:lnTo>
                  <a:pt x="3136493" y="3579759"/>
                </a:lnTo>
                <a:lnTo>
                  <a:pt x="3089094" y="3573223"/>
                </a:lnTo>
                <a:lnTo>
                  <a:pt x="3041893" y="3566075"/>
                </a:lnTo>
                <a:lnTo>
                  <a:pt x="2994894" y="3558320"/>
                </a:lnTo>
                <a:lnTo>
                  <a:pt x="2948101" y="3549961"/>
                </a:lnTo>
                <a:lnTo>
                  <a:pt x="2901519" y="3541004"/>
                </a:lnTo>
                <a:lnTo>
                  <a:pt x="2855151" y="3531453"/>
                </a:lnTo>
                <a:lnTo>
                  <a:pt x="2809001" y="3521310"/>
                </a:lnTo>
                <a:lnTo>
                  <a:pt x="2763074" y="3510581"/>
                </a:lnTo>
                <a:lnTo>
                  <a:pt x="2717374" y="3499270"/>
                </a:lnTo>
                <a:lnTo>
                  <a:pt x="2671905" y="3487380"/>
                </a:lnTo>
                <a:lnTo>
                  <a:pt x="2626671" y="3474917"/>
                </a:lnTo>
                <a:lnTo>
                  <a:pt x="2581676" y="3461883"/>
                </a:lnTo>
                <a:lnTo>
                  <a:pt x="2536924" y="3448284"/>
                </a:lnTo>
                <a:lnTo>
                  <a:pt x="2492420" y="3434123"/>
                </a:lnTo>
                <a:lnTo>
                  <a:pt x="2448168" y="3419404"/>
                </a:lnTo>
                <a:lnTo>
                  <a:pt x="2404171" y="3404132"/>
                </a:lnTo>
                <a:lnTo>
                  <a:pt x="2360434" y="3388311"/>
                </a:lnTo>
                <a:lnTo>
                  <a:pt x="2316961" y="3371945"/>
                </a:lnTo>
                <a:lnTo>
                  <a:pt x="2273756" y="3355037"/>
                </a:lnTo>
                <a:lnTo>
                  <a:pt x="2230824" y="3337593"/>
                </a:lnTo>
                <a:lnTo>
                  <a:pt x="2188168" y="3319616"/>
                </a:lnTo>
                <a:lnTo>
                  <a:pt x="2145792" y="3301110"/>
                </a:lnTo>
                <a:lnTo>
                  <a:pt x="2103701" y="3282080"/>
                </a:lnTo>
                <a:lnTo>
                  <a:pt x="2061899" y="3262530"/>
                </a:lnTo>
                <a:lnTo>
                  <a:pt x="2020390" y="3242463"/>
                </a:lnTo>
                <a:lnTo>
                  <a:pt x="1979178" y="3221884"/>
                </a:lnTo>
                <a:lnTo>
                  <a:pt x="1938267" y="3200798"/>
                </a:lnTo>
                <a:lnTo>
                  <a:pt x="1897662" y="3179207"/>
                </a:lnTo>
                <a:lnTo>
                  <a:pt x="1857366" y="3157117"/>
                </a:lnTo>
                <a:lnTo>
                  <a:pt x="1817384" y="3134532"/>
                </a:lnTo>
                <a:lnTo>
                  <a:pt x="1777719" y="3111454"/>
                </a:lnTo>
                <a:lnTo>
                  <a:pt x="1738376" y="3087890"/>
                </a:lnTo>
                <a:lnTo>
                  <a:pt x="1699359" y="3063843"/>
                </a:lnTo>
                <a:lnTo>
                  <a:pt x="1660673" y="3039316"/>
                </a:lnTo>
                <a:lnTo>
                  <a:pt x="1622321" y="3014315"/>
                </a:lnTo>
                <a:lnTo>
                  <a:pt x="1584307" y="2988843"/>
                </a:lnTo>
                <a:lnTo>
                  <a:pt x="1546636" y="2962904"/>
                </a:lnTo>
                <a:lnTo>
                  <a:pt x="1509311" y="2936503"/>
                </a:lnTo>
                <a:lnTo>
                  <a:pt x="1472337" y="2909644"/>
                </a:lnTo>
                <a:lnTo>
                  <a:pt x="1435718" y="2882330"/>
                </a:lnTo>
                <a:lnTo>
                  <a:pt x="1399459" y="2854567"/>
                </a:lnTo>
                <a:lnTo>
                  <a:pt x="1363562" y="2826357"/>
                </a:lnTo>
                <a:lnTo>
                  <a:pt x="1328033" y="2797706"/>
                </a:lnTo>
                <a:lnTo>
                  <a:pt x="1292876" y="2768617"/>
                </a:lnTo>
                <a:lnTo>
                  <a:pt x="1258094" y="2739094"/>
                </a:lnTo>
                <a:lnTo>
                  <a:pt x="1223691" y="2709143"/>
                </a:lnTo>
                <a:lnTo>
                  <a:pt x="1189673" y="2678765"/>
                </a:lnTo>
                <a:lnTo>
                  <a:pt x="1156043" y="2647967"/>
                </a:lnTo>
                <a:lnTo>
                  <a:pt x="1122805" y="2616752"/>
                </a:lnTo>
                <a:lnTo>
                  <a:pt x="1089963" y="2585124"/>
                </a:lnTo>
                <a:lnTo>
                  <a:pt x="1057522" y="2553087"/>
                </a:lnTo>
                <a:lnTo>
                  <a:pt x="1025485" y="2520646"/>
                </a:lnTo>
                <a:lnTo>
                  <a:pt x="993857" y="2487804"/>
                </a:lnTo>
                <a:lnTo>
                  <a:pt x="962642" y="2454566"/>
                </a:lnTo>
                <a:lnTo>
                  <a:pt x="931843" y="2420936"/>
                </a:lnTo>
                <a:lnTo>
                  <a:pt x="901466" y="2386917"/>
                </a:lnTo>
                <a:lnTo>
                  <a:pt x="871514" y="2352515"/>
                </a:lnTo>
                <a:lnTo>
                  <a:pt x="841992" y="2317733"/>
                </a:lnTo>
                <a:lnTo>
                  <a:pt x="812903" y="2282576"/>
                </a:lnTo>
                <a:lnTo>
                  <a:pt x="784251" y="2247047"/>
                </a:lnTo>
                <a:lnTo>
                  <a:pt x="756042" y="2211150"/>
                </a:lnTo>
                <a:lnTo>
                  <a:pt x="728278" y="2174890"/>
                </a:lnTo>
                <a:lnTo>
                  <a:pt x="700965" y="2138272"/>
                </a:lnTo>
                <a:lnTo>
                  <a:pt x="674105" y="2101298"/>
                </a:lnTo>
                <a:lnTo>
                  <a:pt x="647704" y="2063973"/>
                </a:lnTo>
                <a:lnTo>
                  <a:pt x="621766" y="2026302"/>
                </a:lnTo>
                <a:lnTo>
                  <a:pt x="596294" y="1988288"/>
                </a:lnTo>
                <a:lnTo>
                  <a:pt x="571292" y="1949936"/>
                </a:lnTo>
                <a:lnTo>
                  <a:pt x="546766" y="1911249"/>
                </a:lnTo>
                <a:lnTo>
                  <a:pt x="522718" y="1872233"/>
                </a:lnTo>
                <a:lnTo>
                  <a:pt x="499154" y="1832890"/>
                </a:lnTo>
                <a:lnTo>
                  <a:pt x="476077" y="1793225"/>
                </a:lnTo>
                <a:lnTo>
                  <a:pt x="453491" y="1753243"/>
                </a:lnTo>
                <a:lnTo>
                  <a:pt x="431401" y="1712947"/>
                </a:lnTo>
                <a:lnTo>
                  <a:pt x="409811" y="1672342"/>
                </a:lnTo>
                <a:lnTo>
                  <a:pt x="388724" y="1631431"/>
                </a:lnTo>
                <a:lnTo>
                  <a:pt x="368145" y="1590219"/>
                </a:lnTo>
                <a:lnTo>
                  <a:pt x="348079" y="1548710"/>
                </a:lnTo>
                <a:lnTo>
                  <a:pt x="328528" y="1506908"/>
                </a:lnTo>
                <a:lnTo>
                  <a:pt x="309498" y="1464817"/>
                </a:lnTo>
                <a:lnTo>
                  <a:pt x="290992" y="1422441"/>
                </a:lnTo>
                <a:lnTo>
                  <a:pt x="273015" y="1379785"/>
                </a:lnTo>
                <a:lnTo>
                  <a:pt x="255571" y="1336853"/>
                </a:lnTo>
                <a:lnTo>
                  <a:pt x="238664" y="1293648"/>
                </a:lnTo>
                <a:lnTo>
                  <a:pt x="222297" y="1250175"/>
                </a:lnTo>
                <a:lnTo>
                  <a:pt x="206476" y="1206438"/>
                </a:lnTo>
                <a:lnTo>
                  <a:pt x="191204" y="1162441"/>
                </a:lnTo>
                <a:lnTo>
                  <a:pt x="176485" y="1118189"/>
                </a:lnTo>
                <a:lnTo>
                  <a:pt x="162324" y="1073685"/>
                </a:lnTo>
                <a:lnTo>
                  <a:pt x="148725" y="1028933"/>
                </a:lnTo>
                <a:lnTo>
                  <a:pt x="135691" y="983938"/>
                </a:lnTo>
                <a:lnTo>
                  <a:pt x="123228" y="938704"/>
                </a:lnTo>
                <a:lnTo>
                  <a:pt x="111338" y="893235"/>
                </a:lnTo>
                <a:lnTo>
                  <a:pt x="100027" y="847535"/>
                </a:lnTo>
                <a:lnTo>
                  <a:pt x="89298" y="801608"/>
                </a:lnTo>
                <a:lnTo>
                  <a:pt x="79155" y="755458"/>
                </a:lnTo>
                <a:lnTo>
                  <a:pt x="69604" y="709090"/>
                </a:lnTo>
                <a:lnTo>
                  <a:pt x="60647" y="662508"/>
                </a:lnTo>
                <a:lnTo>
                  <a:pt x="52288" y="615715"/>
                </a:lnTo>
                <a:lnTo>
                  <a:pt x="44533" y="568716"/>
                </a:lnTo>
                <a:lnTo>
                  <a:pt x="37385" y="521515"/>
                </a:lnTo>
                <a:lnTo>
                  <a:pt x="30848" y="474116"/>
                </a:lnTo>
                <a:lnTo>
                  <a:pt x="24927" y="426524"/>
                </a:lnTo>
                <a:lnTo>
                  <a:pt x="19625" y="378742"/>
                </a:lnTo>
                <a:lnTo>
                  <a:pt x="14947" y="330774"/>
                </a:lnTo>
                <a:lnTo>
                  <a:pt x="10897" y="282626"/>
                </a:lnTo>
                <a:lnTo>
                  <a:pt x="7479" y="234300"/>
                </a:lnTo>
                <a:lnTo>
                  <a:pt x="4697" y="185800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93878"/>
            <a:ext cx="4996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Dataset</a:t>
            </a:r>
            <a:r>
              <a:rPr spc="-40" dirty="0"/>
              <a:t> </a:t>
            </a:r>
            <a:r>
              <a:rPr spc="-1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87" y="6000699"/>
            <a:ext cx="1185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sz="1200" spc="-40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27083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644" y="1118361"/>
            <a:ext cx="7425055" cy="60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2805" marR="5080" indent="-17195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Calibri"/>
                <a:cs typeface="Calibri"/>
              </a:rPr>
              <a:t>Brain</a:t>
            </a:r>
            <a:r>
              <a:rPr sz="1000" i="1" spc="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metastasis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in</a:t>
            </a:r>
            <a:r>
              <a:rPr sz="1000" i="1" spc="1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the</a:t>
            </a:r>
            <a:r>
              <a:rPr sz="1000" i="1" spc="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right</a:t>
            </a:r>
            <a:r>
              <a:rPr sz="1000" i="1" spc="1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cerebral</a:t>
            </a:r>
            <a:r>
              <a:rPr sz="1000" i="1" spc="1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hemisphere</a:t>
            </a:r>
            <a:r>
              <a:rPr sz="1000" i="1" spc="1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from</a:t>
            </a:r>
            <a:r>
              <a:rPr sz="1000" i="1" spc="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lung</a:t>
            </a:r>
            <a:r>
              <a:rPr sz="1000" i="1" spc="10" dirty="0">
                <a:latin typeface="Calibri"/>
                <a:cs typeface="Calibri"/>
              </a:rPr>
              <a:t> </a:t>
            </a:r>
            <a:r>
              <a:rPr sz="1000" i="1" spc="-20" dirty="0">
                <a:latin typeface="Calibri"/>
                <a:cs typeface="Calibri"/>
              </a:rPr>
              <a:t>cancer,</a:t>
            </a:r>
            <a:r>
              <a:rPr sz="1000" i="1" spc="1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shown</a:t>
            </a:r>
            <a:r>
              <a:rPr sz="1000" i="1" spc="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on</a:t>
            </a:r>
            <a:r>
              <a:rPr sz="1000" i="1" spc="1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magnetic </a:t>
            </a:r>
            <a:r>
              <a:rPr sz="1000" i="1" spc="-21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resonance imaging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F4455F"/>
                </a:solidFill>
                <a:latin typeface="Calibri"/>
                <a:cs typeface="Calibri"/>
              </a:rPr>
              <a:t>Quick</a:t>
            </a:r>
            <a:r>
              <a:rPr sz="1800" b="1" spc="-15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4455F"/>
                </a:solidFill>
                <a:latin typeface="Calibri"/>
                <a:cs typeface="Calibri"/>
              </a:rPr>
              <a:t>explanation</a:t>
            </a:r>
            <a:r>
              <a:rPr sz="1800" b="1" spc="-20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4455F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4455F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F4455F"/>
                </a:solidFill>
                <a:latin typeface="Calibri"/>
                <a:cs typeface="Calibri"/>
              </a:rPr>
              <a:t> dataset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93878"/>
            <a:ext cx="4996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Dataset</a:t>
            </a:r>
            <a:r>
              <a:rPr spc="-40" dirty="0"/>
              <a:t> </a:t>
            </a:r>
            <a:r>
              <a:rPr spc="-1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27083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87" y="5997651"/>
            <a:ext cx="969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7777" dirty="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sz="1800" spc="-7" baseline="27777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800" spc="-345" baseline="27777" dirty="0">
                <a:solidFill>
                  <a:srgbClr val="DAE4EE"/>
                </a:solidFill>
                <a:latin typeface="Calibri"/>
                <a:cs typeface="Calibri"/>
              </a:rPr>
              <a:t>Learn</a:t>
            </a:r>
            <a:r>
              <a:rPr sz="1800" spc="-229" dirty="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sz="1800" spc="-345" baseline="27777" dirty="0">
                <a:solidFill>
                  <a:srgbClr val="DAE4EE"/>
                </a:solidFill>
                <a:latin typeface="Calibri"/>
                <a:cs typeface="Calibri"/>
              </a:rPr>
              <a:t>in</a:t>
            </a:r>
            <a:r>
              <a:rPr sz="1800" spc="-229" dirty="0">
                <a:solidFill>
                  <a:srgbClr val="292929"/>
                </a:solidFill>
                <a:latin typeface="Calibri"/>
                <a:cs typeface="Calibri"/>
              </a:rPr>
              <a:t>h</a:t>
            </a:r>
            <a:r>
              <a:rPr sz="1800" spc="-345" baseline="27777" dirty="0">
                <a:solidFill>
                  <a:srgbClr val="DAE4EE"/>
                </a:solidFill>
                <a:latin typeface="Calibri"/>
                <a:cs typeface="Calibri"/>
              </a:rPr>
              <a:t>g</a:t>
            </a:r>
            <a:r>
              <a:rPr sz="1800" spc="-229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800" spc="-345" baseline="27777" dirty="0">
                <a:solidFill>
                  <a:srgbClr val="DAE4EE"/>
                </a:solidFill>
                <a:latin typeface="Calibri"/>
                <a:cs typeface="Calibri"/>
              </a:rPr>
              <a:t>an</a:t>
            </a:r>
            <a:r>
              <a:rPr sz="1800" spc="-229" dirty="0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sz="1800" spc="-345" baseline="27777" dirty="0">
                <a:solidFill>
                  <a:srgbClr val="DAE4EE"/>
                </a:solidFill>
                <a:latin typeface="Calibri"/>
                <a:cs typeface="Calibri"/>
              </a:rPr>
              <a:t>d</a:t>
            </a:r>
            <a:r>
              <a:rPr sz="1800" spc="-292" baseline="27777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ataset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this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problem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Brain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MRI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Images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be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used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Brain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Tumor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Detection.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3992" y="0"/>
            <a:ext cx="5398135" cy="5603240"/>
            <a:chOff x="6793992" y="0"/>
            <a:chExt cx="5398135" cy="5603240"/>
          </a:xfrm>
        </p:grpSpPr>
        <p:sp>
          <p:nvSpPr>
            <p:cNvPr id="7" name="object 7"/>
            <p:cNvSpPr/>
            <p:nvPr/>
          </p:nvSpPr>
          <p:spPr>
            <a:xfrm>
              <a:off x="8580882" y="0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3611118" y="0"/>
                  </a:moveTo>
                  <a:lnTo>
                    <a:pt x="0" y="0"/>
                  </a:lnTo>
                  <a:lnTo>
                    <a:pt x="48177" y="314"/>
                  </a:lnTo>
                  <a:lnTo>
                    <a:pt x="96203" y="1256"/>
                  </a:lnTo>
                  <a:lnTo>
                    <a:pt x="144074" y="2821"/>
                  </a:lnTo>
                  <a:lnTo>
                    <a:pt x="191786" y="5004"/>
                  </a:lnTo>
                  <a:lnTo>
                    <a:pt x="239335" y="7804"/>
                  </a:lnTo>
                  <a:lnTo>
                    <a:pt x="286717" y="11214"/>
                  </a:lnTo>
                  <a:lnTo>
                    <a:pt x="333928" y="15232"/>
                  </a:lnTo>
                  <a:lnTo>
                    <a:pt x="380965" y="19853"/>
                  </a:lnTo>
                  <a:lnTo>
                    <a:pt x="427823" y="25074"/>
                  </a:lnTo>
                  <a:lnTo>
                    <a:pt x="474498" y="30891"/>
                  </a:lnTo>
                  <a:lnTo>
                    <a:pt x="520988" y="37299"/>
                  </a:lnTo>
                  <a:lnTo>
                    <a:pt x="567287" y="44296"/>
                  </a:lnTo>
                  <a:lnTo>
                    <a:pt x="613391" y="51876"/>
                  </a:lnTo>
                  <a:lnTo>
                    <a:pt x="659298" y="60037"/>
                  </a:lnTo>
                  <a:lnTo>
                    <a:pt x="705003" y="68774"/>
                  </a:lnTo>
                  <a:lnTo>
                    <a:pt x="750501" y="78083"/>
                  </a:lnTo>
                  <a:lnTo>
                    <a:pt x="795790" y="87960"/>
                  </a:lnTo>
                  <a:lnTo>
                    <a:pt x="840866" y="98403"/>
                  </a:lnTo>
                  <a:lnTo>
                    <a:pt x="885724" y="109405"/>
                  </a:lnTo>
                  <a:lnTo>
                    <a:pt x="930360" y="120965"/>
                  </a:lnTo>
                  <a:lnTo>
                    <a:pt x="974771" y="133077"/>
                  </a:lnTo>
                  <a:lnTo>
                    <a:pt x="1018953" y="145739"/>
                  </a:lnTo>
                  <a:lnTo>
                    <a:pt x="1062901" y="158945"/>
                  </a:lnTo>
                  <a:lnTo>
                    <a:pt x="1106613" y="172692"/>
                  </a:lnTo>
                  <a:lnTo>
                    <a:pt x="1150083" y="186977"/>
                  </a:lnTo>
                  <a:lnTo>
                    <a:pt x="1193309" y="201795"/>
                  </a:lnTo>
                  <a:lnTo>
                    <a:pt x="1236286" y="217143"/>
                  </a:lnTo>
                  <a:lnTo>
                    <a:pt x="1279010" y="233016"/>
                  </a:lnTo>
                  <a:lnTo>
                    <a:pt x="1321478" y="249410"/>
                  </a:lnTo>
                  <a:lnTo>
                    <a:pt x="1363685" y="266323"/>
                  </a:lnTo>
                  <a:lnTo>
                    <a:pt x="1405628" y="283749"/>
                  </a:lnTo>
                  <a:lnTo>
                    <a:pt x="1447302" y="301686"/>
                  </a:lnTo>
                  <a:lnTo>
                    <a:pt x="1488705" y="320128"/>
                  </a:lnTo>
                  <a:lnTo>
                    <a:pt x="1529831" y="339072"/>
                  </a:lnTo>
                  <a:lnTo>
                    <a:pt x="1570677" y="358515"/>
                  </a:lnTo>
                  <a:lnTo>
                    <a:pt x="1611240" y="378452"/>
                  </a:lnTo>
                  <a:lnTo>
                    <a:pt x="1651515" y="398880"/>
                  </a:lnTo>
                  <a:lnTo>
                    <a:pt x="1691498" y="419794"/>
                  </a:lnTo>
                  <a:lnTo>
                    <a:pt x="1731186" y="441190"/>
                  </a:lnTo>
                  <a:lnTo>
                    <a:pt x="1770574" y="463066"/>
                  </a:lnTo>
                  <a:lnTo>
                    <a:pt x="1809659" y="485416"/>
                  </a:lnTo>
                  <a:lnTo>
                    <a:pt x="1848436" y="508238"/>
                  </a:lnTo>
                  <a:lnTo>
                    <a:pt x="1886903" y="531526"/>
                  </a:lnTo>
                  <a:lnTo>
                    <a:pt x="1925054" y="555277"/>
                  </a:lnTo>
                  <a:lnTo>
                    <a:pt x="1962887" y="579488"/>
                  </a:lnTo>
                  <a:lnTo>
                    <a:pt x="2000396" y="604154"/>
                  </a:lnTo>
                  <a:lnTo>
                    <a:pt x="2037579" y="629272"/>
                  </a:lnTo>
                  <a:lnTo>
                    <a:pt x="2074431" y="654837"/>
                  </a:lnTo>
                  <a:lnTo>
                    <a:pt x="2110949" y="680846"/>
                  </a:lnTo>
                  <a:lnTo>
                    <a:pt x="2147128" y="707295"/>
                  </a:lnTo>
                  <a:lnTo>
                    <a:pt x="2182965" y="734179"/>
                  </a:lnTo>
                  <a:lnTo>
                    <a:pt x="2218456" y="761495"/>
                  </a:lnTo>
                  <a:lnTo>
                    <a:pt x="2253596" y="789240"/>
                  </a:lnTo>
                  <a:lnTo>
                    <a:pt x="2288383" y="817409"/>
                  </a:lnTo>
                  <a:lnTo>
                    <a:pt x="2322811" y="845998"/>
                  </a:lnTo>
                  <a:lnTo>
                    <a:pt x="2356878" y="875003"/>
                  </a:lnTo>
                  <a:lnTo>
                    <a:pt x="2390579" y="904421"/>
                  </a:lnTo>
                  <a:lnTo>
                    <a:pt x="2423910" y="934247"/>
                  </a:lnTo>
                  <a:lnTo>
                    <a:pt x="2456868" y="964478"/>
                  </a:lnTo>
                  <a:lnTo>
                    <a:pt x="2489449" y="995110"/>
                  </a:lnTo>
                  <a:lnTo>
                    <a:pt x="2521648" y="1026139"/>
                  </a:lnTo>
                  <a:lnTo>
                    <a:pt x="2553462" y="1057560"/>
                  </a:lnTo>
                  <a:lnTo>
                    <a:pt x="2584886" y="1089371"/>
                  </a:lnTo>
                  <a:lnTo>
                    <a:pt x="2615918" y="1121567"/>
                  </a:lnTo>
                  <a:lnTo>
                    <a:pt x="2646553" y="1154144"/>
                  </a:lnTo>
                  <a:lnTo>
                    <a:pt x="2676787" y="1187099"/>
                  </a:lnTo>
                  <a:lnTo>
                    <a:pt x="2706616" y="1220427"/>
                  </a:lnTo>
                  <a:lnTo>
                    <a:pt x="2736036" y="1254124"/>
                  </a:lnTo>
                  <a:lnTo>
                    <a:pt x="2765044" y="1288188"/>
                  </a:lnTo>
                  <a:lnTo>
                    <a:pt x="2793636" y="1322613"/>
                  </a:lnTo>
                  <a:lnTo>
                    <a:pt x="2821807" y="1357396"/>
                  </a:lnTo>
                  <a:lnTo>
                    <a:pt x="2849555" y="1392533"/>
                  </a:lnTo>
                  <a:lnTo>
                    <a:pt x="2876874" y="1428020"/>
                  </a:lnTo>
                  <a:lnTo>
                    <a:pt x="2903761" y="1463853"/>
                  </a:lnTo>
                  <a:lnTo>
                    <a:pt x="2930212" y="1500029"/>
                  </a:lnTo>
                  <a:lnTo>
                    <a:pt x="2956223" y="1536543"/>
                  </a:lnTo>
                  <a:lnTo>
                    <a:pt x="2981790" y="1573391"/>
                  </a:lnTo>
                  <a:lnTo>
                    <a:pt x="3006910" y="1610570"/>
                  </a:lnTo>
                  <a:lnTo>
                    <a:pt x="3031579" y="1648076"/>
                  </a:lnTo>
                  <a:lnTo>
                    <a:pt x="3055792" y="1685904"/>
                  </a:lnTo>
                  <a:lnTo>
                    <a:pt x="3079545" y="1724052"/>
                  </a:lnTo>
                  <a:lnTo>
                    <a:pt x="3102836" y="1762514"/>
                  </a:lnTo>
                  <a:lnTo>
                    <a:pt x="3125659" y="1801288"/>
                  </a:lnTo>
                  <a:lnTo>
                    <a:pt x="3148011" y="1840368"/>
                  </a:lnTo>
                  <a:lnTo>
                    <a:pt x="3169889" y="1879752"/>
                  </a:lnTo>
                  <a:lnTo>
                    <a:pt x="3191288" y="1919436"/>
                  </a:lnTo>
                  <a:lnTo>
                    <a:pt x="3212204" y="1959415"/>
                  </a:lnTo>
                  <a:lnTo>
                    <a:pt x="3232633" y="1999685"/>
                  </a:lnTo>
                  <a:lnTo>
                    <a:pt x="3252572" y="2040243"/>
                  </a:lnTo>
                  <a:lnTo>
                    <a:pt x="3272016" y="2081085"/>
                  </a:lnTo>
                  <a:lnTo>
                    <a:pt x="3290962" y="2122207"/>
                  </a:lnTo>
                  <a:lnTo>
                    <a:pt x="3309406" y="2163605"/>
                  </a:lnTo>
                  <a:lnTo>
                    <a:pt x="3327344" y="2205275"/>
                  </a:lnTo>
                  <a:lnTo>
                    <a:pt x="3344772" y="2247213"/>
                  </a:lnTo>
                  <a:lnTo>
                    <a:pt x="3361686" y="2289416"/>
                  </a:lnTo>
                  <a:lnTo>
                    <a:pt x="3378082" y="2331879"/>
                  </a:lnTo>
                  <a:lnTo>
                    <a:pt x="3393956" y="2374598"/>
                  </a:lnTo>
                  <a:lnTo>
                    <a:pt x="3409305" y="2417570"/>
                  </a:lnTo>
                  <a:lnTo>
                    <a:pt x="3424124" y="2460791"/>
                  </a:lnTo>
                  <a:lnTo>
                    <a:pt x="3438410" y="2504257"/>
                  </a:lnTo>
                  <a:lnTo>
                    <a:pt x="3452159" y="2547963"/>
                  </a:lnTo>
                  <a:lnTo>
                    <a:pt x="3465366" y="2591907"/>
                  </a:lnTo>
                  <a:lnTo>
                    <a:pt x="3478029" y="2636083"/>
                  </a:lnTo>
                  <a:lnTo>
                    <a:pt x="3490142" y="2680489"/>
                  </a:lnTo>
                  <a:lnTo>
                    <a:pt x="3501703" y="2725120"/>
                  </a:lnTo>
                  <a:lnTo>
                    <a:pt x="3512706" y="2769973"/>
                  </a:lnTo>
                  <a:lnTo>
                    <a:pt x="3523149" y="2815043"/>
                  </a:lnTo>
                  <a:lnTo>
                    <a:pt x="3533028" y="2860327"/>
                  </a:lnTo>
                  <a:lnTo>
                    <a:pt x="3542338" y="2905820"/>
                  </a:lnTo>
                  <a:lnTo>
                    <a:pt x="3551075" y="2951519"/>
                  </a:lnTo>
                  <a:lnTo>
                    <a:pt x="3559237" y="2997420"/>
                  </a:lnTo>
                  <a:lnTo>
                    <a:pt x="3566818" y="3043520"/>
                  </a:lnTo>
                  <a:lnTo>
                    <a:pt x="3573815" y="3089813"/>
                  </a:lnTo>
                  <a:lnTo>
                    <a:pt x="3580224" y="3136296"/>
                  </a:lnTo>
                  <a:lnTo>
                    <a:pt x="3586041" y="3182966"/>
                  </a:lnTo>
                  <a:lnTo>
                    <a:pt x="3591262" y="3229819"/>
                  </a:lnTo>
                  <a:lnTo>
                    <a:pt x="3595884" y="3276849"/>
                  </a:lnTo>
                  <a:lnTo>
                    <a:pt x="3599902" y="3324055"/>
                  </a:lnTo>
                  <a:lnTo>
                    <a:pt x="3603313" y="3371431"/>
                  </a:lnTo>
                  <a:lnTo>
                    <a:pt x="3606112" y="3418974"/>
                  </a:lnTo>
                  <a:lnTo>
                    <a:pt x="3608296" y="3466680"/>
                  </a:lnTo>
                  <a:lnTo>
                    <a:pt x="3609861" y="3514545"/>
                  </a:lnTo>
                  <a:lnTo>
                    <a:pt x="3610803" y="3562565"/>
                  </a:lnTo>
                  <a:lnTo>
                    <a:pt x="3611118" y="3610737"/>
                  </a:lnTo>
                  <a:lnTo>
                    <a:pt x="361111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992" y="3591674"/>
              <a:ext cx="2011679" cy="201155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3246627"/>
            <a:ext cx="5398135" cy="3611245"/>
            <a:chOff x="0" y="3246627"/>
            <a:chExt cx="5398135" cy="3611245"/>
          </a:xfrm>
        </p:grpSpPr>
        <p:sp>
          <p:nvSpPr>
            <p:cNvPr id="10" name="object 10"/>
            <p:cNvSpPr/>
            <p:nvPr/>
          </p:nvSpPr>
          <p:spPr>
            <a:xfrm>
              <a:off x="0" y="3246627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0" y="0"/>
                  </a:moveTo>
                  <a:lnTo>
                    <a:pt x="0" y="3610736"/>
                  </a:lnTo>
                  <a:lnTo>
                    <a:pt x="3611117" y="3610736"/>
                  </a:lnTo>
                  <a:lnTo>
                    <a:pt x="3425316" y="3606039"/>
                  </a:lnTo>
                  <a:lnTo>
                    <a:pt x="3376807" y="3603256"/>
                  </a:lnTo>
                  <a:lnTo>
                    <a:pt x="3328472" y="3599838"/>
                  </a:lnTo>
                  <a:lnTo>
                    <a:pt x="3280313" y="3595788"/>
                  </a:lnTo>
                  <a:lnTo>
                    <a:pt x="3232336" y="3591110"/>
                  </a:lnTo>
                  <a:lnTo>
                    <a:pt x="3184545" y="3585808"/>
                  </a:lnTo>
                  <a:lnTo>
                    <a:pt x="3136943" y="3579887"/>
                  </a:lnTo>
                  <a:lnTo>
                    <a:pt x="3089535" y="3573350"/>
                  </a:lnTo>
                  <a:lnTo>
                    <a:pt x="3042325" y="3566202"/>
                  </a:lnTo>
                  <a:lnTo>
                    <a:pt x="2995317" y="3558447"/>
                  </a:lnTo>
                  <a:lnTo>
                    <a:pt x="2948515" y="3550088"/>
                  </a:lnTo>
                  <a:lnTo>
                    <a:pt x="2901924" y="3541131"/>
                  </a:lnTo>
                  <a:lnTo>
                    <a:pt x="2855547" y="3531579"/>
                  </a:lnTo>
                  <a:lnTo>
                    <a:pt x="2809389" y="3521437"/>
                  </a:lnTo>
                  <a:lnTo>
                    <a:pt x="2763454" y="3510708"/>
                  </a:lnTo>
                  <a:lnTo>
                    <a:pt x="2717745" y="3499396"/>
                  </a:lnTo>
                  <a:lnTo>
                    <a:pt x="2672268" y="3487507"/>
                  </a:lnTo>
                  <a:lnTo>
                    <a:pt x="2627026" y="3475043"/>
                  </a:lnTo>
                  <a:lnTo>
                    <a:pt x="2582023" y="3462009"/>
                  </a:lnTo>
                  <a:lnTo>
                    <a:pt x="2537263" y="3448410"/>
                  </a:lnTo>
                  <a:lnTo>
                    <a:pt x="2492751" y="3434249"/>
                  </a:lnTo>
                  <a:lnTo>
                    <a:pt x="2448491" y="3419530"/>
                  </a:lnTo>
                  <a:lnTo>
                    <a:pt x="2404487" y="3404258"/>
                  </a:lnTo>
                  <a:lnTo>
                    <a:pt x="2360743" y="3388436"/>
                  </a:lnTo>
                  <a:lnTo>
                    <a:pt x="2317262" y="3372070"/>
                  </a:lnTo>
                  <a:lnTo>
                    <a:pt x="2274050" y="3355162"/>
                  </a:lnTo>
                  <a:lnTo>
                    <a:pt x="2231111" y="3337718"/>
                  </a:lnTo>
                  <a:lnTo>
                    <a:pt x="2188448" y="3319741"/>
                  </a:lnTo>
                  <a:lnTo>
                    <a:pt x="2146065" y="3301235"/>
                  </a:lnTo>
                  <a:lnTo>
                    <a:pt x="2103968" y="3282204"/>
                  </a:lnTo>
                  <a:lnTo>
                    <a:pt x="2062159" y="3262654"/>
                  </a:lnTo>
                  <a:lnTo>
                    <a:pt x="2020643" y="3242587"/>
                  </a:lnTo>
                  <a:lnTo>
                    <a:pt x="1979425" y="3222008"/>
                  </a:lnTo>
                  <a:lnTo>
                    <a:pt x="1938508" y="3200921"/>
                  </a:lnTo>
                  <a:lnTo>
                    <a:pt x="1897896" y="3179330"/>
                  </a:lnTo>
                  <a:lnTo>
                    <a:pt x="1857594" y="3157240"/>
                  </a:lnTo>
                  <a:lnTo>
                    <a:pt x="1817605" y="3134654"/>
                  </a:lnTo>
                  <a:lnTo>
                    <a:pt x="1777935" y="3111576"/>
                  </a:lnTo>
                  <a:lnTo>
                    <a:pt x="1738586" y="3088012"/>
                  </a:lnTo>
                  <a:lnTo>
                    <a:pt x="1699564" y="3063964"/>
                  </a:lnTo>
                  <a:lnTo>
                    <a:pt x="1660871" y="3039437"/>
                  </a:lnTo>
                  <a:lnTo>
                    <a:pt x="1622513" y="3014435"/>
                  </a:lnTo>
                  <a:lnTo>
                    <a:pt x="1584494" y="2988963"/>
                  </a:lnTo>
                  <a:lnTo>
                    <a:pt x="1546817" y="2963024"/>
                  </a:lnTo>
                  <a:lnTo>
                    <a:pt x="1509488" y="2936622"/>
                  </a:lnTo>
                  <a:lnTo>
                    <a:pt x="1472509" y="2909762"/>
                  </a:lnTo>
                  <a:lnTo>
                    <a:pt x="1435885" y="2882448"/>
                  </a:lnTo>
                  <a:lnTo>
                    <a:pt x="1399620" y="2854684"/>
                  </a:lnTo>
                  <a:lnTo>
                    <a:pt x="1363719" y="2826474"/>
                  </a:lnTo>
                  <a:lnTo>
                    <a:pt x="1328185" y="2797822"/>
                  </a:lnTo>
                  <a:lnTo>
                    <a:pt x="1293022" y="2768732"/>
                  </a:lnTo>
                  <a:lnTo>
                    <a:pt x="1258236" y="2739209"/>
                  </a:lnTo>
                  <a:lnTo>
                    <a:pt x="1223829" y="2709257"/>
                  </a:lnTo>
                  <a:lnTo>
                    <a:pt x="1189806" y="2678879"/>
                  </a:lnTo>
                  <a:lnTo>
                    <a:pt x="1156171" y="2648080"/>
                  </a:lnTo>
                  <a:lnTo>
                    <a:pt x="1122929" y="2616864"/>
                  </a:lnTo>
                  <a:lnTo>
                    <a:pt x="1090083" y="2585235"/>
                  </a:lnTo>
                  <a:lnTo>
                    <a:pt x="1057638" y="2553197"/>
                  </a:lnTo>
                  <a:lnTo>
                    <a:pt x="1025597" y="2520755"/>
                  </a:lnTo>
                  <a:lnTo>
                    <a:pt x="993965" y="2487913"/>
                  </a:lnTo>
                  <a:lnTo>
                    <a:pt x="962746" y="2454674"/>
                  </a:lnTo>
                  <a:lnTo>
                    <a:pt x="931944" y="2421042"/>
                  </a:lnTo>
                  <a:lnTo>
                    <a:pt x="901563" y="2387023"/>
                  </a:lnTo>
                  <a:lnTo>
                    <a:pt x="871607" y="2352620"/>
                  </a:lnTo>
                  <a:lnTo>
                    <a:pt x="842081" y="2317837"/>
                  </a:lnTo>
                  <a:lnTo>
                    <a:pt x="812989" y="2282678"/>
                  </a:lnTo>
                  <a:lnTo>
                    <a:pt x="784334" y="2247148"/>
                  </a:lnTo>
                  <a:lnTo>
                    <a:pt x="756121" y="2211251"/>
                  </a:lnTo>
                  <a:lnTo>
                    <a:pt x="728354" y="2174990"/>
                  </a:lnTo>
                  <a:lnTo>
                    <a:pt x="701038" y="2138370"/>
                  </a:lnTo>
                  <a:lnTo>
                    <a:pt x="674175" y="2101395"/>
                  </a:lnTo>
                  <a:lnTo>
                    <a:pt x="647771" y="2064069"/>
                  </a:lnTo>
                  <a:lnTo>
                    <a:pt x="621829" y="2026396"/>
                  </a:lnTo>
                  <a:lnTo>
                    <a:pt x="596355" y="1988381"/>
                  </a:lnTo>
                  <a:lnTo>
                    <a:pt x="571351" y="1950028"/>
                  </a:lnTo>
                  <a:lnTo>
                    <a:pt x="546821" y="1911340"/>
                  </a:lnTo>
                  <a:lnTo>
                    <a:pt x="522771" y="1872322"/>
                  </a:lnTo>
                  <a:lnTo>
                    <a:pt x="499204" y="1832977"/>
                  </a:lnTo>
                  <a:lnTo>
                    <a:pt x="476125" y="1793311"/>
                  </a:lnTo>
                  <a:lnTo>
                    <a:pt x="453537" y="1753327"/>
                  </a:lnTo>
                  <a:lnTo>
                    <a:pt x="431444" y="1713030"/>
                  </a:lnTo>
                  <a:lnTo>
                    <a:pt x="409852" y="1672423"/>
                  </a:lnTo>
                  <a:lnTo>
                    <a:pt x="388763" y="1631510"/>
                  </a:lnTo>
                  <a:lnTo>
                    <a:pt x="368182" y="1590296"/>
                  </a:lnTo>
                  <a:lnTo>
                    <a:pt x="348113" y="1548785"/>
                  </a:lnTo>
                  <a:lnTo>
                    <a:pt x="328561" y="1506982"/>
                  </a:lnTo>
                  <a:lnTo>
                    <a:pt x="309529" y="1464889"/>
                  </a:lnTo>
                  <a:lnTo>
                    <a:pt x="291021" y="1422511"/>
                  </a:lnTo>
                  <a:lnTo>
                    <a:pt x="273042" y="1379853"/>
                  </a:lnTo>
                  <a:lnTo>
                    <a:pt x="255596" y="1336919"/>
                  </a:lnTo>
                  <a:lnTo>
                    <a:pt x="238687" y="1293712"/>
                  </a:lnTo>
                  <a:lnTo>
                    <a:pt x="222319" y="1250237"/>
                  </a:lnTo>
                  <a:lnTo>
                    <a:pt x="206496" y="1206498"/>
                  </a:lnTo>
                  <a:lnTo>
                    <a:pt x="191223" y="1162499"/>
                  </a:lnTo>
                  <a:lnTo>
                    <a:pt x="176503" y="1118244"/>
                  </a:lnTo>
                  <a:lnTo>
                    <a:pt x="162340" y="1073738"/>
                  </a:lnTo>
                  <a:lnTo>
                    <a:pt x="148740" y="1028984"/>
                  </a:lnTo>
                  <a:lnTo>
                    <a:pt x="135705" y="983987"/>
                  </a:lnTo>
                  <a:lnTo>
                    <a:pt x="123240" y="938750"/>
                  </a:lnTo>
                  <a:lnTo>
                    <a:pt x="111349" y="893278"/>
                  </a:lnTo>
                  <a:lnTo>
                    <a:pt x="100037" y="847576"/>
                  </a:lnTo>
                  <a:lnTo>
                    <a:pt x="89307" y="801646"/>
                  </a:lnTo>
                  <a:lnTo>
                    <a:pt x="79164" y="755494"/>
                  </a:lnTo>
                  <a:lnTo>
                    <a:pt x="69611" y="709123"/>
                  </a:lnTo>
                  <a:lnTo>
                    <a:pt x="60653" y="662538"/>
                  </a:lnTo>
                  <a:lnTo>
                    <a:pt x="52294" y="615743"/>
                  </a:lnTo>
                  <a:lnTo>
                    <a:pt x="44538" y="568741"/>
                  </a:lnTo>
                  <a:lnTo>
                    <a:pt x="37389" y="521537"/>
                  </a:lnTo>
                  <a:lnTo>
                    <a:pt x="30852" y="474135"/>
                  </a:lnTo>
                  <a:lnTo>
                    <a:pt x="24930" y="426540"/>
                  </a:lnTo>
                  <a:lnTo>
                    <a:pt x="19628" y="378755"/>
                  </a:lnTo>
                  <a:lnTo>
                    <a:pt x="14949" y="330784"/>
                  </a:lnTo>
                  <a:lnTo>
                    <a:pt x="10899" y="282632"/>
                  </a:lnTo>
                  <a:lnTo>
                    <a:pt x="7480" y="234303"/>
                  </a:lnTo>
                  <a:lnTo>
                    <a:pt x="4697" y="1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328" y="3591674"/>
              <a:ext cx="2011679" cy="20115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5965" y="6036310"/>
              <a:ext cx="102741" cy="14867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71219" y="284695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4318" y="2959354"/>
            <a:ext cx="345440" cy="149225"/>
          </a:xfrm>
          <a:custGeom>
            <a:avLst/>
            <a:gdLst/>
            <a:ahLst/>
            <a:cxnLst/>
            <a:rect l="l" t="t" r="r" b="b"/>
            <a:pathLst>
              <a:path w="345440" h="149225">
                <a:moveTo>
                  <a:pt x="12941" y="1397"/>
                </a:moveTo>
                <a:lnTo>
                  <a:pt x="7772" y="1397"/>
                </a:lnTo>
                <a:lnTo>
                  <a:pt x="5626" y="1524"/>
                </a:lnTo>
                <a:lnTo>
                  <a:pt x="2438" y="1778"/>
                </a:lnTo>
                <a:lnTo>
                  <a:pt x="1333" y="2159"/>
                </a:lnTo>
                <a:lnTo>
                  <a:pt x="101" y="3175"/>
                </a:lnTo>
                <a:lnTo>
                  <a:pt x="0" y="4445"/>
                </a:lnTo>
                <a:lnTo>
                  <a:pt x="304" y="5842"/>
                </a:lnTo>
                <a:lnTo>
                  <a:pt x="863" y="7238"/>
                </a:lnTo>
                <a:lnTo>
                  <a:pt x="46697" y="90424"/>
                </a:lnTo>
                <a:lnTo>
                  <a:pt x="46697" y="144272"/>
                </a:lnTo>
                <a:lnTo>
                  <a:pt x="46862" y="144780"/>
                </a:lnTo>
                <a:lnTo>
                  <a:pt x="47193" y="145161"/>
                </a:lnTo>
                <a:lnTo>
                  <a:pt x="47510" y="145669"/>
                </a:lnTo>
                <a:lnTo>
                  <a:pt x="48107" y="146050"/>
                </a:lnTo>
                <a:lnTo>
                  <a:pt x="49809" y="146558"/>
                </a:lnTo>
                <a:lnTo>
                  <a:pt x="50914" y="146812"/>
                </a:lnTo>
                <a:lnTo>
                  <a:pt x="52260" y="146938"/>
                </a:lnTo>
                <a:lnTo>
                  <a:pt x="53593" y="147193"/>
                </a:lnTo>
                <a:lnTo>
                  <a:pt x="60947" y="147193"/>
                </a:lnTo>
                <a:lnTo>
                  <a:pt x="62331" y="146938"/>
                </a:lnTo>
                <a:lnTo>
                  <a:pt x="63703" y="146812"/>
                </a:lnTo>
                <a:lnTo>
                  <a:pt x="64808" y="146558"/>
                </a:lnTo>
                <a:lnTo>
                  <a:pt x="66433" y="146050"/>
                </a:lnTo>
                <a:lnTo>
                  <a:pt x="67005" y="145669"/>
                </a:lnTo>
                <a:lnTo>
                  <a:pt x="67335" y="145161"/>
                </a:lnTo>
                <a:lnTo>
                  <a:pt x="67652" y="144780"/>
                </a:lnTo>
                <a:lnTo>
                  <a:pt x="67817" y="144272"/>
                </a:lnTo>
                <a:lnTo>
                  <a:pt x="67817" y="90424"/>
                </a:lnTo>
                <a:lnTo>
                  <a:pt x="77815" y="72262"/>
                </a:lnTo>
                <a:lnTo>
                  <a:pt x="57683" y="72262"/>
                </a:lnTo>
                <a:lnTo>
                  <a:pt x="55575" y="67818"/>
                </a:lnTo>
                <a:lnTo>
                  <a:pt x="53492" y="63500"/>
                </a:lnTo>
                <a:lnTo>
                  <a:pt x="22961" y="4445"/>
                </a:lnTo>
                <a:lnTo>
                  <a:pt x="14922" y="1524"/>
                </a:lnTo>
                <a:lnTo>
                  <a:pt x="12941" y="1397"/>
                </a:lnTo>
                <a:close/>
              </a:path>
              <a:path w="345440" h="149225">
                <a:moveTo>
                  <a:pt x="106222" y="1397"/>
                </a:moveTo>
                <a:lnTo>
                  <a:pt x="101142" y="1397"/>
                </a:lnTo>
                <a:lnTo>
                  <a:pt x="99364" y="1524"/>
                </a:lnTo>
                <a:lnTo>
                  <a:pt x="91884" y="5334"/>
                </a:lnTo>
                <a:lnTo>
                  <a:pt x="69786" y="47117"/>
                </a:lnTo>
                <a:lnTo>
                  <a:pt x="57937" y="72262"/>
                </a:lnTo>
                <a:lnTo>
                  <a:pt x="77815" y="72262"/>
                </a:lnTo>
                <a:lnTo>
                  <a:pt x="112699" y="8890"/>
                </a:lnTo>
                <a:lnTo>
                  <a:pt x="113715" y="7238"/>
                </a:lnTo>
                <a:lnTo>
                  <a:pt x="114260" y="5842"/>
                </a:lnTo>
                <a:lnTo>
                  <a:pt x="114493" y="4953"/>
                </a:lnTo>
                <a:lnTo>
                  <a:pt x="114562" y="3937"/>
                </a:lnTo>
                <a:lnTo>
                  <a:pt x="114350" y="3301"/>
                </a:lnTo>
                <a:lnTo>
                  <a:pt x="113080" y="2286"/>
                </a:lnTo>
                <a:lnTo>
                  <a:pt x="111937" y="1905"/>
                </a:lnTo>
                <a:lnTo>
                  <a:pt x="110286" y="1778"/>
                </a:lnTo>
                <a:lnTo>
                  <a:pt x="108508" y="1524"/>
                </a:lnTo>
                <a:lnTo>
                  <a:pt x="106222" y="1397"/>
                </a:lnTo>
                <a:close/>
              </a:path>
              <a:path w="345440" h="149225">
                <a:moveTo>
                  <a:pt x="223062" y="2159"/>
                </a:moveTo>
                <a:lnTo>
                  <a:pt x="145084" y="2159"/>
                </a:lnTo>
                <a:lnTo>
                  <a:pt x="143306" y="2667"/>
                </a:lnTo>
                <a:lnTo>
                  <a:pt x="140004" y="4953"/>
                </a:lnTo>
                <a:lnTo>
                  <a:pt x="139115" y="6985"/>
                </a:lnTo>
                <a:lnTo>
                  <a:pt x="139115" y="141605"/>
                </a:lnTo>
                <a:lnTo>
                  <a:pt x="140004" y="143637"/>
                </a:lnTo>
                <a:lnTo>
                  <a:pt x="143306" y="145923"/>
                </a:lnTo>
                <a:lnTo>
                  <a:pt x="145084" y="146558"/>
                </a:lnTo>
                <a:lnTo>
                  <a:pt x="223951" y="146558"/>
                </a:lnTo>
                <a:lnTo>
                  <a:pt x="224459" y="146431"/>
                </a:lnTo>
                <a:lnTo>
                  <a:pt x="225094" y="146050"/>
                </a:lnTo>
                <a:lnTo>
                  <a:pt x="225602" y="145796"/>
                </a:lnTo>
                <a:lnTo>
                  <a:pt x="226491" y="144653"/>
                </a:lnTo>
                <a:lnTo>
                  <a:pt x="226872" y="144018"/>
                </a:lnTo>
                <a:lnTo>
                  <a:pt x="227126" y="143129"/>
                </a:lnTo>
                <a:lnTo>
                  <a:pt x="227253" y="142112"/>
                </a:lnTo>
                <a:lnTo>
                  <a:pt x="227507" y="141097"/>
                </a:lnTo>
                <a:lnTo>
                  <a:pt x="227507" y="135890"/>
                </a:lnTo>
                <a:lnTo>
                  <a:pt x="227253" y="134874"/>
                </a:lnTo>
                <a:lnTo>
                  <a:pt x="227126" y="133858"/>
                </a:lnTo>
                <a:lnTo>
                  <a:pt x="226872" y="133096"/>
                </a:lnTo>
                <a:lnTo>
                  <a:pt x="226491" y="132461"/>
                </a:lnTo>
                <a:lnTo>
                  <a:pt x="225602" y="131318"/>
                </a:lnTo>
                <a:lnTo>
                  <a:pt x="225094" y="131063"/>
                </a:lnTo>
                <a:lnTo>
                  <a:pt x="224459" y="130683"/>
                </a:lnTo>
                <a:lnTo>
                  <a:pt x="223951" y="130556"/>
                </a:lnTo>
                <a:lnTo>
                  <a:pt x="160324" y="130556"/>
                </a:lnTo>
                <a:lnTo>
                  <a:pt x="160324" y="78867"/>
                </a:lnTo>
                <a:lnTo>
                  <a:pt x="214172" y="78867"/>
                </a:lnTo>
                <a:lnTo>
                  <a:pt x="214807" y="78740"/>
                </a:lnTo>
                <a:lnTo>
                  <a:pt x="215823" y="78232"/>
                </a:lnTo>
                <a:lnTo>
                  <a:pt x="216331" y="77850"/>
                </a:lnTo>
                <a:lnTo>
                  <a:pt x="216712" y="77216"/>
                </a:lnTo>
                <a:lnTo>
                  <a:pt x="217093" y="76708"/>
                </a:lnTo>
                <a:lnTo>
                  <a:pt x="217347" y="75819"/>
                </a:lnTo>
                <a:lnTo>
                  <a:pt x="217474" y="74930"/>
                </a:lnTo>
                <a:lnTo>
                  <a:pt x="217728" y="72771"/>
                </a:lnTo>
                <a:lnTo>
                  <a:pt x="217728" y="69976"/>
                </a:lnTo>
                <a:lnTo>
                  <a:pt x="214172" y="63373"/>
                </a:lnTo>
                <a:lnTo>
                  <a:pt x="160324" y="63373"/>
                </a:lnTo>
                <a:lnTo>
                  <a:pt x="160324" y="18034"/>
                </a:lnTo>
                <a:lnTo>
                  <a:pt x="223062" y="18034"/>
                </a:lnTo>
                <a:lnTo>
                  <a:pt x="223697" y="17907"/>
                </a:lnTo>
                <a:lnTo>
                  <a:pt x="226237" y="13843"/>
                </a:lnTo>
                <a:lnTo>
                  <a:pt x="226491" y="12826"/>
                </a:lnTo>
                <a:lnTo>
                  <a:pt x="226618" y="11557"/>
                </a:lnTo>
                <a:lnTo>
                  <a:pt x="226618" y="8762"/>
                </a:lnTo>
                <a:lnTo>
                  <a:pt x="226491" y="7493"/>
                </a:lnTo>
                <a:lnTo>
                  <a:pt x="226237" y="6476"/>
                </a:lnTo>
                <a:lnTo>
                  <a:pt x="226110" y="5587"/>
                </a:lnTo>
                <a:lnTo>
                  <a:pt x="225856" y="4699"/>
                </a:lnTo>
                <a:lnTo>
                  <a:pt x="225475" y="4063"/>
                </a:lnTo>
                <a:lnTo>
                  <a:pt x="225094" y="3301"/>
                </a:lnTo>
                <a:lnTo>
                  <a:pt x="224713" y="2921"/>
                </a:lnTo>
                <a:lnTo>
                  <a:pt x="224205" y="2540"/>
                </a:lnTo>
                <a:lnTo>
                  <a:pt x="223697" y="2286"/>
                </a:lnTo>
                <a:lnTo>
                  <a:pt x="223062" y="2159"/>
                </a:lnTo>
                <a:close/>
              </a:path>
              <a:path w="345440" h="149225">
                <a:moveTo>
                  <a:pt x="252272" y="120142"/>
                </a:moveTo>
                <a:lnTo>
                  <a:pt x="250367" y="120142"/>
                </a:lnTo>
                <a:lnTo>
                  <a:pt x="249859" y="120269"/>
                </a:lnTo>
                <a:lnTo>
                  <a:pt x="247319" y="132715"/>
                </a:lnTo>
                <a:lnTo>
                  <a:pt x="248335" y="135509"/>
                </a:lnTo>
                <a:lnTo>
                  <a:pt x="263956" y="144399"/>
                </a:lnTo>
                <a:lnTo>
                  <a:pt x="267512" y="145669"/>
                </a:lnTo>
                <a:lnTo>
                  <a:pt x="271576" y="146685"/>
                </a:lnTo>
                <a:lnTo>
                  <a:pt x="280593" y="148209"/>
                </a:lnTo>
                <a:lnTo>
                  <a:pt x="285546" y="148717"/>
                </a:lnTo>
                <a:lnTo>
                  <a:pt x="298500" y="148717"/>
                </a:lnTo>
                <a:lnTo>
                  <a:pt x="334187" y="133858"/>
                </a:lnTo>
                <a:lnTo>
                  <a:pt x="335602" y="132207"/>
                </a:lnTo>
                <a:lnTo>
                  <a:pt x="285800" y="132207"/>
                </a:lnTo>
                <a:lnTo>
                  <a:pt x="280466" y="131572"/>
                </a:lnTo>
                <a:lnTo>
                  <a:pt x="255955" y="122047"/>
                </a:lnTo>
                <a:lnTo>
                  <a:pt x="253796" y="120776"/>
                </a:lnTo>
                <a:lnTo>
                  <a:pt x="252272" y="120142"/>
                </a:lnTo>
                <a:close/>
              </a:path>
              <a:path w="345440" h="149225">
                <a:moveTo>
                  <a:pt x="302818" y="0"/>
                </a:moveTo>
                <a:lnTo>
                  <a:pt x="292404" y="0"/>
                </a:lnTo>
                <a:lnTo>
                  <a:pt x="286054" y="888"/>
                </a:lnTo>
                <a:lnTo>
                  <a:pt x="252272" y="26416"/>
                </a:lnTo>
                <a:lnTo>
                  <a:pt x="251129" y="31750"/>
                </a:lnTo>
                <a:lnTo>
                  <a:pt x="251129" y="43687"/>
                </a:lnTo>
                <a:lnTo>
                  <a:pt x="278053" y="74422"/>
                </a:lnTo>
                <a:lnTo>
                  <a:pt x="286943" y="78359"/>
                </a:lnTo>
                <a:lnTo>
                  <a:pt x="295833" y="82169"/>
                </a:lnTo>
                <a:lnTo>
                  <a:pt x="300151" y="83947"/>
                </a:lnTo>
                <a:lnTo>
                  <a:pt x="304469" y="85851"/>
                </a:lnTo>
                <a:lnTo>
                  <a:pt x="308279" y="87884"/>
                </a:lnTo>
                <a:lnTo>
                  <a:pt x="311581" y="90043"/>
                </a:lnTo>
                <a:lnTo>
                  <a:pt x="315010" y="92201"/>
                </a:lnTo>
                <a:lnTo>
                  <a:pt x="317677" y="94742"/>
                </a:lnTo>
                <a:lnTo>
                  <a:pt x="321741" y="100584"/>
                </a:lnTo>
                <a:lnTo>
                  <a:pt x="322757" y="104012"/>
                </a:lnTo>
                <a:lnTo>
                  <a:pt x="322757" y="112013"/>
                </a:lnTo>
                <a:lnTo>
                  <a:pt x="304469" y="130556"/>
                </a:lnTo>
                <a:lnTo>
                  <a:pt x="300659" y="131699"/>
                </a:lnTo>
                <a:lnTo>
                  <a:pt x="296468" y="132207"/>
                </a:lnTo>
                <a:lnTo>
                  <a:pt x="335602" y="132207"/>
                </a:lnTo>
                <a:lnTo>
                  <a:pt x="337997" y="129412"/>
                </a:lnTo>
                <a:lnTo>
                  <a:pt x="343458" y="118872"/>
                </a:lnTo>
                <a:lnTo>
                  <a:pt x="344855" y="112775"/>
                </a:lnTo>
                <a:lnTo>
                  <a:pt x="344855" y="100330"/>
                </a:lnTo>
                <a:lnTo>
                  <a:pt x="321868" y="72136"/>
                </a:lnTo>
                <a:lnTo>
                  <a:pt x="317550" y="69850"/>
                </a:lnTo>
                <a:lnTo>
                  <a:pt x="313105" y="67818"/>
                </a:lnTo>
                <a:lnTo>
                  <a:pt x="299770" y="62103"/>
                </a:lnTo>
                <a:lnTo>
                  <a:pt x="295452" y="60325"/>
                </a:lnTo>
                <a:lnTo>
                  <a:pt x="291007" y="58420"/>
                </a:lnTo>
                <a:lnTo>
                  <a:pt x="287197" y="56387"/>
                </a:lnTo>
                <a:lnTo>
                  <a:pt x="283768" y="54101"/>
                </a:lnTo>
                <a:lnTo>
                  <a:pt x="280339" y="51943"/>
                </a:lnTo>
                <a:lnTo>
                  <a:pt x="277672" y="49275"/>
                </a:lnTo>
                <a:lnTo>
                  <a:pt x="275640" y="46482"/>
                </a:lnTo>
                <a:lnTo>
                  <a:pt x="273608" y="43561"/>
                </a:lnTo>
                <a:lnTo>
                  <a:pt x="272592" y="40132"/>
                </a:lnTo>
                <a:lnTo>
                  <a:pt x="272592" y="33274"/>
                </a:lnTo>
                <a:lnTo>
                  <a:pt x="294182" y="16001"/>
                </a:lnTo>
                <a:lnTo>
                  <a:pt x="335909" y="16001"/>
                </a:lnTo>
                <a:lnTo>
                  <a:pt x="335838" y="14478"/>
                </a:lnTo>
                <a:lnTo>
                  <a:pt x="335619" y="13081"/>
                </a:lnTo>
                <a:lnTo>
                  <a:pt x="335457" y="12192"/>
                </a:lnTo>
                <a:lnTo>
                  <a:pt x="335203" y="11557"/>
                </a:lnTo>
                <a:lnTo>
                  <a:pt x="335076" y="11049"/>
                </a:lnTo>
                <a:lnTo>
                  <a:pt x="334568" y="10287"/>
                </a:lnTo>
                <a:lnTo>
                  <a:pt x="334060" y="9651"/>
                </a:lnTo>
                <a:lnTo>
                  <a:pt x="333298" y="9017"/>
                </a:lnTo>
                <a:lnTo>
                  <a:pt x="332536" y="8255"/>
                </a:lnTo>
                <a:lnTo>
                  <a:pt x="319963" y="3048"/>
                </a:lnTo>
                <a:lnTo>
                  <a:pt x="316915" y="2159"/>
                </a:lnTo>
                <a:lnTo>
                  <a:pt x="313486" y="1397"/>
                </a:lnTo>
                <a:lnTo>
                  <a:pt x="309930" y="888"/>
                </a:lnTo>
                <a:lnTo>
                  <a:pt x="306374" y="254"/>
                </a:lnTo>
                <a:lnTo>
                  <a:pt x="302818" y="0"/>
                </a:lnTo>
                <a:close/>
              </a:path>
              <a:path w="345440" h="149225">
                <a:moveTo>
                  <a:pt x="335909" y="16001"/>
                </a:moveTo>
                <a:lnTo>
                  <a:pt x="303326" y="16001"/>
                </a:lnTo>
                <a:lnTo>
                  <a:pt x="307644" y="16510"/>
                </a:lnTo>
                <a:lnTo>
                  <a:pt x="311454" y="17525"/>
                </a:lnTo>
                <a:lnTo>
                  <a:pt x="315264" y="18669"/>
                </a:lnTo>
                <a:lnTo>
                  <a:pt x="318566" y="19812"/>
                </a:lnTo>
                <a:lnTo>
                  <a:pt x="321360" y="21209"/>
                </a:lnTo>
                <a:lnTo>
                  <a:pt x="324154" y="22479"/>
                </a:lnTo>
                <a:lnTo>
                  <a:pt x="326440" y="23622"/>
                </a:lnTo>
                <a:lnTo>
                  <a:pt x="330250" y="25654"/>
                </a:lnTo>
                <a:lnTo>
                  <a:pt x="331647" y="26288"/>
                </a:lnTo>
                <a:lnTo>
                  <a:pt x="333171" y="26288"/>
                </a:lnTo>
                <a:lnTo>
                  <a:pt x="334187" y="25781"/>
                </a:lnTo>
                <a:lnTo>
                  <a:pt x="334568" y="25400"/>
                </a:lnTo>
                <a:lnTo>
                  <a:pt x="334949" y="24892"/>
                </a:lnTo>
                <a:lnTo>
                  <a:pt x="335203" y="24130"/>
                </a:lnTo>
                <a:lnTo>
                  <a:pt x="335457" y="23495"/>
                </a:lnTo>
                <a:lnTo>
                  <a:pt x="335599" y="22479"/>
                </a:lnTo>
                <a:lnTo>
                  <a:pt x="335877" y="20066"/>
                </a:lnTo>
                <a:lnTo>
                  <a:pt x="335909" y="16001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6644" y="3041904"/>
            <a:ext cx="83185" cy="15875"/>
          </a:xfrm>
          <a:custGeom>
            <a:avLst/>
            <a:gdLst/>
            <a:ahLst/>
            <a:cxnLst/>
            <a:rect l="l" t="t" r="r" b="b"/>
            <a:pathLst>
              <a:path w="83185" h="15875">
                <a:moveTo>
                  <a:pt x="77978" y="0"/>
                </a:moveTo>
                <a:lnTo>
                  <a:pt x="4064" y="0"/>
                </a:lnTo>
                <a:lnTo>
                  <a:pt x="2540" y="635"/>
                </a:lnTo>
                <a:lnTo>
                  <a:pt x="508" y="2794"/>
                </a:lnTo>
                <a:lnTo>
                  <a:pt x="0" y="4825"/>
                </a:lnTo>
                <a:lnTo>
                  <a:pt x="0" y="10413"/>
                </a:lnTo>
                <a:lnTo>
                  <a:pt x="508" y="12446"/>
                </a:lnTo>
                <a:lnTo>
                  <a:pt x="2540" y="14732"/>
                </a:lnTo>
                <a:lnTo>
                  <a:pt x="4064" y="15367"/>
                </a:lnTo>
                <a:lnTo>
                  <a:pt x="78993" y="15367"/>
                </a:lnTo>
                <a:lnTo>
                  <a:pt x="80391" y="14732"/>
                </a:lnTo>
                <a:lnTo>
                  <a:pt x="82423" y="12573"/>
                </a:lnTo>
                <a:lnTo>
                  <a:pt x="82931" y="10541"/>
                </a:lnTo>
                <a:lnTo>
                  <a:pt x="82931" y="7620"/>
                </a:lnTo>
                <a:lnTo>
                  <a:pt x="77978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6410" y="2972307"/>
            <a:ext cx="619887" cy="1659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5958" y="2950845"/>
            <a:ext cx="808228" cy="1572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3467" y="2997580"/>
            <a:ext cx="186944" cy="1104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2740" y="2960497"/>
            <a:ext cx="87375" cy="14528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84261" y="6037516"/>
            <a:ext cx="86487" cy="1453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54102"/>
            <a:ext cx="4996815" cy="1361440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pc="-20" dirty="0"/>
              <a:t>Dataset</a:t>
            </a:r>
            <a:r>
              <a:rPr spc="-40" dirty="0"/>
              <a:t> </a:t>
            </a:r>
            <a:r>
              <a:rPr spc="-15" dirty="0"/>
              <a:t>Description</a:t>
            </a:r>
          </a:p>
          <a:p>
            <a:pPr marL="190500">
              <a:lnSpc>
                <a:spcPct val="100000"/>
              </a:lnSpc>
              <a:spcBef>
                <a:spcPts val="710"/>
              </a:spcBef>
            </a:pPr>
            <a:r>
              <a:rPr sz="1800" b="0" spc="-10" dirty="0">
                <a:solidFill>
                  <a:srgbClr val="292929"/>
                </a:solidFill>
                <a:latin typeface="Calibri"/>
                <a:cs typeface="Calibri"/>
              </a:rPr>
              <a:t>consists</a:t>
            </a:r>
            <a:r>
              <a:rPr sz="1800" b="0" spc="-5" dirty="0">
                <a:solidFill>
                  <a:srgbClr val="292929"/>
                </a:solidFill>
                <a:latin typeface="Calibri"/>
                <a:cs typeface="Calibri"/>
              </a:rPr>
              <a:t> of MRI scans</a:t>
            </a:r>
            <a:r>
              <a:rPr sz="1800" b="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b="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292929"/>
                </a:solidFill>
                <a:latin typeface="Calibri"/>
                <a:cs typeface="Calibri"/>
              </a:rPr>
              <a:t>two classes: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087" y="6000699"/>
            <a:ext cx="1185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sz="1200" spc="-40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27083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sz="1200" spc="-35" dirty="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1702053"/>
            <a:ext cx="282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7480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no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tumor,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encoded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749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 MT</vt:lpstr>
      <vt:lpstr>Calibri</vt:lpstr>
      <vt:lpstr>Office Theme</vt:lpstr>
      <vt:lpstr>Final Project Deep Learning:</vt:lpstr>
      <vt:lpstr>Contents</vt:lpstr>
      <vt:lpstr>PowerPoint Presentation</vt:lpstr>
      <vt:lpstr>PowerPoint Presentation</vt:lpstr>
      <vt:lpstr>PowerPoint Presentation</vt:lpstr>
      <vt:lpstr>Dataset Description</vt:lpstr>
      <vt:lpstr>Dataset Description</vt:lpstr>
      <vt:lpstr>Dataset Description</vt:lpstr>
      <vt:lpstr>Dataset Description consists of MRI scans of two classes:</vt:lpstr>
      <vt:lpstr>Dataset Description</vt:lpstr>
      <vt:lpstr>Main Objective of the  analysis:</vt:lpstr>
      <vt:lpstr>Exploratory Data Analysis</vt:lpstr>
      <vt:lpstr>PowerPoint Presentation</vt:lpstr>
      <vt:lpstr>PowerPoint Presentation</vt:lpstr>
      <vt:lpstr>Exploratory Data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 Analysis Model 01 : CNN Binary Cross Entropy Based &amp;  SoftMax Function.</vt:lpstr>
      <vt:lpstr>PowerPoint Presentation</vt:lpstr>
      <vt:lpstr>PowerPoint Presentation</vt:lpstr>
      <vt:lpstr>Machine Learning  Analysis Model 02 : CNN Binary Cross Entropy Based &amp;  Sigmoid Function.</vt:lpstr>
      <vt:lpstr>PowerPoint Presentation</vt:lpstr>
      <vt:lpstr>PowerPoint Presentation</vt:lpstr>
      <vt:lpstr>Models' strengths and flaws Models Strengths and Flaws:</vt:lpstr>
      <vt:lpstr>Advanced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ML Regression  Insurance Charges Prediction</dc:title>
  <dc:creator>Vikram Kumar</dc:creator>
  <cp:lastModifiedBy>Aditya Rawat</cp:lastModifiedBy>
  <cp:revision>2</cp:revision>
  <dcterms:created xsi:type="dcterms:W3CDTF">2024-11-26T06:43:38Z</dcterms:created>
  <dcterms:modified xsi:type="dcterms:W3CDTF">2024-11-26T08:13:36Z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2024-11-26T00:00:00Z</vt:filetime>
  </property>
</Properties>
</file>