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5" roundtripDataSignature="AMtx7mhF3BGokP1D2+wEAatksm/HQtg/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5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34af95d9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g734af95d9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34af95d9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g734af95d9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34af95d9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g734af95d9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34af95d9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g734af95d9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34af95d9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g734af95d9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34af95d9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734af95d9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34af95d9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6" name="Google Shape;226;g734af95d9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34af95d9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g734af95d9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34af95d9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g734af95d9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34af95d9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g734af95d9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7" name="Google Shape;17;p5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2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6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3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3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6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" name="Google Shape;25;p5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5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5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5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5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5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5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6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6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0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61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6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52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5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5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5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34af95d9f_0_7"/>
          <p:cNvSpPr txBox="1"/>
          <p:nvPr/>
        </p:nvSpPr>
        <p:spPr>
          <a:xfrm>
            <a:off x="100350" y="0"/>
            <a:ext cx="11943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GAN (Generative adversarial networks)</a:t>
            </a:r>
            <a:endParaRPr sz="4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734af95d9f_0_7"/>
          <p:cNvSpPr txBox="1"/>
          <p:nvPr/>
        </p:nvSpPr>
        <p:spPr>
          <a:xfrm>
            <a:off x="332625" y="1037100"/>
            <a:ext cx="7211100" cy="52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generative adversarial network is a class of machine learning frameworks invented by Ian Goodfellow and his colleagues in 2014. Two neural networks contest with each other in a game. Given a training set, this technique learns to generate new data with the same statistics as the training set.</a:t>
            </a:r>
            <a:endParaRPr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734af95d9f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2875" y="805500"/>
            <a:ext cx="4127882" cy="55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34af95d9f_0_73"/>
          <p:cNvSpPr txBox="1"/>
          <p:nvPr/>
        </p:nvSpPr>
        <p:spPr>
          <a:xfrm>
            <a:off x="0" y="0"/>
            <a:ext cx="11943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CNN VS D-CNN</a:t>
            </a: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g734af95d9f_0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700" y="871700"/>
            <a:ext cx="10502600" cy="53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34af95d9f_0_16"/>
          <p:cNvSpPr txBox="1"/>
          <p:nvPr/>
        </p:nvSpPr>
        <p:spPr>
          <a:xfrm>
            <a:off x="124500" y="669075"/>
            <a:ext cx="11943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GAN, has two Components …</a:t>
            </a:r>
            <a:endParaRPr sz="4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-US" sz="15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 and D</a:t>
            </a:r>
            <a:endParaRPr sz="15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g734af95d9f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1250" y="3414175"/>
            <a:ext cx="80772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34af95d9f_0_25"/>
          <p:cNvSpPr txBox="1"/>
          <p:nvPr/>
        </p:nvSpPr>
        <p:spPr>
          <a:xfrm>
            <a:off x="0" y="0"/>
            <a:ext cx="11943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GAN, Architecture and Working</a:t>
            </a: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g734af95d9f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3100" y="888425"/>
            <a:ext cx="9298250" cy="52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34af95d9f_0_30"/>
          <p:cNvSpPr txBox="1"/>
          <p:nvPr/>
        </p:nvSpPr>
        <p:spPr>
          <a:xfrm>
            <a:off x="0" y="0"/>
            <a:ext cx="11943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GAN, Working STEP:01</a:t>
            </a: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734af95d9f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825" y="1037100"/>
            <a:ext cx="11563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34af95d9f_0_37"/>
          <p:cNvSpPr txBox="1"/>
          <p:nvPr/>
        </p:nvSpPr>
        <p:spPr>
          <a:xfrm>
            <a:off x="0" y="0"/>
            <a:ext cx="11943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GAN, Working STEP:01</a:t>
            </a: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g734af95d9f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189500"/>
            <a:ext cx="11039475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34af95d9f_0_43"/>
          <p:cNvSpPr txBox="1"/>
          <p:nvPr/>
        </p:nvSpPr>
        <p:spPr>
          <a:xfrm>
            <a:off x="0" y="0"/>
            <a:ext cx="11943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GAN, Working STEP:02</a:t>
            </a: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g734af95d9f_0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955325"/>
            <a:ext cx="11887201" cy="518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34af95d9f_0_61"/>
          <p:cNvSpPr txBox="1"/>
          <p:nvPr/>
        </p:nvSpPr>
        <p:spPr>
          <a:xfrm>
            <a:off x="0" y="0"/>
            <a:ext cx="11943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GAN, Working STEP:03</a:t>
            </a: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g734af95d9f_0_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189500"/>
            <a:ext cx="11887200" cy="504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34af95d9f_0_49"/>
          <p:cNvSpPr txBox="1"/>
          <p:nvPr/>
        </p:nvSpPr>
        <p:spPr>
          <a:xfrm>
            <a:off x="0" y="0"/>
            <a:ext cx="11943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GAN, Working STEP:02</a:t>
            </a: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g734af95d9f_0_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86525"/>
            <a:ext cx="11887199" cy="52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34af95d9f_0_67"/>
          <p:cNvSpPr txBox="1"/>
          <p:nvPr/>
        </p:nvSpPr>
        <p:spPr>
          <a:xfrm>
            <a:off x="0" y="0"/>
            <a:ext cx="119430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CNN VS D-CNN</a:t>
            </a:r>
            <a:endParaRPr sz="6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g734af95d9f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300" y="838225"/>
            <a:ext cx="10803674" cy="55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109</Words>
  <Application>Microsoft Office PowerPoint</Application>
  <PresentationFormat>Widescreen</PresentationFormat>
  <Paragraphs>12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UMAIR Saeed</dc:creator>
  <cp:lastModifiedBy>Faheem ur rehman Computer Engineer FCS</cp:lastModifiedBy>
  <cp:revision>2</cp:revision>
  <dcterms:created xsi:type="dcterms:W3CDTF">2019-11-24T16:25:47Z</dcterms:created>
  <dcterms:modified xsi:type="dcterms:W3CDTF">2024-05-08T08:44:48Z</dcterms:modified>
</cp:coreProperties>
</file>