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3"/>
  </p:notesMasterIdLst>
  <p:sldIdLst>
    <p:sldId id="278" r:id="rId2"/>
    <p:sldId id="279" r:id="rId3"/>
    <p:sldId id="280" r:id="rId4"/>
    <p:sldId id="281" r:id="rId5"/>
    <p:sldId id="282" r:id="rId6"/>
    <p:sldId id="294" r:id="rId7"/>
    <p:sldId id="295" r:id="rId8"/>
    <p:sldId id="296" r:id="rId9"/>
    <p:sldId id="297" r:id="rId10"/>
    <p:sldId id="293" r:id="rId11"/>
    <p:sldId id="298"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B9FBD-6A92-4A52-BFDA-C838F636FE83}" v="48" dt="2023-05-19T16:29:54.32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82" d="100"/>
          <a:sy n="82" d="100"/>
        </p:scale>
        <p:origin x="720" y="7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eem" userId="4bd4e4ea49c091a9" providerId="LiveId" clId="{E3AB9FBD-6A92-4A52-BFDA-C838F636FE83}"/>
    <pc:docChg chg="undo custSel addSld delSld modSld">
      <pc:chgData name="faheem" userId="4bd4e4ea49c091a9" providerId="LiveId" clId="{E3AB9FBD-6A92-4A52-BFDA-C838F636FE83}" dt="2023-05-19T16:31:49.643" v="5435" actId="729"/>
      <pc:docMkLst>
        <pc:docMk/>
      </pc:docMkLst>
      <pc:sldChg chg="addSp delSp modSp mod modTransition modShow">
        <pc:chgData name="faheem" userId="4bd4e4ea49c091a9" providerId="LiveId" clId="{E3AB9FBD-6A92-4A52-BFDA-C838F636FE83}" dt="2023-05-19T16:31:49.643" v="5435" actId="729"/>
        <pc:sldMkLst>
          <pc:docMk/>
          <pc:sldMk cId="2131568492" sldId="278"/>
        </pc:sldMkLst>
        <pc:spChg chg="mod">
          <ac:chgData name="faheem" userId="4bd4e4ea49c091a9" providerId="LiveId" clId="{E3AB9FBD-6A92-4A52-BFDA-C838F636FE83}" dt="2023-05-19T14:03:49.465" v="801" actId="20577"/>
          <ac:spMkLst>
            <pc:docMk/>
            <pc:sldMk cId="2131568492" sldId="278"/>
            <ac:spMk id="5" creationId="{85D9ABD2-2A4C-2BBA-748D-13633CBAA6FC}"/>
          </ac:spMkLst>
        </pc:spChg>
        <pc:spChg chg="add del mod">
          <ac:chgData name="faheem" userId="4bd4e4ea49c091a9" providerId="LiveId" clId="{E3AB9FBD-6A92-4A52-BFDA-C838F636FE83}" dt="2023-05-19T13:50:25.512" v="365"/>
          <ac:spMkLst>
            <pc:docMk/>
            <pc:sldMk cId="2131568492" sldId="278"/>
            <ac:spMk id="6" creationId="{06F72F08-03C0-6568-452F-1DB358EFB11D}"/>
          </ac:spMkLst>
        </pc:spChg>
        <pc:spChg chg="add mod">
          <ac:chgData name="faheem" userId="4bd4e4ea49c091a9" providerId="LiveId" clId="{E3AB9FBD-6A92-4A52-BFDA-C838F636FE83}" dt="2023-05-19T13:52:35.450" v="409" actId="14100"/>
          <ac:spMkLst>
            <pc:docMk/>
            <pc:sldMk cId="2131568492" sldId="278"/>
            <ac:spMk id="7" creationId="{9EF24FDE-C753-A574-F7EB-D63777B29EC6}"/>
          </ac:spMkLst>
        </pc:spChg>
        <pc:spChg chg="add mod">
          <ac:chgData name="faheem" userId="4bd4e4ea49c091a9" providerId="LiveId" clId="{E3AB9FBD-6A92-4A52-BFDA-C838F636FE83}" dt="2023-05-19T14:01:45.189" v="792" actId="2711"/>
          <ac:spMkLst>
            <pc:docMk/>
            <pc:sldMk cId="2131568492" sldId="278"/>
            <ac:spMk id="8" creationId="{A3853A15-B90A-5E3E-0301-9BCAE5EEC151}"/>
          </ac:spMkLst>
        </pc:spChg>
        <pc:spChg chg="add mod">
          <ac:chgData name="faheem" userId="4bd4e4ea49c091a9" providerId="LiveId" clId="{E3AB9FBD-6A92-4A52-BFDA-C838F636FE83}" dt="2023-05-19T14:00:54.651" v="790" actId="20577"/>
          <ac:spMkLst>
            <pc:docMk/>
            <pc:sldMk cId="2131568492" sldId="278"/>
            <ac:spMk id="11" creationId="{8F3F5EDE-B289-889B-68DF-B85DC5411265}"/>
          </ac:spMkLst>
        </pc:spChg>
        <pc:picChg chg="add mod">
          <ac:chgData name="faheem" userId="4bd4e4ea49c091a9" providerId="LiveId" clId="{E3AB9FBD-6A92-4A52-BFDA-C838F636FE83}" dt="2023-05-19T14:03:35.818" v="799" actId="1076"/>
          <ac:picMkLst>
            <pc:docMk/>
            <pc:sldMk cId="2131568492" sldId="278"/>
            <ac:picMk id="13" creationId="{B49B0B50-8425-E1DF-C101-E5BCE5B68DDB}"/>
          </ac:picMkLst>
        </pc:picChg>
        <pc:cxnChg chg="add mod">
          <ac:chgData name="faheem" userId="4bd4e4ea49c091a9" providerId="LiveId" clId="{E3AB9FBD-6A92-4A52-BFDA-C838F636FE83}" dt="2023-05-19T13:55:06.775" v="481" actId="208"/>
          <ac:cxnSpMkLst>
            <pc:docMk/>
            <pc:sldMk cId="2131568492" sldId="278"/>
            <ac:cxnSpMk id="10" creationId="{A0C8E7C2-D856-5C4F-DC50-802E03B6374A}"/>
          </ac:cxnSpMkLst>
        </pc:cxnChg>
      </pc:sldChg>
      <pc:sldChg chg="addSp modSp mod modTransition">
        <pc:chgData name="faheem" userId="4bd4e4ea49c091a9" providerId="LiveId" clId="{E3AB9FBD-6A92-4A52-BFDA-C838F636FE83}" dt="2023-05-19T16:29:19.460" v="5425"/>
        <pc:sldMkLst>
          <pc:docMk/>
          <pc:sldMk cId="3855531800" sldId="279"/>
        </pc:sldMkLst>
        <pc:spChg chg="mod">
          <ac:chgData name="faheem" userId="4bd4e4ea49c091a9" providerId="LiveId" clId="{E3AB9FBD-6A92-4A52-BFDA-C838F636FE83}" dt="2023-05-19T14:04:06.127" v="802" actId="2711"/>
          <ac:spMkLst>
            <pc:docMk/>
            <pc:sldMk cId="3855531800" sldId="279"/>
            <ac:spMk id="2" creationId="{85C565E9-D88A-55D3-9D42-BD1C24B6DE9F}"/>
          </ac:spMkLst>
        </pc:spChg>
        <pc:spChg chg="mod">
          <ac:chgData name="faheem" userId="4bd4e4ea49c091a9" providerId="LiveId" clId="{E3AB9FBD-6A92-4A52-BFDA-C838F636FE83}" dt="2023-05-19T14:04:15.707" v="803" actId="2711"/>
          <ac:spMkLst>
            <pc:docMk/>
            <pc:sldMk cId="3855531800" sldId="279"/>
            <ac:spMk id="3" creationId="{4D1F66E5-D2D7-172B-46BA-FEBFE092CC7F}"/>
          </ac:spMkLst>
        </pc:spChg>
        <pc:cxnChg chg="add mod">
          <ac:chgData name="faheem" userId="4bd4e4ea49c091a9" providerId="LiveId" clId="{E3AB9FBD-6A92-4A52-BFDA-C838F636FE83}" dt="2023-05-19T13:41:35.623" v="102" actId="13822"/>
          <ac:cxnSpMkLst>
            <pc:docMk/>
            <pc:sldMk cId="3855531800" sldId="279"/>
            <ac:cxnSpMk id="5" creationId="{1E93AD6D-4358-7629-916F-D229FA054A57}"/>
          </ac:cxnSpMkLst>
        </pc:cxnChg>
      </pc:sldChg>
      <pc:sldChg chg="addSp delSp modSp mod modTransition">
        <pc:chgData name="faheem" userId="4bd4e4ea49c091a9" providerId="LiveId" clId="{E3AB9FBD-6A92-4A52-BFDA-C838F636FE83}" dt="2023-05-19T16:29:25.832" v="5426"/>
        <pc:sldMkLst>
          <pc:docMk/>
          <pc:sldMk cId="979622006" sldId="280"/>
        </pc:sldMkLst>
        <pc:spChg chg="del mod">
          <ac:chgData name="faheem" userId="4bd4e4ea49c091a9" providerId="LiveId" clId="{E3AB9FBD-6A92-4A52-BFDA-C838F636FE83}" dt="2023-05-19T13:44:02.174" v="177" actId="478"/>
          <ac:spMkLst>
            <pc:docMk/>
            <pc:sldMk cId="979622006" sldId="280"/>
            <ac:spMk id="2" creationId="{4A940BC6-9DA0-FB4D-8879-DC8B3958C07C}"/>
          </ac:spMkLst>
        </pc:spChg>
        <pc:spChg chg="mod">
          <ac:chgData name="faheem" userId="4bd4e4ea49c091a9" providerId="LiveId" clId="{E3AB9FBD-6A92-4A52-BFDA-C838F636FE83}" dt="2023-05-19T14:52:47.425" v="1858" actId="20577"/>
          <ac:spMkLst>
            <pc:docMk/>
            <pc:sldMk cId="979622006" sldId="280"/>
            <ac:spMk id="3" creationId="{1E0B8C4B-3A3C-9FD1-59FB-1666C1F09376}"/>
          </ac:spMkLst>
        </pc:spChg>
        <pc:spChg chg="add mod">
          <ac:chgData name="faheem" userId="4bd4e4ea49c091a9" providerId="LiveId" clId="{E3AB9FBD-6A92-4A52-BFDA-C838F636FE83}" dt="2023-05-19T13:44:41.502" v="201" actId="14100"/>
          <ac:spMkLst>
            <pc:docMk/>
            <pc:sldMk cId="979622006" sldId="280"/>
            <ac:spMk id="7" creationId="{AC2324F5-DCEF-937A-55F4-7529995233A9}"/>
          </ac:spMkLst>
        </pc:spChg>
        <pc:spChg chg="del mod">
          <ac:chgData name="faheem" userId="4bd4e4ea49c091a9" providerId="LiveId" clId="{E3AB9FBD-6A92-4A52-BFDA-C838F636FE83}" dt="2023-05-19T13:43:07.757" v="172" actId="478"/>
          <ac:spMkLst>
            <pc:docMk/>
            <pc:sldMk cId="979622006" sldId="280"/>
            <ac:spMk id="14" creationId="{03571BF2-FCCE-E7A0-736D-9168D2BBFF63}"/>
          </ac:spMkLst>
        </pc:spChg>
        <pc:cxnChg chg="add mod">
          <ac:chgData name="faheem" userId="4bd4e4ea49c091a9" providerId="LiveId" clId="{E3AB9FBD-6A92-4A52-BFDA-C838F636FE83}" dt="2023-05-19T13:43:57.730" v="176" actId="13822"/>
          <ac:cxnSpMkLst>
            <pc:docMk/>
            <pc:sldMk cId="979622006" sldId="280"/>
            <ac:cxnSpMk id="5" creationId="{A7452C4D-F40D-A93D-1A99-8B5BD4FC3A6D}"/>
          </ac:cxnSpMkLst>
        </pc:cxnChg>
      </pc:sldChg>
      <pc:sldChg chg="modSp mod modTransition">
        <pc:chgData name="faheem" userId="4bd4e4ea49c091a9" providerId="LiveId" clId="{E3AB9FBD-6A92-4A52-BFDA-C838F636FE83}" dt="2023-05-19T16:29:31.051" v="5427"/>
        <pc:sldMkLst>
          <pc:docMk/>
          <pc:sldMk cId="2952923800" sldId="281"/>
        </pc:sldMkLst>
        <pc:spChg chg="mod">
          <ac:chgData name="faheem" userId="4bd4e4ea49c091a9" providerId="LiveId" clId="{E3AB9FBD-6A92-4A52-BFDA-C838F636FE83}" dt="2023-05-19T14:55:35.488" v="1933" actId="20577"/>
          <ac:spMkLst>
            <pc:docMk/>
            <pc:sldMk cId="2952923800" sldId="281"/>
            <ac:spMk id="2" creationId="{D53B219B-7E3A-7E84-6386-37313F0CFB09}"/>
          </ac:spMkLst>
        </pc:spChg>
        <pc:spChg chg="mod">
          <ac:chgData name="faheem" userId="4bd4e4ea49c091a9" providerId="LiveId" clId="{E3AB9FBD-6A92-4A52-BFDA-C838F636FE83}" dt="2023-05-19T14:58:15.503" v="2111" actId="14100"/>
          <ac:spMkLst>
            <pc:docMk/>
            <pc:sldMk cId="2952923800" sldId="281"/>
            <ac:spMk id="3" creationId="{A2E339BF-E6D7-DD0E-AF02-6813852EE723}"/>
          </ac:spMkLst>
        </pc:spChg>
      </pc:sldChg>
      <pc:sldChg chg="addSp modSp mod modTransition">
        <pc:chgData name="faheem" userId="4bd4e4ea49c091a9" providerId="LiveId" clId="{E3AB9FBD-6A92-4A52-BFDA-C838F636FE83}" dt="2023-05-19T16:29:35.275" v="5428"/>
        <pc:sldMkLst>
          <pc:docMk/>
          <pc:sldMk cId="685681062" sldId="282"/>
        </pc:sldMkLst>
        <pc:spChg chg="mod">
          <ac:chgData name="faheem" userId="4bd4e4ea49c091a9" providerId="LiveId" clId="{E3AB9FBD-6A92-4A52-BFDA-C838F636FE83}" dt="2023-05-19T15:14:55.733" v="2725" actId="20577"/>
          <ac:spMkLst>
            <pc:docMk/>
            <pc:sldMk cId="685681062" sldId="282"/>
            <ac:spMk id="2" creationId="{FD5E8954-9BCB-7FD9-A210-38DC54382D45}"/>
          </ac:spMkLst>
        </pc:spChg>
        <pc:spChg chg="mod">
          <ac:chgData name="faheem" userId="4bd4e4ea49c091a9" providerId="LiveId" clId="{E3AB9FBD-6A92-4A52-BFDA-C838F636FE83}" dt="2023-05-19T15:08:18.590" v="2380" actId="14100"/>
          <ac:spMkLst>
            <pc:docMk/>
            <pc:sldMk cId="685681062" sldId="282"/>
            <ac:spMk id="4" creationId="{D2BBD890-6A99-C160-C084-2916E2310718}"/>
          </ac:spMkLst>
        </pc:spChg>
        <pc:spChg chg="mod">
          <ac:chgData name="faheem" userId="4bd4e4ea49c091a9" providerId="LiveId" clId="{E3AB9FBD-6A92-4A52-BFDA-C838F636FE83}" dt="2023-05-19T15:01:36.614" v="2250" actId="14100"/>
          <ac:spMkLst>
            <pc:docMk/>
            <pc:sldMk cId="685681062" sldId="282"/>
            <ac:spMk id="5" creationId="{EEE736C0-59DE-A4DF-7A05-6F22D48CC0D3}"/>
          </ac:spMkLst>
        </pc:spChg>
        <pc:spChg chg="mod">
          <ac:chgData name="faheem" userId="4bd4e4ea49c091a9" providerId="LiveId" clId="{E3AB9FBD-6A92-4A52-BFDA-C838F636FE83}" dt="2023-05-19T15:08:45.206" v="2385" actId="20577"/>
          <ac:spMkLst>
            <pc:docMk/>
            <pc:sldMk cId="685681062" sldId="282"/>
            <ac:spMk id="6" creationId="{8E016EE4-D06F-BB48-F27D-14F290F0FE86}"/>
          </ac:spMkLst>
        </pc:spChg>
        <pc:picChg chg="add mod">
          <ac:chgData name="faheem" userId="4bd4e4ea49c091a9" providerId="LiveId" clId="{E3AB9FBD-6A92-4A52-BFDA-C838F636FE83}" dt="2023-05-19T15:10:20.241" v="2392" actId="1076"/>
          <ac:picMkLst>
            <pc:docMk/>
            <pc:sldMk cId="685681062" sldId="282"/>
            <ac:picMk id="7" creationId="{099EF736-8B69-2CE2-174C-048AE1FBD64D}"/>
          </ac:picMkLst>
        </pc:picChg>
        <pc:cxnChg chg="add mod">
          <ac:chgData name="faheem" userId="4bd4e4ea49c091a9" providerId="LiveId" clId="{E3AB9FBD-6A92-4A52-BFDA-C838F636FE83}" dt="2023-05-19T15:09:27.643" v="2389" actId="13822"/>
          <ac:cxnSpMkLst>
            <pc:docMk/>
            <pc:sldMk cId="685681062" sldId="282"/>
            <ac:cxnSpMk id="9" creationId="{65093D32-A24F-D9D3-E377-C535F17F75C4}"/>
          </ac:cxnSpMkLst>
        </pc:cxnChg>
        <pc:cxnChg chg="add mod">
          <ac:chgData name="faheem" userId="4bd4e4ea49c091a9" providerId="LiveId" clId="{E3AB9FBD-6A92-4A52-BFDA-C838F636FE83}" dt="2023-05-19T15:09:45.625" v="2391" actId="13822"/>
          <ac:cxnSpMkLst>
            <pc:docMk/>
            <pc:sldMk cId="685681062" sldId="282"/>
            <ac:cxnSpMk id="11" creationId="{DCAC7810-E0B1-21BC-E1FC-C6E24530D1BB}"/>
          </ac:cxnSpMkLst>
        </pc:cxnChg>
      </pc:sldChg>
      <pc:sldChg chg="del">
        <pc:chgData name="faheem" userId="4bd4e4ea49c091a9" providerId="LiveId" clId="{E3AB9FBD-6A92-4A52-BFDA-C838F636FE83}" dt="2023-05-19T14:58:32.758" v="2112" actId="2696"/>
        <pc:sldMkLst>
          <pc:docMk/>
          <pc:sldMk cId="2903841477" sldId="283"/>
        </pc:sldMkLst>
      </pc:sldChg>
      <pc:sldChg chg="del">
        <pc:chgData name="faheem" userId="4bd4e4ea49c091a9" providerId="LiveId" clId="{E3AB9FBD-6A92-4A52-BFDA-C838F636FE83}" dt="2023-05-19T14:58:37.480" v="2113" actId="2696"/>
        <pc:sldMkLst>
          <pc:docMk/>
          <pc:sldMk cId="2886474736" sldId="284"/>
        </pc:sldMkLst>
      </pc:sldChg>
      <pc:sldChg chg="del">
        <pc:chgData name="faheem" userId="4bd4e4ea49c091a9" providerId="LiveId" clId="{E3AB9FBD-6A92-4A52-BFDA-C838F636FE83}" dt="2023-05-19T15:15:07.683" v="2726" actId="2696"/>
        <pc:sldMkLst>
          <pc:docMk/>
          <pc:sldMk cId="2011930182" sldId="285"/>
        </pc:sldMkLst>
      </pc:sldChg>
      <pc:sldChg chg="del">
        <pc:chgData name="faheem" userId="4bd4e4ea49c091a9" providerId="LiveId" clId="{E3AB9FBD-6A92-4A52-BFDA-C838F636FE83}" dt="2023-05-19T15:15:13.077" v="2727" actId="2696"/>
        <pc:sldMkLst>
          <pc:docMk/>
          <pc:sldMk cId="2452269796" sldId="287"/>
        </pc:sldMkLst>
      </pc:sldChg>
      <pc:sldChg chg="del">
        <pc:chgData name="faheem" userId="4bd4e4ea49c091a9" providerId="LiveId" clId="{E3AB9FBD-6A92-4A52-BFDA-C838F636FE83}" dt="2023-05-19T15:15:18.271" v="2728" actId="2696"/>
        <pc:sldMkLst>
          <pc:docMk/>
          <pc:sldMk cId="1600494506" sldId="288"/>
        </pc:sldMkLst>
      </pc:sldChg>
      <pc:sldChg chg="del">
        <pc:chgData name="faheem" userId="4bd4e4ea49c091a9" providerId="LiveId" clId="{E3AB9FBD-6A92-4A52-BFDA-C838F636FE83}" dt="2023-05-19T15:15:23.102" v="2729" actId="2696"/>
        <pc:sldMkLst>
          <pc:docMk/>
          <pc:sldMk cId="2502887943" sldId="289"/>
        </pc:sldMkLst>
      </pc:sldChg>
      <pc:sldChg chg="del">
        <pc:chgData name="faheem" userId="4bd4e4ea49c091a9" providerId="LiveId" clId="{E3AB9FBD-6A92-4A52-BFDA-C838F636FE83}" dt="2023-05-19T16:01:04.527" v="4577" actId="2696"/>
        <pc:sldMkLst>
          <pc:docMk/>
          <pc:sldMk cId="3170280394" sldId="290"/>
        </pc:sldMkLst>
      </pc:sldChg>
      <pc:sldChg chg="del">
        <pc:chgData name="faheem" userId="4bd4e4ea49c091a9" providerId="LiveId" clId="{E3AB9FBD-6A92-4A52-BFDA-C838F636FE83}" dt="2023-05-19T15:16:02.251" v="2730" actId="2696"/>
        <pc:sldMkLst>
          <pc:docMk/>
          <pc:sldMk cId="249904479" sldId="291"/>
        </pc:sldMkLst>
      </pc:sldChg>
      <pc:sldChg chg="del">
        <pc:chgData name="faheem" userId="4bd4e4ea49c091a9" providerId="LiveId" clId="{E3AB9FBD-6A92-4A52-BFDA-C838F636FE83}" dt="2023-05-19T16:01:09.773" v="4578" actId="2696"/>
        <pc:sldMkLst>
          <pc:docMk/>
          <pc:sldMk cId="94818171" sldId="292"/>
        </pc:sldMkLst>
      </pc:sldChg>
      <pc:sldChg chg="modSp mod modTransition">
        <pc:chgData name="faheem" userId="4bd4e4ea49c091a9" providerId="LiveId" clId="{E3AB9FBD-6A92-4A52-BFDA-C838F636FE83}" dt="2023-05-19T16:29:54.321" v="5433"/>
        <pc:sldMkLst>
          <pc:docMk/>
          <pc:sldMk cId="1003962426" sldId="293"/>
        </pc:sldMkLst>
        <pc:spChg chg="mod">
          <ac:chgData name="faheem" userId="4bd4e4ea49c091a9" providerId="LiveId" clId="{E3AB9FBD-6A92-4A52-BFDA-C838F636FE83}" dt="2023-05-19T16:21:21.648" v="4844" actId="14100"/>
          <ac:spMkLst>
            <pc:docMk/>
            <pc:sldMk cId="1003962426" sldId="293"/>
            <ac:spMk id="2" creationId="{800AB426-5B7C-607E-D413-5D2C9495CC0A}"/>
          </ac:spMkLst>
        </pc:spChg>
        <pc:spChg chg="mod">
          <ac:chgData name="faheem" userId="4bd4e4ea49c091a9" providerId="LiveId" clId="{E3AB9FBD-6A92-4A52-BFDA-C838F636FE83}" dt="2023-05-19T16:27:03.343" v="5387" actId="20577"/>
          <ac:spMkLst>
            <pc:docMk/>
            <pc:sldMk cId="1003962426" sldId="293"/>
            <ac:spMk id="3" creationId="{B787DFD8-D262-D485-B1F2-817C5A0928C5}"/>
          </ac:spMkLst>
        </pc:spChg>
      </pc:sldChg>
      <pc:sldChg chg="modSp new del mod">
        <pc:chgData name="faheem" userId="4bd4e4ea49c091a9" providerId="LiveId" clId="{E3AB9FBD-6A92-4A52-BFDA-C838F636FE83}" dt="2023-05-19T14:53:57.780" v="1862" actId="2696"/>
        <pc:sldMkLst>
          <pc:docMk/>
          <pc:sldMk cId="196443965" sldId="294"/>
        </pc:sldMkLst>
        <pc:spChg chg="mod">
          <ac:chgData name="faheem" userId="4bd4e4ea49c091a9" providerId="LiveId" clId="{E3AB9FBD-6A92-4A52-BFDA-C838F636FE83}" dt="2023-05-19T14:53:46.347" v="1861" actId="14100"/>
          <ac:spMkLst>
            <pc:docMk/>
            <pc:sldMk cId="196443965" sldId="294"/>
            <ac:spMk id="2" creationId="{FB3B17D4-486B-A08A-DE37-EA6FB295DBA9}"/>
          </ac:spMkLst>
        </pc:spChg>
      </pc:sldChg>
      <pc:sldChg chg="addSp delSp modSp new mod modTransition">
        <pc:chgData name="faheem" userId="4bd4e4ea49c091a9" providerId="LiveId" clId="{E3AB9FBD-6A92-4A52-BFDA-C838F636FE83}" dt="2023-05-19T16:29:39.518" v="5429"/>
        <pc:sldMkLst>
          <pc:docMk/>
          <pc:sldMk cId="825034856" sldId="294"/>
        </pc:sldMkLst>
        <pc:spChg chg="del mod">
          <ac:chgData name="faheem" userId="4bd4e4ea49c091a9" providerId="LiveId" clId="{E3AB9FBD-6A92-4A52-BFDA-C838F636FE83}" dt="2023-05-19T15:16:56.943" v="2733" actId="478"/>
          <ac:spMkLst>
            <pc:docMk/>
            <pc:sldMk cId="825034856" sldId="294"/>
            <ac:spMk id="2" creationId="{D1AE2E4A-668D-E6EF-E3F3-50A0CE48BA66}"/>
          </ac:spMkLst>
        </pc:spChg>
        <pc:spChg chg="add mod">
          <ac:chgData name="faheem" userId="4bd4e4ea49c091a9" providerId="LiveId" clId="{E3AB9FBD-6A92-4A52-BFDA-C838F636FE83}" dt="2023-05-19T15:30:13.692" v="3501" actId="20577"/>
          <ac:spMkLst>
            <pc:docMk/>
            <pc:sldMk cId="825034856" sldId="294"/>
            <ac:spMk id="4" creationId="{319E2DD6-C3E4-221B-4A08-96667DEF07DE}"/>
          </ac:spMkLst>
        </pc:spChg>
        <pc:picChg chg="add mod">
          <ac:chgData name="faheem" userId="4bd4e4ea49c091a9" providerId="LiveId" clId="{E3AB9FBD-6A92-4A52-BFDA-C838F636FE83}" dt="2023-05-19T15:32:40.381" v="3515" actId="14100"/>
          <ac:picMkLst>
            <pc:docMk/>
            <pc:sldMk cId="825034856" sldId="294"/>
            <ac:picMk id="17" creationId="{9F598EFA-6EFA-E6E3-1DB2-2691A743ABDE}"/>
          </ac:picMkLst>
        </pc:picChg>
        <pc:cxnChg chg="add del mod">
          <ac:chgData name="faheem" userId="4bd4e4ea49c091a9" providerId="LiveId" clId="{E3AB9FBD-6A92-4A52-BFDA-C838F636FE83}" dt="2023-05-19T15:21:33.344" v="2904" actId="21"/>
          <ac:cxnSpMkLst>
            <pc:docMk/>
            <pc:sldMk cId="825034856" sldId="294"/>
            <ac:cxnSpMk id="6" creationId="{C5F13A81-083B-1A7B-DD12-19A8BC6FD515}"/>
          </ac:cxnSpMkLst>
        </pc:cxnChg>
        <pc:cxnChg chg="add mod">
          <ac:chgData name="faheem" userId="4bd4e4ea49c091a9" providerId="LiveId" clId="{E3AB9FBD-6A92-4A52-BFDA-C838F636FE83}" dt="2023-05-19T15:23:43.047" v="3004" actId="13822"/>
          <ac:cxnSpMkLst>
            <pc:docMk/>
            <pc:sldMk cId="825034856" sldId="294"/>
            <ac:cxnSpMk id="15" creationId="{59E334E8-D320-0C57-AE3F-956F0A2F396B}"/>
          </ac:cxnSpMkLst>
        </pc:cxnChg>
      </pc:sldChg>
      <pc:sldChg chg="addSp delSp modSp new mod modTransition">
        <pc:chgData name="faheem" userId="4bd4e4ea49c091a9" providerId="LiveId" clId="{E3AB9FBD-6A92-4A52-BFDA-C838F636FE83}" dt="2023-05-19T16:29:43.534" v="5430"/>
        <pc:sldMkLst>
          <pc:docMk/>
          <pc:sldMk cId="999493342" sldId="295"/>
        </pc:sldMkLst>
        <pc:spChg chg="del mod">
          <ac:chgData name="faheem" userId="4bd4e4ea49c091a9" providerId="LiveId" clId="{E3AB9FBD-6A92-4A52-BFDA-C838F636FE83}" dt="2023-05-19T15:33:16.893" v="3535" actId="478"/>
          <ac:spMkLst>
            <pc:docMk/>
            <pc:sldMk cId="999493342" sldId="295"/>
            <ac:spMk id="2" creationId="{088652E8-70C1-17A3-0EEF-5B5B82B56EC6}"/>
          </ac:spMkLst>
        </pc:spChg>
        <pc:spChg chg="add del mod">
          <ac:chgData name="faheem" userId="4bd4e4ea49c091a9" providerId="LiveId" clId="{E3AB9FBD-6A92-4A52-BFDA-C838F636FE83}" dt="2023-05-19T15:33:57.192" v="3539"/>
          <ac:spMkLst>
            <pc:docMk/>
            <pc:sldMk cId="999493342" sldId="295"/>
            <ac:spMk id="4" creationId="{4B4A172A-F672-2DE3-944F-3A0EA0C0D613}"/>
          </ac:spMkLst>
        </pc:spChg>
        <pc:spChg chg="add del mod">
          <ac:chgData name="faheem" userId="4bd4e4ea49c091a9" providerId="LiveId" clId="{E3AB9FBD-6A92-4A52-BFDA-C838F636FE83}" dt="2023-05-19T15:34:27.869" v="3543"/>
          <ac:spMkLst>
            <pc:docMk/>
            <pc:sldMk cId="999493342" sldId="295"/>
            <ac:spMk id="5" creationId="{51BAD89B-B1A7-A2C7-C95D-C93A9490ABF7}"/>
          </ac:spMkLst>
        </pc:spChg>
        <pc:spChg chg="add mod">
          <ac:chgData name="faheem" userId="4bd4e4ea49c091a9" providerId="LiveId" clId="{E3AB9FBD-6A92-4A52-BFDA-C838F636FE83}" dt="2023-05-19T15:45:55.099" v="4344" actId="20577"/>
          <ac:spMkLst>
            <pc:docMk/>
            <pc:sldMk cId="999493342" sldId="295"/>
            <ac:spMk id="6" creationId="{87EFB782-5FED-345C-DF0C-D3C22E671E3B}"/>
          </ac:spMkLst>
        </pc:spChg>
      </pc:sldChg>
      <pc:sldChg chg="addSp delSp modSp new mod modTransition">
        <pc:chgData name="faheem" userId="4bd4e4ea49c091a9" providerId="LiveId" clId="{E3AB9FBD-6A92-4A52-BFDA-C838F636FE83}" dt="2023-05-19T16:29:46.778" v="5431"/>
        <pc:sldMkLst>
          <pc:docMk/>
          <pc:sldMk cId="594990199" sldId="296"/>
        </pc:sldMkLst>
        <pc:spChg chg="del">
          <ac:chgData name="faheem" userId="4bd4e4ea49c091a9" providerId="LiveId" clId="{E3AB9FBD-6A92-4A52-BFDA-C838F636FE83}" dt="2023-05-19T15:46:13.536" v="4346" actId="21"/>
          <ac:spMkLst>
            <pc:docMk/>
            <pc:sldMk cId="594990199" sldId="296"/>
            <ac:spMk id="2" creationId="{2EEE73C1-209A-0713-F6A7-AFDC9373B755}"/>
          </ac:spMkLst>
        </pc:spChg>
        <pc:spChg chg="add mod">
          <ac:chgData name="faheem" userId="4bd4e4ea49c091a9" providerId="LiveId" clId="{E3AB9FBD-6A92-4A52-BFDA-C838F636FE83}" dt="2023-05-19T15:47:18.347" v="4369" actId="113"/>
          <ac:spMkLst>
            <pc:docMk/>
            <pc:sldMk cId="594990199" sldId="296"/>
            <ac:spMk id="4" creationId="{10CA319F-B32D-79C1-05AF-F836E04A5271}"/>
          </ac:spMkLst>
        </pc:spChg>
        <pc:spChg chg="add mod">
          <ac:chgData name="faheem" userId="4bd4e4ea49c091a9" providerId="LiveId" clId="{E3AB9FBD-6A92-4A52-BFDA-C838F636FE83}" dt="2023-05-19T15:48:40.773" v="4393" actId="1076"/>
          <ac:spMkLst>
            <pc:docMk/>
            <pc:sldMk cId="594990199" sldId="296"/>
            <ac:spMk id="5" creationId="{FBBA2585-CECC-A230-72B5-9CCA2FE533C7}"/>
          </ac:spMkLst>
        </pc:spChg>
        <pc:spChg chg="add del">
          <ac:chgData name="faheem" userId="4bd4e4ea49c091a9" providerId="LiveId" clId="{E3AB9FBD-6A92-4A52-BFDA-C838F636FE83}" dt="2023-05-19T15:48:54" v="4395" actId="11529"/>
          <ac:spMkLst>
            <pc:docMk/>
            <pc:sldMk cId="594990199" sldId="296"/>
            <ac:spMk id="6" creationId="{1FE5C5D7-E791-A2CC-8609-EAEC75A490B7}"/>
          </ac:spMkLst>
        </pc:spChg>
        <pc:spChg chg="add del">
          <ac:chgData name="faheem" userId="4bd4e4ea49c091a9" providerId="LiveId" clId="{E3AB9FBD-6A92-4A52-BFDA-C838F636FE83}" dt="2023-05-19T15:49:35.835" v="4397" actId="11529"/>
          <ac:spMkLst>
            <pc:docMk/>
            <pc:sldMk cId="594990199" sldId="296"/>
            <ac:spMk id="7" creationId="{D0DA36FE-E5EC-F9BA-E63F-519CCB60152C}"/>
          </ac:spMkLst>
        </pc:spChg>
        <pc:spChg chg="add mod">
          <ac:chgData name="faheem" userId="4bd4e4ea49c091a9" providerId="LiveId" clId="{E3AB9FBD-6A92-4A52-BFDA-C838F636FE83}" dt="2023-05-19T15:50:52.695" v="4424" actId="20577"/>
          <ac:spMkLst>
            <pc:docMk/>
            <pc:sldMk cId="594990199" sldId="296"/>
            <ac:spMk id="13" creationId="{8D80A74E-B17C-F984-5481-A36B3DF9E5B1}"/>
          </ac:spMkLst>
        </pc:spChg>
        <pc:spChg chg="add mod">
          <ac:chgData name="faheem" userId="4bd4e4ea49c091a9" providerId="LiveId" clId="{E3AB9FBD-6A92-4A52-BFDA-C838F636FE83}" dt="2023-05-19T15:52:23.890" v="4438" actId="20577"/>
          <ac:spMkLst>
            <pc:docMk/>
            <pc:sldMk cId="594990199" sldId="296"/>
            <ac:spMk id="15" creationId="{E968E4C0-DEE2-80BD-F454-1B8A054C59DA}"/>
          </ac:spMkLst>
        </pc:spChg>
        <pc:spChg chg="add mod">
          <ac:chgData name="faheem" userId="4bd4e4ea49c091a9" providerId="LiveId" clId="{E3AB9FBD-6A92-4A52-BFDA-C838F636FE83}" dt="2023-05-19T15:53:00.732" v="4449" actId="20577"/>
          <ac:spMkLst>
            <pc:docMk/>
            <pc:sldMk cId="594990199" sldId="296"/>
            <ac:spMk id="16" creationId="{4F9F6E81-3660-77EC-1DD1-97937573ABED}"/>
          </ac:spMkLst>
        </pc:spChg>
        <pc:spChg chg="add del">
          <ac:chgData name="faheem" userId="4bd4e4ea49c091a9" providerId="LiveId" clId="{E3AB9FBD-6A92-4A52-BFDA-C838F636FE83}" dt="2023-05-19T15:53:14.934" v="4451" actId="11529"/>
          <ac:spMkLst>
            <pc:docMk/>
            <pc:sldMk cId="594990199" sldId="296"/>
            <ac:spMk id="17" creationId="{97EFAB81-BDA6-B1FE-4690-125936E44A9B}"/>
          </ac:spMkLst>
        </pc:spChg>
        <pc:spChg chg="add mod">
          <ac:chgData name="faheem" userId="4bd4e4ea49c091a9" providerId="LiveId" clId="{E3AB9FBD-6A92-4A52-BFDA-C838F636FE83}" dt="2023-05-19T15:55:40.304" v="4501" actId="20577"/>
          <ac:spMkLst>
            <pc:docMk/>
            <pc:sldMk cId="594990199" sldId="296"/>
            <ac:spMk id="18" creationId="{F2229009-1211-DCD2-D6E2-E27A7F89C147}"/>
          </ac:spMkLst>
        </pc:spChg>
        <pc:spChg chg="add mod">
          <ac:chgData name="faheem" userId="4bd4e4ea49c091a9" providerId="LiveId" clId="{E3AB9FBD-6A92-4A52-BFDA-C838F636FE83}" dt="2023-05-19T15:57:16.002" v="4525" actId="20577"/>
          <ac:spMkLst>
            <pc:docMk/>
            <pc:sldMk cId="594990199" sldId="296"/>
            <ac:spMk id="22" creationId="{F7874494-FE24-E9FF-4671-629D0A2921C0}"/>
          </ac:spMkLst>
        </pc:spChg>
        <pc:spChg chg="add mod">
          <ac:chgData name="faheem" userId="4bd4e4ea49c091a9" providerId="LiveId" clId="{E3AB9FBD-6A92-4A52-BFDA-C838F636FE83}" dt="2023-05-19T15:58:28.764" v="4549" actId="20577"/>
          <ac:spMkLst>
            <pc:docMk/>
            <pc:sldMk cId="594990199" sldId="296"/>
            <ac:spMk id="23" creationId="{7A652F20-4433-8433-6061-637B951CAE5B}"/>
          </ac:spMkLst>
        </pc:spChg>
        <pc:spChg chg="add mod">
          <ac:chgData name="faheem" userId="4bd4e4ea49c091a9" providerId="LiveId" clId="{E3AB9FBD-6A92-4A52-BFDA-C838F636FE83}" dt="2023-05-19T15:59:04.904" v="4563" actId="20577"/>
          <ac:spMkLst>
            <pc:docMk/>
            <pc:sldMk cId="594990199" sldId="296"/>
            <ac:spMk id="24" creationId="{290D2DE1-BF7F-8E50-53C7-B7B0BD916311}"/>
          </ac:spMkLst>
        </pc:spChg>
        <pc:picChg chg="add del mod">
          <ac:chgData name="faheem" userId="4bd4e4ea49c091a9" providerId="LiveId" clId="{E3AB9FBD-6A92-4A52-BFDA-C838F636FE83}" dt="2023-05-19T15:51:51.058" v="4427" actId="21"/>
          <ac:picMkLst>
            <pc:docMk/>
            <pc:sldMk cId="594990199" sldId="296"/>
            <ac:picMk id="14" creationId="{1DF686D6-2886-A819-D527-2EB46BD2B0F4}"/>
          </ac:picMkLst>
        </pc:picChg>
        <pc:picChg chg="add del mod">
          <ac:chgData name="faheem" userId="4bd4e4ea49c091a9" providerId="LiveId" clId="{E3AB9FBD-6A92-4A52-BFDA-C838F636FE83}" dt="2023-05-19T15:56:24.951" v="4502" actId="21"/>
          <ac:picMkLst>
            <pc:docMk/>
            <pc:sldMk cId="594990199" sldId="296"/>
            <ac:picMk id="19" creationId="{59F7DB5B-B4C4-C1F5-F7B9-DCFF0DFB044E}"/>
          </ac:picMkLst>
        </pc:picChg>
        <pc:picChg chg="add del mod">
          <ac:chgData name="faheem" userId="4bd4e4ea49c091a9" providerId="LiveId" clId="{E3AB9FBD-6A92-4A52-BFDA-C838F636FE83}" dt="2023-05-19T15:57:45.272" v="4526" actId="21"/>
          <ac:picMkLst>
            <pc:docMk/>
            <pc:sldMk cId="594990199" sldId="296"/>
            <ac:picMk id="20" creationId="{86F3E9C5-9699-5688-3A97-11C6DEC9DBF0}"/>
          </ac:picMkLst>
        </pc:picChg>
        <pc:picChg chg="add del mod">
          <ac:chgData name="faheem" userId="4bd4e4ea49c091a9" providerId="LiveId" clId="{E3AB9FBD-6A92-4A52-BFDA-C838F636FE83}" dt="2023-05-19T15:57:51.382" v="4527" actId="21"/>
          <ac:picMkLst>
            <pc:docMk/>
            <pc:sldMk cId="594990199" sldId="296"/>
            <ac:picMk id="21" creationId="{99E84391-1704-1D6A-C97C-85DF4CF2FD8D}"/>
          </ac:picMkLst>
        </pc:picChg>
        <pc:cxnChg chg="add del mod">
          <ac:chgData name="faheem" userId="4bd4e4ea49c091a9" providerId="LiveId" clId="{E3AB9FBD-6A92-4A52-BFDA-C838F636FE83}" dt="2023-05-19T15:50:02.649" v="4405" actId="11529"/>
          <ac:cxnSpMkLst>
            <pc:docMk/>
            <pc:sldMk cId="594990199" sldId="296"/>
            <ac:cxnSpMk id="9" creationId="{E69807C8-1688-2715-166B-A7F8F9C738B6}"/>
          </ac:cxnSpMkLst>
        </pc:cxnChg>
        <pc:cxnChg chg="add mod">
          <ac:chgData name="faheem" userId="4bd4e4ea49c091a9" providerId="LiveId" clId="{E3AB9FBD-6A92-4A52-BFDA-C838F636FE83}" dt="2023-05-19T15:59:22.518" v="4565" actId="14100"/>
          <ac:cxnSpMkLst>
            <pc:docMk/>
            <pc:sldMk cId="594990199" sldId="296"/>
            <ac:cxnSpMk id="26" creationId="{CF64B998-A7C2-06DA-E75C-5AAF80BA47E3}"/>
          </ac:cxnSpMkLst>
        </pc:cxnChg>
        <pc:cxnChg chg="add">
          <ac:chgData name="faheem" userId="4bd4e4ea49c091a9" providerId="LiveId" clId="{E3AB9FBD-6A92-4A52-BFDA-C838F636FE83}" dt="2023-05-19T15:59:36.221" v="4566" actId="11529"/>
          <ac:cxnSpMkLst>
            <pc:docMk/>
            <pc:sldMk cId="594990199" sldId="296"/>
            <ac:cxnSpMk id="29" creationId="{E61C04F3-1D3B-1E30-C774-C0B78FDE9EAD}"/>
          </ac:cxnSpMkLst>
        </pc:cxnChg>
        <pc:cxnChg chg="add mod">
          <ac:chgData name="faheem" userId="4bd4e4ea49c091a9" providerId="LiveId" clId="{E3AB9FBD-6A92-4A52-BFDA-C838F636FE83}" dt="2023-05-19T15:59:46.993" v="4568" actId="14100"/>
          <ac:cxnSpMkLst>
            <pc:docMk/>
            <pc:sldMk cId="594990199" sldId="296"/>
            <ac:cxnSpMk id="31" creationId="{64EE19BB-F4E0-9CC5-76E2-EFECA7639C96}"/>
          </ac:cxnSpMkLst>
        </pc:cxnChg>
        <pc:cxnChg chg="add mod">
          <ac:chgData name="faheem" userId="4bd4e4ea49c091a9" providerId="LiveId" clId="{E3AB9FBD-6A92-4A52-BFDA-C838F636FE83}" dt="2023-05-19T15:59:59.257" v="4570" actId="14100"/>
          <ac:cxnSpMkLst>
            <pc:docMk/>
            <pc:sldMk cId="594990199" sldId="296"/>
            <ac:cxnSpMk id="34" creationId="{EBA9CE0F-607A-0FD4-06A9-481A343C67AB}"/>
          </ac:cxnSpMkLst>
        </pc:cxnChg>
        <pc:cxnChg chg="add mod">
          <ac:chgData name="faheem" userId="4bd4e4ea49c091a9" providerId="LiveId" clId="{E3AB9FBD-6A92-4A52-BFDA-C838F636FE83}" dt="2023-05-19T16:00:09.909" v="4572" actId="14100"/>
          <ac:cxnSpMkLst>
            <pc:docMk/>
            <pc:sldMk cId="594990199" sldId="296"/>
            <ac:cxnSpMk id="37" creationId="{C8341239-4B90-EA2B-2B6D-074EDA9C4952}"/>
          </ac:cxnSpMkLst>
        </pc:cxnChg>
        <pc:cxnChg chg="add mod">
          <ac:chgData name="faheem" userId="4bd4e4ea49c091a9" providerId="LiveId" clId="{E3AB9FBD-6A92-4A52-BFDA-C838F636FE83}" dt="2023-05-19T16:00:19.617" v="4574" actId="14100"/>
          <ac:cxnSpMkLst>
            <pc:docMk/>
            <pc:sldMk cId="594990199" sldId="296"/>
            <ac:cxnSpMk id="40" creationId="{135D3646-0008-AC2D-FE4D-1474E1EF3CBE}"/>
          </ac:cxnSpMkLst>
        </pc:cxnChg>
        <pc:cxnChg chg="add mod">
          <ac:chgData name="faheem" userId="4bd4e4ea49c091a9" providerId="LiveId" clId="{E3AB9FBD-6A92-4A52-BFDA-C838F636FE83}" dt="2023-05-19T16:00:27.765" v="4576" actId="14100"/>
          <ac:cxnSpMkLst>
            <pc:docMk/>
            <pc:sldMk cId="594990199" sldId="296"/>
            <ac:cxnSpMk id="43" creationId="{BD509D09-5718-0024-EE5A-51661824C8B2}"/>
          </ac:cxnSpMkLst>
        </pc:cxnChg>
      </pc:sldChg>
      <pc:sldChg chg="addSp delSp modSp new mod modTransition">
        <pc:chgData name="faheem" userId="4bd4e4ea49c091a9" providerId="LiveId" clId="{E3AB9FBD-6A92-4A52-BFDA-C838F636FE83}" dt="2023-05-19T16:29:50.308" v="5432"/>
        <pc:sldMkLst>
          <pc:docMk/>
          <pc:sldMk cId="3396199453" sldId="297"/>
        </pc:sldMkLst>
        <pc:spChg chg="del">
          <ac:chgData name="faheem" userId="4bd4e4ea49c091a9" providerId="LiveId" clId="{E3AB9FBD-6A92-4A52-BFDA-C838F636FE83}" dt="2023-05-19T16:01:27.839" v="4580" actId="21"/>
          <ac:spMkLst>
            <pc:docMk/>
            <pc:sldMk cId="3396199453" sldId="297"/>
            <ac:spMk id="2" creationId="{5B6B2E72-7DDD-CE5E-7FBE-F9822E3AD7CA}"/>
          </ac:spMkLst>
        </pc:spChg>
        <pc:spChg chg="add mod">
          <ac:chgData name="faheem" userId="4bd4e4ea49c091a9" providerId="LiveId" clId="{E3AB9FBD-6A92-4A52-BFDA-C838F636FE83}" dt="2023-05-19T16:20:18.548" v="4813" actId="207"/>
          <ac:spMkLst>
            <pc:docMk/>
            <pc:sldMk cId="3396199453" sldId="297"/>
            <ac:spMk id="22" creationId="{E8E60B4C-0EA8-3E10-026D-C326C2ECA37A}"/>
          </ac:spMkLst>
        </pc:spChg>
        <pc:spChg chg="add del mod">
          <ac:chgData name="faheem" userId="4bd4e4ea49c091a9" providerId="LiveId" clId="{E3AB9FBD-6A92-4A52-BFDA-C838F636FE83}" dt="2023-05-19T16:17:23.376" v="4684"/>
          <ac:spMkLst>
            <pc:docMk/>
            <pc:sldMk cId="3396199453" sldId="297"/>
            <ac:spMk id="23" creationId="{E305D911-2164-4B37-C5F3-ECB7F5DFCCFD}"/>
          </ac:spMkLst>
        </pc:spChg>
        <pc:spChg chg="add mod">
          <ac:chgData name="faheem" userId="4bd4e4ea49c091a9" providerId="LiveId" clId="{E3AB9FBD-6A92-4A52-BFDA-C838F636FE83}" dt="2023-05-19T16:20:27.897" v="4815" actId="115"/>
          <ac:spMkLst>
            <pc:docMk/>
            <pc:sldMk cId="3396199453" sldId="297"/>
            <ac:spMk id="24" creationId="{BE9A2360-45E0-B67C-7AC6-1BA01DDB15DE}"/>
          </ac:spMkLst>
        </pc:spChg>
        <pc:spChg chg="add mod">
          <ac:chgData name="faheem" userId="4bd4e4ea49c091a9" providerId="LiveId" clId="{E3AB9FBD-6A92-4A52-BFDA-C838F636FE83}" dt="2023-05-19T16:20:36.973" v="4817" actId="115"/>
          <ac:spMkLst>
            <pc:docMk/>
            <pc:sldMk cId="3396199453" sldId="297"/>
            <ac:spMk id="25" creationId="{CD9C810C-69C3-CA62-A617-450D34941375}"/>
          </ac:spMkLst>
        </pc:spChg>
        <pc:spChg chg="add del mod">
          <ac:chgData name="faheem" userId="4bd4e4ea49c091a9" providerId="LiveId" clId="{E3AB9FBD-6A92-4A52-BFDA-C838F636FE83}" dt="2023-05-19T16:20:07.912" v="4811"/>
          <ac:spMkLst>
            <pc:docMk/>
            <pc:sldMk cId="3396199453" sldId="297"/>
            <ac:spMk id="26" creationId="{0593A58F-41AF-C744-B740-54F9763B68C5}"/>
          </ac:spMkLst>
        </pc:spChg>
        <pc:spChg chg="add mod">
          <ac:chgData name="faheem" userId="4bd4e4ea49c091a9" providerId="LiveId" clId="{E3AB9FBD-6A92-4A52-BFDA-C838F636FE83}" dt="2023-05-19T16:20:43.351" v="4819" actId="207"/>
          <ac:spMkLst>
            <pc:docMk/>
            <pc:sldMk cId="3396199453" sldId="297"/>
            <ac:spMk id="27" creationId="{96BA1A65-7F5E-4E5C-140C-FE1466033477}"/>
          </ac:spMkLst>
        </pc:spChg>
        <pc:picChg chg="add del mod">
          <ac:chgData name="faheem" userId="4bd4e4ea49c091a9" providerId="LiveId" clId="{E3AB9FBD-6A92-4A52-BFDA-C838F636FE83}" dt="2023-05-19T16:10:09.313" v="4582" actId="21"/>
          <ac:picMkLst>
            <pc:docMk/>
            <pc:sldMk cId="3396199453" sldId="297"/>
            <ac:picMk id="5" creationId="{326B714B-5820-24C7-712C-05C07288CDE3}"/>
          </ac:picMkLst>
        </pc:picChg>
        <pc:picChg chg="add mod">
          <ac:chgData name="faheem" userId="4bd4e4ea49c091a9" providerId="LiveId" clId="{E3AB9FBD-6A92-4A52-BFDA-C838F636FE83}" dt="2023-05-19T16:10:32.684" v="4587" actId="14100"/>
          <ac:picMkLst>
            <pc:docMk/>
            <pc:sldMk cId="3396199453" sldId="297"/>
            <ac:picMk id="7" creationId="{FB8E7A8B-724E-81A4-2563-57215120BA78}"/>
          </ac:picMkLst>
        </pc:picChg>
        <pc:picChg chg="add mod">
          <ac:chgData name="faheem" userId="4bd4e4ea49c091a9" providerId="LiveId" clId="{E3AB9FBD-6A92-4A52-BFDA-C838F636FE83}" dt="2023-05-19T16:15:17.276" v="4624" actId="14100"/>
          <ac:picMkLst>
            <pc:docMk/>
            <pc:sldMk cId="3396199453" sldId="297"/>
            <ac:picMk id="9" creationId="{69B1C2F9-1BC4-5D39-94F2-DFD03B8D6357}"/>
          </ac:picMkLst>
        </pc:picChg>
        <pc:picChg chg="add mod modCrop">
          <ac:chgData name="faheem" userId="4bd4e4ea49c091a9" providerId="LiveId" clId="{E3AB9FBD-6A92-4A52-BFDA-C838F636FE83}" dt="2023-05-19T16:17:22.500" v="4682" actId="1076"/>
          <ac:picMkLst>
            <pc:docMk/>
            <pc:sldMk cId="3396199453" sldId="297"/>
            <ac:picMk id="11" creationId="{132394E5-067E-4F73-5F32-BAFC561386D8}"/>
          </ac:picMkLst>
        </pc:picChg>
        <pc:picChg chg="add mod">
          <ac:chgData name="faheem" userId="4bd4e4ea49c091a9" providerId="LiveId" clId="{E3AB9FBD-6A92-4A52-BFDA-C838F636FE83}" dt="2023-05-19T16:19:33.367" v="4778" actId="1076"/>
          <ac:picMkLst>
            <pc:docMk/>
            <pc:sldMk cId="3396199453" sldId="297"/>
            <ac:picMk id="13" creationId="{CBE17F19-0E2F-0137-09E8-A01EA62F6DB9}"/>
          </ac:picMkLst>
        </pc:picChg>
        <pc:picChg chg="add del mod">
          <ac:chgData name="faheem" userId="4bd4e4ea49c091a9" providerId="LiveId" clId="{E3AB9FBD-6A92-4A52-BFDA-C838F636FE83}" dt="2023-05-19T16:13:45.359" v="4611" actId="21"/>
          <ac:picMkLst>
            <pc:docMk/>
            <pc:sldMk cId="3396199453" sldId="297"/>
            <ac:picMk id="15" creationId="{35956623-FC5E-E910-3540-F272CBF2F9CA}"/>
          </ac:picMkLst>
        </pc:picChg>
        <pc:picChg chg="add del mod">
          <ac:chgData name="faheem" userId="4bd4e4ea49c091a9" providerId="LiveId" clId="{E3AB9FBD-6A92-4A52-BFDA-C838F636FE83}" dt="2023-05-19T16:13:59.790" v="4613" actId="21"/>
          <ac:picMkLst>
            <pc:docMk/>
            <pc:sldMk cId="3396199453" sldId="297"/>
            <ac:picMk id="17" creationId="{70B74195-383D-9929-C97E-686D9C661064}"/>
          </ac:picMkLst>
        </pc:picChg>
        <pc:picChg chg="add del mod">
          <ac:chgData name="faheem" userId="4bd4e4ea49c091a9" providerId="LiveId" clId="{E3AB9FBD-6A92-4A52-BFDA-C838F636FE83}" dt="2023-05-19T16:14:11.667" v="4615" actId="21"/>
          <ac:picMkLst>
            <pc:docMk/>
            <pc:sldMk cId="3396199453" sldId="297"/>
            <ac:picMk id="19" creationId="{56011604-C9F1-8364-56BD-11B1D7F91521}"/>
          </ac:picMkLst>
        </pc:picChg>
        <pc:picChg chg="add del mod">
          <ac:chgData name="faheem" userId="4bd4e4ea49c091a9" providerId="LiveId" clId="{E3AB9FBD-6A92-4A52-BFDA-C838F636FE83}" dt="2023-05-19T16:14:38.034" v="4617" actId="21"/>
          <ac:picMkLst>
            <pc:docMk/>
            <pc:sldMk cId="3396199453" sldId="297"/>
            <ac:picMk id="21" creationId="{C2DE508B-2485-DAD2-F575-72164BD3178E}"/>
          </ac:picMkLst>
        </pc:picChg>
      </pc:sldChg>
      <pc:sldChg chg="modSp new mod modTransition">
        <pc:chgData name="faheem" userId="4bd4e4ea49c091a9" providerId="LiveId" clId="{E3AB9FBD-6A92-4A52-BFDA-C838F636FE83}" dt="2023-05-19T16:29:01.411" v="5423"/>
        <pc:sldMkLst>
          <pc:docMk/>
          <pc:sldMk cId="975428303" sldId="298"/>
        </pc:sldMkLst>
        <pc:spChg chg="mod">
          <ac:chgData name="faheem" userId="4bd4e4ea49c091a9" providerId="LiveId" clId="{E3AB9FBD-6A92-4A52-BFDA-C838F636FE83}" dt="2023-05-19T16:27:36.953" v="5410" actId="14100"/>
          <ac:spMkLst>
            <pc:docMk/>
            <pc:sldMk cId="975428303" sldId="298"/>
            <ac:spMk id="2" creationId="{12893554-C58C-4258-6D8A-28B379EACD3B}"/>
          </ac:spMkLst>
        </pc:spChg>
        <pc:spChg chg="mod">
          <ac:chgData name="faheem" userId="4bd4e4ea49c091a9" providerId="LiveId" clId="{E3AB9FBD-6A92-4A52-BFDA-C838F636FE83}" dt="2023-05-19T16:28:01.856" v="5417" actId="5793"/>
          <ac:spMkLst>
            <pc:docMk/>
            <pc:sldMk cId="975428303" sldId="298"/>
            <ac:spMk id="3" creationId="{683E5E11-6F90-E4C3-55B2-8395741D09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
        <p:nvSpPr>
          <p:cNvPr id="5" name="Title 4">
            <a:extLst>
              <a:ext uri="{FF2B5EF4-FFF2-40B4-BE49-F238E27FC236}">
                <a16:creationId xmlns:a16="http://schemas.microsoft.com/office/drawing/2014/main" id="{85D9ABD2-2A4C-2BBA-748D-13633CBAA6FC}"/>
              </a:ext>
            </a:extLst>
          </p:cNvPr>
          <p:cNvSpPr>
            <a:spLocks noGrp="1"/>
          </p:cNvSpPr>
          <p:nvPr>
            <p:ph type="ctrTitle"/>
          </p:nvPr>
        </p:nvSpPr>
        <p:spPr>
          <a:xfrm>
            <a:off x="3623916" y="1652290"/>
            <a:ext cx="5385816" cy="1358314"/>
          </a:xfrm>
        </p:spPr>
        <p:txBody>
          <a:bodyPr/>
          <a:lstStyle/>
          <a:p>
            <a:r>
              <a:rPr lang="en-IN" sz="2800" dirty="0">
                <a:latin typeface="+mn-lt"/>
              </a:rPr>
              <a:t>Preparation  of </a:t>
            </a:r>
            <a:r>
              <a:rPr lang="en-IN" sz="2800" dirty="0" err="1">
                <a:latin typeface="+mn-lt"/>
              </a:rPr>
              <a:t>Colourfull</a:t>
            </a:r>
            <a:r>
              <a:rPr lang="en-IN" sz="2800" dirty="0">
                <a:latin typeface="+mn-lt"/>
              </a:rPr>
              <a:t> tiles from plastic wastage </a:t>
            </a:r>
          </a:p>
        </p:txBody>
      </p:sp>
      <p:sp>
        <p:nvSpPr>
          <p:cNvPr id="7" name="TextBox 6">
            <a:extLst>
              <a:ext uri="{FF2B5EF4-FFF2-40B4-BE49-F238E27FC236}">
                <a16:creationId xmlns:a16="http://schemas.microsoft.com/office/drawing/2014/main" id="{9EF24FDE-C753-A574-F7EB-D63777B29EC6}"/>
              </a:ext>
            </a:extLst>
          </p:cNvPr>
          <p:cNvSpPr txBox="1"/>
          <p:nvPr/>
        </p:nvSpPr>
        <p:spPr>
          <a:xfrm>
            <a:off x="3881535" y="1035698"/>
            <a:ext cx="4870579" cy="369332"/>
          </a:xfrm>
          <a:prstGeom prst="rect">
            <a:avLst/>
          </a:prstGeom>
          <a:noFill/>
        </p:spPr>
        <p:txBody>
          <a:bodyPr wrap="square" rtlCol="0">
            <a:spAutoFit/>
          </a:bodyPr>
          <a:lstStyle/>
          <a:p>
            <a:r>
              <a:rPr lang="en-IN" dirty="0"/>
              <a:t>DEPARTMENT OF CIVIL ENGINEERING</a:t>
            </a:r>
          </a:p>
        </p:txBody>
      </p:sp>
      <p:sp>
        <p:nvSpPr>
          <p:cNvPr id="8" name="TextBox 7">
            <a:extLst>
              <a:ext uri="{FF2B5EF4-FFF2-40B4-BE49-F238E27FC236}">
                <a16:creationId xmlns:a16="http://schemas.microsoft.com/office/drawing/2014/main" id="{A3853A15-B90A-5E3E-0301-9BCAE5EEC151}"/>
              </a:ext>
            </a:extLst>
          </p:cNvPr>
          <p:cNvSpPr txBox="1"/>
          <p:nvPr/>
        </p:nvSpPr>
        <p:spPr>
          <a:xfrm>
            <a:off x="326571" y="3374136"/>
            <a:ext cx="5206482" cy="2031325"/>
          </a:xfrm>
          <a:prstGeom prst="rect">
            <a:avLst/>
          </a:prstGeom>
          <a:noFill/>
        </p:spPr>
        <p:txBody>
          <a:bodyPr wrap="square" rtlCol="0">
            <a:spAutoFit/>
          </a:bodyPr>
          <a:lstStyle/>
          <a:p>
            <a:r>
              <a:rPr lang="en-IN" dirty="0"/>
              <a:t>PRESENTED BY</a:t>
            </a:r>
          </a:p>
          <a:p>
            <a:r>
              <a:rPr lang="en-IN" dirty="0"/>
              <a:t> </a:t>
            </a:r>
          </a:p>
          <a:p>
            <a:pPr marL="285750" indent="-285750">
              <a:buFont typeface="Arial" panose="020B0604020202020204" pitchFamily="34" charset="0"/>
              <a:buChar char="•"/>
            </a:pPr>
            <a:r>
              <a:rPr lang="en-IN" dirty="0"/>
              <a:t>G.ABHISLEM                         20KQ1A0178</a:t>
            </a:r>
          </a:p>
          <a:p>
            <a:pPr marL="285750" indent="-285750">
              <a:buFont typeface="Arial" panose="020B0604020202020204" pitchFamily="34" charset="0"/>
              <a:buChar char="•"/>
            </a:pPr>
            <a:r>
              <a:rPr lang="en-IN" dirty="0"/>
              <a:t>SK.FAHEEM                           20KQ1A01B1</a:t>
            </a:r>
          </a:p>
          <a:p>
            <a:pPr marL="285750" indent="-285750">
              <a:buFont typeface="Arial" panose="020B0604020202020204" pitchFamily="34" charset="0"/>
              <a:buChar char="•"/>
            </a:pPr>
            <a:r>
              <a:rPr lang="en-IN" dirty="0"/>
              <a:t>P.SIVAREDDY                        20KQ1A01A6</a:t>
            </a:r>
          </a:p>
          <a:p>
            <a:pPr marL="285750" indent="-285750">
              <a:buFont typeface="Arial" panose="020B0604020202020204" pitchFamily="34" charset="0"/>
              <a:buChar char="•"/>
            </a:pPr>
            <a:r>
              <a:rPr lang="en-IN" dirty="0"/>
              <a:t>O.SAISUNIL                          20KQ1A0199</a:t>
            </a:r>
          </a:p>
          <a:p>
            <a:pPr marL="285750" indent="-285750">
              <a:buFont typeface="Arial" panose="020B0604020202020204" pitchFamily="34" charset="0"/>
              <a:buChar char="•"/>
            </a:pPr>
            <a:r>
              <a:rPr lang="en-IN" dirty="0"/>
              <a:t>K.GOPI                                   20KQ1A0186</a:t>
            </a:r>
          </a:p>
        </p:txBody>
      </p:sp>
      <p:cxnSp>
        <p:nvCxnSpPr>
          <p:cNvPr id="10" name="Straight Connector 9">
            <a:extLst>
              <a:ext uri="{FF2B5EF4-FFF2-40B4-BE49-F238E27FC236}">
                <a16:creationId xmlns:a16="http://schemas.microsoft.com/office/drawing/2014/main" id="{A0C8E7C2-D856-5C4F-DC50-802E03B6374A}"/>
              </a:ext>
            </a:extLst>
          </p:cNvPr>
          <p:cNvCxnSpPr/>
          <p:nvPr/>
        </p:nvCxnSpPr>
        <p:spPr>
          <a:xfrm>
            <a:off x="410547" y="3750906"/>
            <a:ext cx="1604865"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F3F5EDE-B289-889B-68DF-B85DC5411265}"/>
              </a:ext>
            </a:extLst>
          </p:cNvPr>
          <p:cNvSpPr txBox="1"/>
          <p:nvPr/>
        </p:nvSpPr>
        <p:spPr>
          <a:xfrm>
            <a:off x="8360229" y="5355771"/>
            <a:ext cx="3620277" cy="923330"/>
          </a:xfrm>
          <a:prstGeom prst="rect">
            <a:avLst/>
          </a:prstGeom>
          <a:noFill/>
        </p:spPr>
        <p:txBody>
          <a:bodyPr wrap="square" rtlCol="0">
            <a:spAutoFit/>
          </a:bodyPr>
          <a:lstStyle/>
          <a:p>
            <a:r>
              <a:rPr lang="en-IN" dirty="0"/>
              <a:t>UNDER GUIDENCE OF </a:t>
            </a:r>
          </a:p>
          <a:p>
            <a:r>
              <a:rPr lang="en-IN" dirty="0"/>
              <a:t>MR.A.SRUJAN KUMAR M.TECH</a:t>
            </a:r>
          </a:p>
          <a:p>
            <a:r>
              <a:rPr lang="en-IN" dirty="0"/>
              <a:t>                Asst. Professor</a:t>
            </a:r>
          </a:p>
        </p:txBody>
      </p:sp>
      <p:pic>
        <p:nvPicPr>
          <p:cNvPr id="13" name="Picture 12">
            <a:extLst>
              <a:ext uri="{FF2B5EF4-FFF2-40B4-BE49-F238E27FC236}">
                <a16:creationId xmlns:a16="http://schemas.microsoft.com/office/drawing/2014/main" id="{B49B0B50-8425-E1DF-C101-E5BCE5B68DDB}"/>
              </a:ext>
            </a:extLst>
          </p:cNvPr>
          <p:cNvPicPr>
            <a:picLocks noChangeAspect="1"/>
          </p:cNvPicPr>
          <p:nvPr/>
        </p:nvPicPr>
        <p:blipFill>
          <a:blip r:embed="rId2"/>
          <a:stretch>
            <a:fillRect/>
          </a:stretch>
        </p:blipFill>
        <p:spPr>
          <a:xfrm>
            <a:off x="714180" y="490857"/>
            <a:ext cx="1638300" cy="1228725"/>
          </a:xfrm>
          <a:prstGeom prst="rect">
            <a:avLst/>
          </a:prstGeom>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62473" y="1975104"/>
            <a:ext cx="5034239" cy="667512"/>
          </a:xfrm>
        </p:spPr>
        <p:txBody>
          <a:bodyPr/>
          <a:lstStyle/>
          <a:p>
            <a:r>
              <a:rPr lang="en-US" dirty="0"/>
              <a:t>Conclusion :-</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849086" y="2846832"/>
            <a:ext cx="10058400" cy="3572629"/>
          </a:xfrm>
        </p:spPr>
        <p:txBody>
          <a:bodyPr/>
          <a:lstStyle/>
          <a:p>
            <a:endParaRPr lang="en-US" dirty="0"/>
          </a:p>
          <a:p>
            <a:pPr marL="342900" indent="-342900">
              <a:buFont typeface="Wingdings" panose="05000000000000000000" pitchFamily="2" charset="2"/>
              <a:buChar char="Ø"/>
            </a:pPr>
            <a:r>
              <a:rPr lang="en-US" sz="1800" dirty="0"/>
              <a:t>Waste plastic, which is available everywhere, may be put to an effective use in tile.</a:t>
            </a:r>
          </a:p>
          <a:p>
            <a:pPr marL="342900" indent="-342900">
              <a:buFont typeface="Wingdings" panose="05000000000000000000" pitchFamily="2" charset="2"/>
              <a:buChar char="Ø"/>
            </a:pPr>
            <a:r>
              <a:rPr lang="en-US" sz="1800" dirty="0"/>
              <a:t>Plastic tiles can help reduce the environmental pollution, thereby making the environmental clean and healthy.</a:t>
            </a:r>
          </a:p>
          <a:p>
            <a:pPr marL="342900" indent="-342900">
              <a:buFont typeface="Wingdings" panose="05000000000000000000" pitchFamily="2" charset="2"/>
              <a:buChar char="Ø"/>
            </a:pPr>
            <a:r>
              <a:rPr lang="en-US" sz="1800" dirty="0"/>
              <a:t>Water absorption of plastic tile is zero percent.</a:t>
            </a:r>
          </a:p>
          <a:p>
            <a:pPr marL="342900" indent="-342900">
              <a:buFont typeface="Wingdings" panose="05000000000000000000" pitchFamily="2" charset="2"/>
              <a:buChar char="Ø"/>
            </a:pPr>
            <a:r>
              <a:rPr lang="en-US" sz="1800" dirty="0"/>
              <a:t>With reference to the literature and this study, plastic waste can be used as a binding agent instead of cement in the manufacturing of tiles, in the pavement construction etc. </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93554-C58C-4258-6D8A-28B379EACD3B}"/>
              </a:ext>
            </a:extLst>
          </p:cNvPr>
          <p:cNvSpPr>
            <a:spLocks noGrp="1"/>
          </p:cNvSpPr>
          <p:nvPr>
            <p:ph type="ctrTitle"/>
          </p:nvPr>
        </p:nvSpPr>
        <p:spPr>
          <a:xfrm>
            <a:off x="1527048" y="1975103"/>
            <a:ext cx="7374356" cy="2587565"/>
          </a:xfrm>
        </p:spPr>
        <p:txBody>
          <a:bodyPr/>
          <a:lstStyle/>
          <a:p>
            <a:r>
              <a:rPr lang="en-IN" dirty="0"/>
              <a:t>          THANK YOU </a:t>
            </a:r>
          </a:p>
        </p:txBody>
      </p:sp>
      <p:sp>
        <p:nvSpPr>
          <p:cNvPr id="3" name="Subtitle 2">
            <a:extLst>
              <a:ext uri="{FF2B5EF4-FFF2-40B4-BE49-F238E27FC236}">
                <a16:creationId xmlns:a16="http://schemas.microsoft.com/office/drawing/2014/main" id="{683E5E11-6F90-E4C3-55B2-8395741D0978}"/>
              </a:ext>
            </a:extLst>
          </p:cNvPr>
          <p:cNvSpPr>
            <a:spLocks noGrp="1"/>
          </p:cNvSpPr>
          <p:nvPr>
            <p:ph type="subTitle" idx="1"/>
          </p:nvPr>
        </p:nvSpPr>
        <p:spPr>
          <a:xfrm>
            <a:off x="1545335" y="2248678"/>
            <a:ext cx="8177163" cy="2774426"/>
          </a:xfrm>
        </p:spPr>
        <p:txBody>
          <a:bodyPr/>
          <a:lstStyle/>
          <a:p>
            <a:r>
              <a:rPr lang="en-IN" dirty="0"/>
              <a:t>…</a:t>
            </a:r>
          </a:p>
        </p:txBody>
      </p:sp>
    </p:spTree>
    <p:extLst>
      <p:ext uri="{BB962C8B-B14F-4D97-AF65-F5344CB8AC3E}">
        <p14:creationId xmlns:p14="http://schemas.microsoft.com/office/powerpoint/2010/main" val="9754283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583592" y="2118049"/>
            <a:ext cx="5691052" cy="625150"/>
          </a:xfrm>
        </p:spPr>
        <p:txBody>
          <a:bodyPr/>
          <a:lstStyle/>
          <a:p>
            <a:r>
              <a:rPr lang="en-US" sz="4400" b="1" dirty="0">
                <a:solidFill>
                  <a:schemeClr val="accent6"/>
                </a:solidFill>
                <a:latin typeface="Algerian" panose="04020705040A02060702" pitchFamily="82" charset="0"/>
                <a:ea typeface="Arial Regular" pitchFamily="34" charset="-122"/>
                <a:cs typeface="Arial Black" panose="020B0604020202020204" pitchFamily="34" charset="0"/>
              </a:rPr>
              <a:t> </a:t>
            </a:r>
            <a:r>
              <a:rPr lang="en-US" sz="4400" b="1" dirty="0">
                <a:solidFill>
                  <a:schemeClr val="accent6"/>
                </a:solidFill>
                <a:latin typeface="+mn-lt"/>
                <a:ea typeface="Arial Regular" pitchFamily="34" charset="-122"/>
                <a:cs typeface="Arial Black" panose="020B0604020202020204" pitchFamily="34" charset="0"/>
              </a:rPr>
              <a:t>AGENDA</a:t>
            </a:r>
            <a:endParaRPr lang="en-US" sz="4400" b="1" dirty="0">
              <a:solidFill>
                <a:schemeClr val="accent6"/>
              </a:solidFill>
              <a:latin typeface="+mn-lt"/>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83592" y="2854607"/>
            <a:ext cx="5693664" cy="3122168"/>
          </a:xfrm>
        </p:spPr>
        <p:txBody>
          <a:bodyPr/>
          <a:lstStyle/>
          <a:p>
            <a:pPr marL="342900" indent="-342900">
              <a:buFont typeface="Wingdings" panose="05000000000000000000" pitchFamily="2" charset="2"/>
              <a:buChar char="Ø"/>
            </a:pPr>
            <a:r>
              <a:rPr lang="en-US" dirty="0"/>
              <a:t>Introduction​</a:t>
            </a:r>
          </a:p>
          <a:p>
            <a:pPr marL="342900" indent="-342900">
              <a:buFont typeface="Wingdings" panose="05000000000000000000" pitchFamily="2" charset="2"/>
              <a:buChar char="Ø"/>
            </a:pPr>
            <a:r>
              <a:rPr lang="en-US" dirty="0"/>
              <a:t>Classifications of plastic </a:t>
            </a:r>
          </a:p>
          <a:p>
            <a:pPr marL="342900" indent="-342900">
              <a:buFont typeface="Wingdings" panose="05000000000000000000" pitchFamily="2" charset="2"/>
              <a:buChar char="Ø"/>
            </a:pPr>
            <a:r>
              <a:rPr lang="en-US" dirty="0"/>
              <a:t>Materials used</a:t>
            </a:r>
          </a:p>
          <a:p>
            <a:pPr marL="342900" indent="-342900">
              <a:buFont typeface="Wingdings" panose="05000000000000000000" pitchFamily="2" charset="2"/>
              <a:buChar char="Ø"/>
            </a:pPr>
            <a:r>
              <a:rPr lang="en-US" dirty="0"/>
              <a:t>Methodology</a:t>
            </a:r>
          </a:p>
          <a:p>
            <a:pPr marL="342900" indent="-342900">
              <a:buFont typeface="Wingdings" panose="05000000000000000000" pitchFamily="2" charset="2"/>
              <a:buChar char="Ø"/>
            </a:pPr>
            <a:r>
              <a:rPr lang="en-US" dirty="0"/>
              <a:t>conclusions </a:t>
            </a:r>
          </a:p>
          <a:p>
            <a:r>
              <a:rPr lang="en-US" dirty="0"/>
              <a:t>​</a:t>
            </a:r>
          </a:p>
        </p:txBody>
      </p:sp>
      <p:cxnSp>
        <p:nvCxnSpPr>
          <p:cNvPr id="5" name="Straight Connector 4">
            <a:extLst>
              <a:ext uri="{FF2B5EF4-FFF2-40B4-BE49-F238E27FC236}">
                <a16:creationId xmlns:a16="http://schemas.microsoft.com/office/drawing/2014/main" id="{1E93AD6D-4358-7629-916F-D229FA054A57}"/>
              </a:ext>
            </a:extLst>
          </p:cNvPr>
          <p:cNvCxnSpPr>
            <a:cxnSpLocks/>
          </p:cNvCxnSpPr>
          <p:nvPr/>
        </p:nvCxnSpPr>
        <p:spPr>
          <a:xfrm>
            <a:off x="1474237" y="2743200"/>
            <a:ext cx="3144416" cy="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3222751"/>
            <a:ext cx="6766560" cy="3178043"/>
          </a:xfrm>
        </p:spPr>
        <p:txBody>
          <a:bodyPr/>
          <a:lstStyle/>
          <a:p>
            <a:r>
              <a:rPr lang="en-US" dirty="0"/>
              <a:t>Plastic can be reused in different sectors like manufacturing, marketing, transportation, construction site etc. Plastic is a very useful substance in our daily life work, but after the use of plastic it is very difficult for us to dispose of it because it is a non-biodegradable substance .The properties of plastic are very unique and it can mix with the every kind of material. Plastic is a composition of synthetic and semi synthetic organic compounds. They are ductile and remold into any solid substance. We need to use better advanced techniques and methods to dispose plastic waste properly.</a:t>
            </a:r>
          </a:p>
          <a:p>
            <a:r>
              <a:rPr lang="en-US" dirty="0"/>
              <a:t>                                                     as we use many types of tiles in construction field like, clay tiles etc. In this project we try to use plastic based tiles which have better characteristics than any other type of  tiles. Plastic sand tiles are cheaper than the normal tiles. People can easily afford these types of tiles.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cxnSp>
        <p:nvCxnSpPr>
          <p:cNvPr id="5" name="Straight Connector 4">
            <a:extLst>
              <a:ext uri="{FF2B5EF4-FFF2-40B4-BE49-F238E27FC236}">
                <a16:creationId xmlns:a16="http://schemas.microsoft.com/office/drawing/2014/main" id="{A7452C4D-F40D-A93D-1A99-8B5BD4FC3A6D}"/>
              </a:ext>
            </a:extLst>
          </p:cNvPr>
          <p:cNvCxnSpPr/>
          <p:nvPr/>
        </p:nvCxnSpPr>
        <p:spPr>
          <a:xfrm>
            <a:off x="4224528" y="3044952"/>
            <a:ext cx="3790468" cy="0"/>
          </a:xfrm>
          <a:prstGeom prst="line">
            <a:avLst/>
          </a:prstGeom>
          <a:ln/>
        </p:spPr>
        <p:style>
          <a:lnRef idx="3">
            <a:schemeClr val="accent6"/>
          </a:lnRef>
          <a:fillRef idx="0">
            <a:schemeClr val="accent6"/>
          </a:fillRef>
          <a:effectRef idx="2">
            <a:schemeClr val="accent6"/>
          </a:effectRef>
          <a:fontRef idx="minor">
            <a:schemeClr val="tx1"/>
          </a:fontRef>
        </p:style>
      </p:cxnSp>
      <p:sp>
        <p:nvSpPr>
          <p:cNvPr id="7" name="Title 6">
            <a:extLst>
              <a:ext uri="{FF2B5EF4-FFF2-40B4-BE49-F238E27FC236}">
                <a16:creationId xmlns:a16="http://schemas.microsoft.com/office/drawing/2014/main" id="{AC2324F5-DCEF-937A-55F4-7529995233A9}"/>
              </a:ext>
            </a:extLst>
          </p:cNvPr>
          <p:cNvSpPr>
            <a:spLocks noGrp="1"/>
          </p:cNvSpPr>
          <p:nvPr>
            <p:ph type="title"/>
          </p:nvPr>
        </p:nvSpPr>
        <p:spPr>
          <a:xfrm>
            <a:off x="4142792" y="2276856"/>
            <a:ext cx="6848296" cy="768096"/>
          </a:xfrm>
        </p:spPr>
        <p:txBody>
          <a:bodyPr/>
          <a:lstStyle/>
          <a:p>
            <a:r>
              <a:rPr lang="en-IN" dirty="0">
                <a:latin typeface="Algerian" panose="04020705040A02060702" pitchFamily="82" charset="0"/>
              </a:rPr>
              <a:t>Introduction </a:t>
            </a:r>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02229" y="709128"/>
            <a:ext cx="9629191" cy="1408922"/>
          </a:xfrm>
        </p:spPr>
        <p:txBody>
          <a:bodyPr/>
          <a:lstStyle/>
          <a:p>
            <a:r>
              <a:rPr lang="en-US" sz="4400" b="1" dirty="0">
                <a:solidFill>
                  <a:schemeClr val="accent6"/>
                </a:solidFill>
                <a:latin typeface="Arial Black" panose="020B0604020202020204" pitchFamily="34" charset="0"/>
                <a:cs typeface="Arial Black" panose="020B0604020202020204" pitchFamily="34" charset="0"/>
              </a:rPr>
              <a:t>CLASSIFICATIONS OF PLASTIC </a:t>
            </a:r>
            <a:br>
              <a:rPr lang="en-US" sz="4400" b="1" dirty="0">
                <a:solidFill>
                  <a:schemeClr val="accent6"/>
                </a:solidFill>
                <a:latin typeface="Arial Black" panose="020B0604020202020204" pitchFamily="34" charset="0"/>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407298"/>
            <a:ext cx="6400800" cy="2823070"/>
          </a:xfrm>
        </p:spPr>
        <p:txBody>
          <a:bodyPr/>
          <a:lstStyle/>
          <a:p>
            <a:pPr marL="342900" indent="-342900" algn="l">
              <a:buFont typeface="Wingdings" panose="05000000000000000000" pitchFamily="2" charset="2"/>
              <a:buChar char="Ø"/>
            </a:pPr>
            <a:r>
              <a:rPr lang="en-US" dirty="0">
                <a:latin typeface="Sabon Next LT" panose="02000500000000000000" pitchFamily="2" charset="0"/>
                <a:cs typeface="Sabon Next LT" panose="02000500000000000000" pitchFamily="2" charset="0"/>
              </a:rPr>
              <a:t>Polyethylene Terephthalate </a:t>
            </a:r>
          </a:p>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High-</a:t>
            </a:r>
            <a:r>
              <a:rPr lang="en-US" dirty="0">
                <a:latin typeface="Sabon Next LT" panose="02000500000000000000" pitchFamily="2" charset="0"/>
                <a:cs typeface="Sabon Next LT" panose="02000500000000000000" pitchFamily="2" charset="0"/>
              </a:rPr>
              <a:t>Density Polyethylene </a:t>
            </a:r>
          </a:p>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Polyvinyl Chloride</a:t>
            </a:r>
          </a:p>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Low-Density Polyethylene</a:t>
            </a:r>
          </a:p>
          <a:p>
            <a:pPr marL="342900" indent="-342900" algn="l">
              <a:buFont typeface="Wingdings" panose="05000000000000000000" pitchFamily="2" charset="2"/>
              <a:buChar char="Ø"/>
            </a:pPr>
            <a:r>
              <a:rPr lang="en-US" dirty="0">
                <a:latin typeface="Sabon Next LT" panose="02000500000000000000" pitchFamily="2" charset="0"/>
                <a:cs typeface="Sabon Next LT" panose="02000500000000000000" pitchFamily="2" charset="0"/>
              </a:rPr>
              <a:t>Polypropylene </a:t>
            </a:r>
          </a:p>
          <a:p>
            <a:pPr marL="342900" indent="-342900" algn="l">
              <a:buFont typeface="Wingdings" panose="05000000000000000000" pitchFamily="2" charset="2"/>
              <a:buChar char="Ø"/>
            </a:pPr>
            <a:r>
              <a:rPr lang="en-US" sz="2400" dirty="0">
                <a:solidFill>
                  <a:schemeClr val="accent6"/>
                </a:solidFill>
                <a:latin typeface="Sabon Next LT" panose="02000500000000000000" pitchFamily="2" charset="0"/>
                <a:cs typeface="Sabon Next LT" panose="02000500000000000000" pitchFamily="2" charset="0"/>
              </a:rPr>
              <a:t>Polystyrene</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59836" y="1912776"/>
            <a:ext cx="11504645" cy="3079101"/>
          </a:xfrm>
        </p:spPr>
        <p:txBody>
          <a:bodyPr/>
          <a:lstStyle/>
          <a:p>
            <a:r>
              <a:rPr lang="en-US" sz="2400" dirty="0"/>
              <a:t> Plastic waste </a:t>
            </a:r>
            <a:br>
              <a:rPr lang="en-US" sz="2400" dirty="0"/>
            </a:br>
            <a:r>
              <a:rPr lang="en-US" sz="2400" dirty="0"/>
              <a:t>                                   </a:t>
            </a:r>
            <a:br>
              <a:rPr lang="en-US" sz="2400" dirty="0"/>
            </a:br>
            <a:br>
              <a:rPr lang="en-US" sz="2400" dirty="0"/>
            </a:br>
            <a:r>
              <a:rPr lang="en-US" sz="2400" dirty="0"/>
              <a:t>                                    </a:t>
            </a:r>
            <a:r>
              <a:rPr lang="en-US" sz="1600" b="0" dirty="0" err="1"/>
              <a:t>Waste</a:t>
            </a:r>
            <a:r>
              <a:rPr lang="en-US" sz="1600" b="0" dirty="0"/>
              <a:t>  plastic generated from waste elements of plastic bottles and </a:t>
            </a:r>
            <a:br>
              <a:rPr lang="en-US" sz="1600" b="0" dirty="0"/>
            </a:br>
            <a:r>
              <a:rPr lang="en-US" sz="1600" b="0" dirty="0"/>
              <a:t>                                                      figure shows a waste plastic for producing floor tiles.</a:t>
            </a:r>
            <a:endParaRPr lang="en-US" sz="2400"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284376" y="1231641"/>
            <a:ext cx="8201608" cy="878972"/>
          </a:xfrm>
        </p:spPr>
        <p:txBody>
          <a:bodyPr/>
          <a:lstStyle/>
          <a:p>
            <a:r>
              <a:rPr lang="en-US" sz="4400" dirty="0"/>
              <a:t>         MATERIALS USED </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389120" y="5159829"/>
            <a:ext cx="3932238" cy="1586204"/>
          </a:xfrm>
        </p:spPr>
        <p:txBody>
          <a:bodyPr/>
          <a:lstStyle/>
          <a:p>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4618652"/>
            <a:ext cx="856364" cy="218523"/>
          </a:xfrm>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7" name="Picture 6">
            <a:extLst>
              <a:ext uri="{FF2B5EF4-FFF2-40B4-BE49-F238E27FC236}">
                <a16:creationId xmlns:a16="http://schemas.microsoft.com/office/drawing/2014/main" id="{099EF736-8B69-2CE2-174C-048AE1FBD64D}"/>
              </a:ext>
            </a:extLst>
          </p:cNvPr>
          <p:cNvPicPr>
            <a:picLocks noChangeAspect="1"/>
          </p:cNvPicPr>
          <p:nvPr/>
        </p:nvPicPr>
        <p:blipFill>
          <a:blip r:embed="rId2"/>
          <a:stretch>
            <a:fillRect/>
          </a:stretch>
        </p:blipFill>
        <p:spPr>
          <a:xfrm>
            <a:off x="776333" y="2493095"/>
            <a:ext cx="2619375" cy="1743075"/>
          </a:xfrm>
          <a:prstGeom prst="rect">
            <a:avLst/>
          </a:prstGeom>
        </p:spPr>
      </p:pic>
      <p:cxnSp>
        <p:nvCxnSpPr>
          <p:cNvPr id="9" name="Straight Connector 8">
            <a:extLst>
              <a:ext uri="{FF2B5EF4-FFF2-40B4-BE49-F238E27FC236}">
                <a16:creationId xmlns:a16="http://schemas.microsoft.com/office/drawing/2014/main" id="{65093D32-A24F-D9D3-E377-C535F17F75C4}"/>
              </a:ext>
            </a:extLst>
          </p:cNvPr>
          <p:cNvCxnSpPr/>
          <p:nvPr/>
        </p:nvCxnSpPr>
        <p:spPr>
          <a:xfrm>
            <a:off x="706016" y="2313992"/>
            <a:ext cx="2317102" cy="0"/>
          </a:xfrm>
          <a:prstGeom prst="line">
            <a:avLst/>
          </a:prstGeom>
          <a:ln/>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a16="http://schemas.microsoft.com/office/drawing/2014/main" id="{DCAC7810-E0B1-21BC-E1FC-C6E24530D1BB}"/>
              </a:ext>
            </a:extLst>
          </p:cNvPr>
          <p:cNvCxnSpPr/>
          <p:nvPr/>
        </p:nvCxnSpPr>
        <p:spPr>
          <a:xfrm>
            <a:off x="4562669" y="1912776"/>
            <a:ext cx="4937947"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85AECF-BD00-9F97-0A6E-2B09C3268C2B}"/>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TextBox 3">
            <a:extLst>
              <a:ext uri="{FF2B5EF4-FFF2-40B4-BE49-F238E27FC236}">
                <a16:creationId xmlns:a16="http://schemas.microsoft.com/office/drawing/2014/main" id="{319E2DD6-C3E4-221B-4A08-96667DEF07DE}"/>
              </a:ext>
            </a:extLst>
          </p:cNvPr>
          <p:cNvSpPr txBox="1"/>
          <p:nvPr/>
        </p:nvSpPr>
        <p:spPr>
          <a:xfrm>
            <a:off x="1240785" y="961053"/>
            <a:ext cx="10198359" cy="3416320"/>
          </a:xfrm>
          <a:prstGeom prst="rect">
            <a:avLst/>
          </a:prstGeom>
          <a:noFill/>
        </p:spPr>
        <p:txBody>
          <a:bodyPr wrap="square" rtlCol="0">
            <a:spAutoFit/>
          </a:bodyPr>
          <a:lstStyle/>
          <a:p>
            <a:r>
              <a:rPr lang="en-IN" sz="3600" dirty="0">
                <a:solidFill>
                  <a:srgbClr val="202C8F"/>
                </a:solidFill>
              </a:rPr>
              <a:t>FLY ASH:-</a:t>
            </a:r>
          </a:p>
          <a:p>
            <a:endParaRPr lang="en-IN" dirty="0"/>
          </a:p>
          <a:p>
            <a:r>
              <a:rPr lang="en-IN" dirty="0">
                <a:solidFill>
                  <a:srgbClr val="202C8F"/>
                </a:solidFill>
              </a:rPr>
              <a:t>Fly ash, a solid waste from thermal power plants has been a major source of environmental pollution. About 95 million tones of fly ash is being produced by the various power plants in the country.</a:t>
            </a:r>
          </a:p>
          <a:p>
            <a:endParaRPr lang="en-IN" dirty="0">
              <a:solidFill>
                <a:srgbClr val="202C8F"/>
              </a:solidFill>
            </a:endParaRPr>
          </a:p>
          <a:p>
            <a:r>
              <a:rPr lang="en-IN" sz="3600" u="sng" dirty="0">
                <a:solidFill>
                  <a:srgbClr val="202C8F"/>
                </a:solidFill>
              </a:rPr>
              <a:t>FINENESS OF FLY ASH :-</a:t>
            </a:r>
          </a:p>
          <a:p>
            <a:r>
              <a:rPr lang="en-IN" dirty="0">
                <a:solidFill>
                  <a:srgbClr val="202C8F"/>
                </a:solidFill>
              </a:rPr>
              <a:t> the fineness of the fly ash is to be checked in both dry and wet sieving. The fly ash sample is sieved in 45 micron sieve and the percentage of retained on the 45 micron sieve is calculated. Further is also measured by </a:t>
            </a:r>
            <a:r>
              <a:rPr lang="en-IN" dirty="0" err="1">
                <a:solidFill>
                  <a:srgbClr val="202C8F"/>
                </a:solidFill>
              </a:rPr>
              <a:t>LeChatelier</a:t>
            </a:r>
            <a:r>
              <a:rPr lang="en-IN" dirty="0">
                <a:solidFill>
                  <a:srgbClr val="202C8F"/>
                </a:solidFill>
              </a:rPr>
              <a:t> method and Blaine specific surface method.</a:t>
            </a:r>
          </a:p>
          <a:p>
            <a:r>
              <a:rPr lang="en-IN" dirty="0">
                <a:solidFill>
                  <a:srgbClr val="202C8F"/>
                </a:solidFill>
              </a:rPr>
              <a:t>   </a:t>
            </a:r>
          </a:p>
        </p:txBody>
      </p:sp>
      <p:cxnSp>
        <p:nvCxnSpPr>
          <p:cNvPr id="15" name="Straight Connector 14">
            <a:extLst>
              <a:ext uri="{FF2B5EF4-FFF2-40B4-BE49-F238E27FC236}">
                <a16:creationId xmlns:a16="http://schemas.microsoft.com/office/drawing/2014/main" id="{59E334E8-D320-0C57-AE3F-956F0A2F396B}"/>
              </a:ext>
            </a:extLst>
          </p:cNvPr>
          <p:cNvCxnSpPr/>
          <p:nvPr/>
        </p:nvCxnSpPr>
        <p:spPr>
          <a:xfrm>
            <a:off x="1334278" y="1595535"/>
            <a:ext cx="1838130" cy="0"/>
          </a:xfrm>
          <a:prstGeom prst="line">
            <a:avLst/>
          </a:prstGeom>
          <a:ln/>
        </p:spPr>
        <p:style>
          <a:lnRef idx="2">
            <a:schemeClr val="accent6"/>
          </a:lnRef>
          <a:fillRef idx="0">
            <a:schemeClr val="accent6"/>
          </a:fillRef>
          <a:effectRef idx="1">
            <a:schemeClr val="accent6"/>
          </a:effectRef>
          <a:fontRef idx="minor">
            <a:schemeClr val="tx1"/>
          </a:fontRef>
        </p:style>
      </p:cxnSp>
      <p:pic>
        <p:nvPicPr>
          <p:cNvPr id="17" name="Picture 16">
            <a:extLst>
              <a:ext uri="{FF2B5EF4-FFF2-40B4-BE49-F238E27FC236}">
                <a16:creationId xmlns:a16="http://schemas.microsoft.com/office/drawing/2014/main" id="{9F598EFA-6EFA-E6E3-1DB2-2691A743ABDE}"/>
              </a:ext>
            </a:extLst>
          </p:cNvPr>
          <p:cNvPicPr>
            <a:picLocks noChangeAspect="1"/>
          </p:cNvPicPr>
          <p:nvPr/>
        </p:nvPicPr>
        <p:blipFill>
          <a:blip r:embed="rId2"/>
          <a:stretch>
            <a:fillRect/>
          </a:stretch>
        </p:blipFill>
        <p:spPr>
          <a:xfrm>
            <a:off x="3928189" y="4086808"/>
            <a:ext cx="5355770" cy="2696547"/>
          </a:xfrm>
          <a:prstGeom prst="rect">
            <a:avLst/>
          </a:prstGeom>
        </p:spPr>
      </p:pic>
    </p:spTree>
    <p:extLst>
      <p:ext uri="{BB962C8B-B14F-4D97-AF65-F5344CB8AC3E}">
        <p14:creationId xmlns:p14="http://schemas.microsoft.com/office/powerpoint/2010/main" val="82503485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1B9B77-03D2-B243-B495-BD682A9B20CC}"/>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6" name="TextBox 5">
            <a:extLst>
              <a:ext uri="{FF2B5EF4-FFF2-40B4-BE49-F238E27FC236}">
                <a16:creationId xmlns:a16="http://schemas.microsoft.com/office/drawing/2014/main" id="{87EFB782-5FED-345C-DF0C-D3C22E671E3B}"/>
              </a:ext>
            </a:extLst>
          </p:cNvPr>
          <p:cNvSpPr txBox="1"/>
          <p:nvPr/>
        </p:nvSpPr>
        <p:spPr>
          <a:xfrm>
            <a:off x="699797" y="1175657"/>
            <a:ext cx="8658808" cy="4462760"/>
          </a:xfrm>
          <a:prstGeom prst="rect">
            <a:avLst/>
          </a:prstGeom>
          <a:noFill/>
        </p:spPr>
        <p:txBody>
          <a:bodyPr wrap="square" rtlCol="0">
            <a:spAutoFit/>
          </a:bodyPr>
          <a:lstStyle/>
          <a:p>
            <a:r>
              <a:rPr lang="en-IN" sz="3600" u="sng" dirty="0">
                <a:solidFill>
                  <a:srgbClr val="202C8F"/>
                </a:solidFill>
              </a:rPr>
              <a:t>SPECIFIC GRAVITY OF FLY ASH:-</a:t>
            </a:r>
          </a:p>
          <a:p>
            <a:r>
              <a:rPr lang="en-IN" dirty="0">
                <a:solidFill>
                  <a:srgbClr val="202C8F"/>
                </a:solidFill>
              </a:rPr>
              <a:t>           The specific gravity of fly ash ranges from a low value of 1.90 for a sub-</a:t>
            </a:r>
            <a:r>
              <a:rPr lang="en-IN" dirty="0" err="1">
                <a:solidFill>
                  <a:srgbClr val="202C8F"/>
                </a:solidFill>
              </a:rPr>
              <a:t>bitumnious</a:t>
            </a:r>
            <a:r>
              <a:rPr lang="en-IN" dirty="0">
                <a:solidFill>
                  <a:srgbClr val="202C8F"/>
                </a:solidFill>
              </a:rPr>
              <a:t> ash to a high value of 2.96 for an iron-rich bituminous ash.</a:t>
            </a:r>
          </a:p>
          <a:p>
            <a:endParaRPr lang="en-IN" dirty="0">
              <a:solidFill>
                <a:srgbClr val="202C8F"/>
              </a:solidFill>
            </a:endParaRPr>
          </a:p>
          <a:p>
            <a:r>
              <a:rPr lang="en-IN" sz="3200" u="sng" dirty="0">
                <a:solidFill>
                  <a:srgbClr val="202C8F"/>
                </a:solidFill>
              </a:rPr>
              <a:t>Size and shape of fly ash:-</a:t>
            </a:r>
          </a:p>
          <a:p>
            <a:r>
              <a:rPr lang="en-IN" dirty="0">
                <a:solidFill>
                  <a:srgbClr val="202C8F"/>
                </a:solidFill>
              </a:rPr>
              <a:t>As the fly ash is a very fine material, the particle size ranges in between 10 to 100 micron. The shape of the fly ash is usually spherical glassy shaped.</a:t>
            </a:r>
          </a:p>
          <a:p>
            <a:endParaRPr lang="en-IN" dirty="0">
              <a:solidFill>
                <a:srgbClr val="202C8F"/>
              </a:solidFill>
            </a:endParaRPr>
          </a:p>
          <a:p>
            <a:r>
              <a:rPr lang="en-IN" sz="3600" u="sng" dirty="0">
                <a:solidFill>
                  <a:srgbClr val="202C8F"/>
                </a:solidFill>
              </a:rPr>
              <a:t>Colour:-</a:t>
            </a:r>
          </a:p>
          <a:p>
            <a:r>
              <a:rPr lang="en-IN" dirty="0">
                <a:solidFill>
                  <a:srgbClr val="202C8F"/>
                </a:solidFill>
              </a:rPr>
              <a:t>The colour of the fly ash depends upon the chemical and mineral constituents. Lime content in the fly ash gives tan and light colours where as brownish colour is imparted by the presence of the iron content. A dark grey to black colour is typically </a:t>
            </a:r>
            <a:r>
              <a:rPr lang="en-IN" dirty="0" err="1">
                <a:solidFill>
                  <a:srgbClr val="202C8F"/>
                </a:solidFill>
              </a:rPr>
              <a:t>attribitted</a:t>
            </a:r>
            <a:r>
              <a:rPr lang="en-IN" dirty="0">
                <a:solidFill>
                  <a:srgbClr val="202C8F"/>
                </a:solidFill>
              </a:rPr>
              <a:t> to an elevated un-burned content.  </a:t>
            </a:r>
          </a:p>
        </p:txBody>
      </p:sp>
    </p:spTree>
    <p:extLst>
      <p:ext uri="{BB962C8B-B14F-4D97-AF65-F5344CB8AC3E}">
        <p14:creationId xmlns:p14="http://schemas.microsoft.com/office/powerpoint/2010/main" val="9994933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20B92F-E209-0C5D-E192-B297BBC57102}"/>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4" name="TextBox 3">
            <a:extLst>
              <a:ext uri="{FF2B5EF4-FFF2-40B4-BE49-F238E27FC236}">
                <a16:creationId xmlns:a16="http://schemas.microsoft.com/office/drawing/2014/main" id="{10CA319F-B32D-79C1-05AF-F836E04A5271}"/>
              </a:ext>
            </a:extLst>
          </p:cNvPr>
          <p:cNvSpPr txBox="1"/>
          <p:nvPr/>
        </p:nvSpPr>
        <p:spPr>
          <a:xfrm>
            <a:off x="1171272" y="594360"/>
            <a:ext cx="9563878" cy="1323439"/>
          </a:xfrm>
          <a:prstGeom prst="rect">
            <a:avLst/>
          </a:prstGeom>
          <a:noFill/>
        </p:spPr>
        <p:txBody>
          <a:bodyPr wrap="square" rtlCol="0">
            <a:spAutoFit/>
          </a:bodyPr>
          <a:lstStyle/>
          <a:p>
            <a:r>
              <a:rPr lang="en-IN" sz="4000" b="1" u="sng" dirty="0">
                <a:solidFill>
                  <a:srgbClr val="202C8F"/>
                </a:solidFill>
              </a:rPr>
              <a:t>METHODOLGY:-</a:t>
            </a:r>
          </a:p>
          <a:p>
            <a:endParaRPr lang="en-IN" sz="4000" dirty="0">
              <a:solidFill>
                <a:srgbClr val="202C8F"/>
              </a:solidFill>
            </a:endParaRPr>
          </a:p>
        </p:txBody>
      </p:sp>
      <p:sp>
        <p:nvSpPr>
          <p:cNvPr id="5" name="Rectangle: Rounded Corners 4">
            <a:extLst>
              <a:ext uri="{FF2B5EF4-FFF2-40B4-BE49-F238E27FC236}">
                <a16:creationId xmlns:a16="http://schemas.microsoft.com/office/drawing/2014/main" id="{FBBA2585-CECC-A230-72B5-9CCA2FE533C7}"/>
              </a:ext>
            </a:extLst>
          </p:cNvPr>
          <p:cNvSpPr/>
          <p:nvPr/>
        </p:nvSpPr>
        <p:spPr>
          <a:xfrm>
            <a:off x="861169" y="1577232"/>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PLASTIC COLLECTION </a:t>
            </a:r>
          </a:p>
        </p:txBody>
      </p:sp>
      <p:sp>
        <p:nvSpPr>
          <p:cNvPr id="13" name="Rectangle: Rounded Corners 12">
            <a:extLst>
              <a:ext uri="{FF2B5EF4-FFF2-40B4-BE49-F238E27FC236}">
                <a16:creationId xmlns:a16="http://schemas.microsoft.com/office/drawing/2014/main" id="{8D80A74E-B17C-F984-5481-A36B3DF9E5B1}"/>
              </a:ext>
            </a:extLst>
          </p:cNvPr>
          <p:cNvSpPr/>
          <p:nvPr/>
        </p:nvSpPr>
        <p:spPr>
          <a:xfrm>
            <a:off x="861169" y="2957804"/>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MANUAL SORTING </a:t>
            </a:r>
          </a:p>
        </p:txBody>
      </p:sp>
      <p:sp>
        <p:nvSpPr>
          <p:cNvPr id="15" name="Rectangle: Rounded Corners 14">
            <a:extLst>
              <a:ext uri="{FF2B5EF4-FFF2-40B4-BE49-F238E27FC236}">
                <a16:creationId xmlns:a16="http://schemas.microsoft.com/office/drawing/2014/main" id="{E968E4C0-DEE2-80BD-F454-1B8A054C59DA}"/>
              </a:ext>
            </a:extLst>
          </p:cNvPr>
          <p:cNvSpPr/>
          <p:nvPr/>
        </p:nvSpPr>
        <p:spPr>
          <a:xfrm>
            <a:off x="861169" y="4404049"/>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CHIPPING</a:t>
            </a:r>
          </a:p>
        </p:txBody>
      </p:sp>
      <p:sp>
        <p:nvSpPr>
          <p:cNvPr id="16" name="Rectangle: Rounded Corners 15">
            <a:extLst>
              <a:ext uri="{FF2B5EF4-FFF2-40B4-BE49-F238E27FC236}">
                <a16:creationId xmlns:a16="http://schemas.microsoft.com/office/drawing/2014/main" id="{4F9F6E81-3660-77EC-1DD1-97937573ABED}"/>
              </a:ext>
            </a:extLst>
          </p:cNvPr>
          <p:cNvSpPr/>
          <p:nvPr/>
        </p:nvSpPr>
        <p:spPr>
          <a:xfrm>
            <a:off x="861169" y="5831633"/>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WASHING </a:t>
            </a:r>
          </a:p>
        </p:txBody>
      </p:sp>
      <p:sp>
        <p:nvSpPr>
          <p:cNvPr id="18" name="Rectangle: Rounded Corners 17">
            <a:extLst>
              <a:ext uri="{FF2B5EF4-FFF2-40B4-BE49-F238E27FC236}">
                <a16:creationId xmlns:a16="http://schemas.microsoft.com/office/drawing/2014/main" id="{F2229009-1211-DCD2-D6E2-E27A7F89C147}"/>
              </a:ext>
            </a:extLst>
          </p:cNvPr>
          <p:cNvSpPr/>
          <p:nvPr/>
        </p:nvSpPr>
        <p:spPr>
          <a:xfrm>
            <a:off x="6712178" y="1577232"/>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MELTING OF PLASTIC MATERIAL</a:t>
            </a:r>
          </a:p>
        </p:txBody>
      </p:sp>
      <p:sp>
        <p:nvSpPr>
          <p:cNvPr id="22" name="Rectangle: Rounded Corners 21">
            <a:extLst>
              <a:ext uri="{FF2B5EF4-FFF2-40B4-BE49-F238E27FC236}">
                <a16:creationId xmlns:a16="http://schemas.microsoft.com/office/drawing/2014/main" id="{F7874494-FE24-E9FF-4671-629D0A2921C0}"/>
              </a:ext>
            </a:extLst>
          </p:cNvPr>
          <p:cNvSpPr/>
          <p:nvPr/>
        </p:nvSpPr>
        <p:spPr>
          <a:xfrm>
            <a:off x="6715646" y="2864498"/>
            <a:ext cx="4615185" cy="77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MIXING OF MATERIALS </a:t>
            </a:r>
          </a:p>
        </p:txBody>
      </p:sp>
      <p:sp>
        <p:nvSpPr>
          <p:cNvPr id="23" name="Rectangle: Rounded Corners 22">
            <a:extLst>
              <a:ext uri="{FF2B5EF4-FFF2-40B4-BE49-F238E27FC236}">
                <a16:creationId xmlns:a16="http://schemas.microsoft.com/office/drawing/2014/main" id="{7A652F20-4433-8433-6061-637B951CAE5B}"/>
              </a:ext>
            </a:extLst>
          </p:cNvPr>
          <p:cNvSpPr/>
          <p:nvPr/>
        </p:nvSpPr>
        <p:spPr>
          <a:xfrm>
            <a:off x="6712178" y="4404049"/>
            <a:ext cx="4618653"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PLACING OF RESIN </a:t>
            </a:r>
          </a:p>
        </p:txBody>
      </p:sp>
      <p:sp>
        <p:nvSpPr>
          <p:cNvPr id="24" name="Rectangle: Rounded Corners 23">
            <a:extLst>
              <a:ext uri="{FF2B5EF4-FFF2-40B4-BE49-F238E27FC236}">
                <a16:creationId xmlns:a16="http://schemas.microsoft.com/office/drawing/2014/main" id="{290D2DE1-BF7F-8E50-53C7-B7B0BD916311}"/>
              </a:ext>
            </a:extLst>
          </p:cNvPr>
          <p:cNvSpPr/>
          <p:nvPr/>
        </p:nvSpPr>
        <p:spPr>
          <a:xfrm>
            <a:off x="6715646" y="5831633"/>
            <a:ext cx="4615185" cy="68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DEMOULDING </a:t>
            </a:r>
          </a:p>
        </p:txBody>
      </p:sp>
      <p:cxnSp>
        <p:nvCxnSpPr>
          <p:cNvPr id="26" name="Straight Arrow Connector 25">
            <a:extLst>
              <a:ext uri="{FF2B5EF4-FFF2-40B4-BE49-F238E27FC236}">
                <a16:creationId xmlns:a16="http://schemas.microsoft.com/office/drawing/2014/main" id="{CF64B998-A7C2-06DA-E75C-5AAF80BA47E3}"/>
              </a:ext>
            </a:extLst>
          </p:cNvPr>
          <p:cNvCxnSpPr>
            <a:cxnSpLocks/>
            <a:stCxn id="5" idx="2"/>
            <a:endCxn id="13" idx="0"/>
          </p:cNvCxnSpPr>
          <p:nvPr/>
        </p:nvCxnSpPr>
        <p:spPr>
          <a:xfrm>
            <a:off x="3170496" y="2258366"/>
            <a:ext cx="0" cy="699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61C04F3-1D3B-1E30-C774-C0B78FDE9EAD}"/>
              </a:ext>
            </a:extLst>
          </p:cNvPr>
          <p:cNvCxnSpPr>
            <a:stCxn id="13" idx="2"/>
            <a:endCxn id="15" idx="0"/>
          </p:cNvCxnSpPr>
          <p:nvPr/>
        </p:nvCxnSpPr>
        <p:spPr>
          <a:xfrm>
            <a:off x="3170496" y="3638938"/>
            <a:ext cx="0" cy="76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4EE19BB-F4E0-9CC5-76E2-EFECA7639C96}"/>
              </a:ext>
            </a:extLst>
          </p:cNvPr>
          <p:cNvCxnSpPr>
            <a:cxnSpLocks/>
            <a:stCxn id="15" idx="2"/>
            <a:endCxn id="16" idx="0"/>
          </p:cNvCxnSpPr>
          <p:nvPr/>
        </p:nvCxnSpPr>
        <p:spPr>
          <a:xfrm>
            <a:off x="3170496" y="5085183"/>
            <a:ext cx="0" cy="746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A9CE0F-607A-0FD4-06A9-481A343C67AB}"/>
              </a:ext>
            </a:extLst>
          </p:cNvPr>
          <p:cNvCxnSpPr>
            <a:cxnSpLocks/>
            <a:stCxn id="16" idx="3"/>
            <a:endCxn id="18" idx="1"/>
          </p:cNvCxnSpPr>
          <p:nvPr/>
        </p:nvCxnSpPr>
        <p:spPr>
          <a:xfrm flipV="1">
            <a:off x="5479822" y="1917799"/>
            <a:ext cx="1232356" cy="425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8341239-4B90-EA2B-2B6D-074EDA9C4952}"/>
              </a:ext>
            </a:extLst>
          </p:cNvPr>
          <p:cNvCxnSpPr>
            <a:cxnSpLocks/>
            <a:stCxn id="18" idx="2"/>
            <a:endCxn id="22" idx="0"/>
          </p:cNvCxnSpPr>
          <p:nvPr/>
        </p:nvCxnSpPr>
        <p:spPr>
          <a:xfrm>
            <a:off x="9021505" y="2258366"/>
            <a:ext cx="1734" cy="60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35D3646-0008-AC2D-FE4D-1474E1EF3CBE}"/>
              </a:ext>
            </a:extLst>
          </p:cNvPr>
          <p:cNvCxnSpPr>
            <a:cxnSpLocks/>
            <a:stCxn id="22" idx="2"/>
            <a:endCxn id="23" idx="0"/>
          </p:cNvCxnSpPr>
          <p:nvPr/>
        </p:nvCxnSpPr>
        <p:spPr>
          <a:xfrm flipH="1">
            <a:off x="9021505" y="3638938"/>
            <a:ext cx="1734" cy="76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D509D09-5718-0024-EE5A-51661824C8B2}"/>
              </a:ext>
            </a:extLst>
          </p:cNvPr>
          <p:cNvCxnSpPr>
            <a:cxnSpLocks/>
            <a:stCxn id="23" idx="2"/>
            <a:endCxn id="24" idx="0"/>
          </p:cNvCxnSpPr>
          <p:nvPr/>
        </p:nvCxnSpPr>
        <p:spPr>
          <a:xfrm>
            <a:off x="9021505" y="5085183"/>
            <a:ext cx="1734" cy="746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9901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CC89EC-5F95-01A9-4704-D041873B9A40}"/>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a:extLst>
              <a:ext uri="{FF2B5EF4-FFF2-40B4-BE49-F238E27FC236}">
                <a16:creationId xmlns:a16="http://schemas.microsoft.com/office/drawing/2014/main" id="{FB8E7A8B-724E-81A4-2563-57215120BA78}"/>
              </a:ext>
            </a:extLst>
          </p:cNvPr>
          <p:cNvPicPr>
            <a:picLocks noChangeAspect="1"/>
          </p:cNvPicPr>
          <p:nvPr/>
        </p:nvPicPr>
        <p:blipFill>
          <a:blip r:embed="rId2"/>
          <a:stretch>
            <a:fillRect/>
          </a:stretch>
        </p:blipFill>
        <p:spPr>
          <a:xfrm>
            <a:off x="1365865" y="457201"/>
            <a:ext cx="2916886" cy="2555476"/>
          </a:xfrm>
          <a:prstGeom prst="rect">
            <a:avLst/>
          </a:prstGeom>
        </p:spPr>
      </p:pic>
      <p:pic>
        <p:nvPicPr>
          <p:cNvPr id="9" name="Picture 8">
            <a:extLst>
              <a:ext uri="{FF2B5EF4-FFF2-40B4-BE49-F238E27FC236}">
                <a16:creationId xmlns:a16="http://schemas.microsoft.com/office/drawing/2014/main" id="{69B1C2F9-1BC4-5D39-94F2-DFD03B8D6357}"/>
              </a:ext>
            </a:extLst>
          </p:cNvPr>
          <p:cNvPicPr>
            <a:picLocks noChangeAspect="1"/>
          </p:cNvPicPr>
          <p:nvPr/>
        </p:nvPicPr>
        <p:blipFill>
          <a:blip r:embed="rId3"/>
          <a:stretch>
            <a:fillRect/>
          </a:stretch>
        </p:blipFill>
        <p:spPr>
          <a:xfrm>
            <a:off x="6931152" y="457200"/>
            <a:ext cx="3582955" cy="2555476"/>
          </a:xfrm>
          <a:prstGeom prst="rect">
            <a:avLst/>
          </a:prstGeom>
        </p:spPr>
      </p:pic>
      <p:pic>
        <p:nvPicPr>
          <p:cNvPr id="11" name="Picture 10">
            <a:extLst>
              <a:ext uri="{FF2B5EF4-FFF2-40B4-BE49-F238E27FC236}">
                <a16:creationId xmlns:a16="http://schemas.microsoft.com/office/drawing/2014/main" id="{132394E5-067E-4F73-5F32-BAFC561386D8}"/>
              </a:ext>
            </a:extLst>
          </p:cNvPr>
          <p:cNvPicPr>
            <a:picLocks noChangeAspect="1"/>
          </p:cNvPicPr>
          <p:nvPr/>
        </p:nvPicPr>
        <p:blipFill rotWithShape="1">
          <a:blip r:embed="rId4"/>
          <a:srcRect l="28242" r="29455" b="59461"/>
          <a:stretch/>
        </p:blipFill>
        <p:spPr>
          <a:xfrm>
            <a:off x="977042" y="3835200"/>
            <a:ext cx="3588299" cy="2120512"/>
          </a:xfrm>
          <a:prstGeom prst="rect">
            <a:avLst/>
          </a:prstGeom>
        </p:spPr>
      </p:pic>
      <p:pic>
        <p:nvPicPr>
          <p:cNvPr id="13" name="Picture 12">
            <a:extLst>
              <a:ext uri="{FF2B5EF4-FFF2-40B4-BE49-F238E27FC236}">
                <a16:creationId xmlns:a16="http://schemas.microsoft.com/office/drawing/2014/main" id="{CBE17F19-0E2F-0137-09E8-A01EA62F6DB9}"/>
              </a:ext>
            </a:extLst>
          </p:cNvPr>
          <p:cNvPicPr>
            <a:picLocks noChangeAspect="1"/>
          </p:cNvPicPr>
          <p:nvPr/>
        </p:nvPicPr>
        <p:blipFill>
          <a:blip r:embed="rId5"/>
          <a:stretch>
            <a:fillRect/>
          </a:stretch>
        </p:blipFill>
        <p:spPr>
          <a:xfrm>
            <a:off x="6848669" y="3943636"/>
            <a:ext cx="3582955" cy="1903640"/>
          </a:xfrm>
          <a:prstGeom prst="rect">
            <a:avLst/>
          </a:prstGeom>
        </p:spPr>
      </p:pic>
      <p:sp>
        <p:nvSpPr>
          <p:cNvPr id="22" name="TextBox 21">
            <a:extLst>
              <a:ext uri="{FF2B5EF4-FFF2-40B4-BE49-F238E27FC236}">
                <a16:creationId xmlns:a16="http://schemas.microsoft.com/office/drawing/2014/main" id="{E8E60B4C-0EA8-3E10-026D-C326C2ECA37A}"/>
              </a:ext>
            </a:extLst>
          </p:cNvPr>
          <p:cNvSpPr txBox="1"/>
          <p:nvPr/>
        </p:nvSpPr>
        <p:spPr>
          <a:xfrm>
            <a:off x="531845" y="3321698"/>
            <a:ext cx="4478694" cy="369332"/>
          </a:xfrm>
          <a:prstGeom prst="rect">
            <a:avLst/>
          </a:prstGeom>
          <a:noFill/>
        </p:spPr>
        <p:txBody>
          <a:bodyPr wrap="square" rtlCol="0">
            <a:spAutoFit/>
          </a:bodyPr>
          <a:lstStyle/>
          <a:p>
            <a:r>
              <a:rPr lang="en-IN" dirty="0"/>
              <a:t>             </a:t>
            </a:r>
            <a:r>
              <a:rPr lang="en-IN" u="sng" dirty="0" err="1">
                <a:solidFill>
                  <a:srgbClr val="202C8F"/>
                </a:solidFill>
              </a:rPr>
              <a:t>Arrangment</a:t>
            </a:r>
            <a:r>
              <a:rPr lang="en-IN" u="sng" dirty="0">
                <a:solidFill>
                  <a:srgbClr val="202C8F"/>
                </a:solidFill>
              </a:rPr>
              <a:t>  of melting process </a:t>
            </a:r>
          </a:p>
        </p:txBody>
      </p:sp>
      <p:sp>
        <p:nvSpPr>
          <p:cNvPr id="24" name="TextBox 23">
            <a:extLst>
              <a:ext uri="{FF2B5EF4-FFF2-40B4-BE49-F238E27FC236}">
                <a16:creationId xmlns:a16="http://schemas.microsoft.com/office/drawing/2014/main" id="{BE9A2360-45E0-B67C-7AC6-1BA01DDB15DE}"/>
              </a:ext>
            </a:extLst>
          </p:cNvPr>
          <p:cNvSpPr txBox="1"/>
          <p:nvPr/>
        </p:nvSpPr>
        <p:spPr>
          <a:xfrm>
            <a:off x="709128" y="6186196"/>
            <a:ext cx="4208106" cy="369332"/>
          </a:xfrm>
          <a:prstGeom prst="rect">
            <a:avLst/>
          </a:prstGeom>
          <a:noFill/>
        </p:spPr>
        <p:txBody>
          <a:bodyPr wrap="square" rtlCol="0">
            <a:spAutoFit/>
          </a:bodyPr>
          <a:lstStyle/>
          <a:p>
            <a:r>
              <a:rPr lang="en-IN" u="sng" dirty="0">
                <a:solidFill>
                  <a:srgbClr val="202C8F"/>
                </a:solidFill>
              </a:rPr>
              <a:t>Mixing of fly ash in melted waste plastic</a:t>
            </a:r>
          </a:p>
        </p:txBody>
      </p:sp>
      <p:sp>
        <p:nvSpPr>
          <p:cNvPr id="25" name="TextBox 24">
            <a:extLst>
              <a:ext uri="{FF2B5EF4-FFF2-40B4-BE49-F238E27FC236}">
                <a16:creationId xmlns:a16="http://schemas.microsoft.com/office/drawing/2014/main" id="{CD9C810C-69C3-CA62-A617-450D34941375}"/>
              </a:ext>
            </a:extLst>
          </p:cNvPr>
          <p:cNvSpPr txBox="1"/>
          <p:nvPr/>
        </p:nvSpPr>
        <p:spPr>
          <a:xfrm>
            <a:off x="6848669" y="3429000"/>
            <a:ext cx="3825551" cy="369332"/>
          </a:xfrm>
          <a:prstGeom prst="rect">
            <a:avLst/>
          </a:prstGeom>
          <a:noFill/>
        </p:spPr>
        <p:txBody>
          <a:bodyPr wrap="square" rtlCol="0">
            <a:spAutoFit/>
          </a:bodyPr>
          <a:lstStyle/>
          <a:p>
            <a:r>
              <a:rPr lang="en-IN" u="sng" dirty="0">
                <a:solidFill>
                  <a:srgbClr val="202C8F"/>
                </a:solidFill>
              </a:rPr>
              <a:t>Placing of mixture resin into mould </a:t>
            </a:r>
          </a:p>
        </p:txBody>
      </p:sp>
      <p:sp>
        <p:nvSpPr>
          <p:cNvPr id="27" name="TextBox 26">
            <a:extLst>
              <a:ext uri="{FF2B5EF4-FFF2-40B4-BE49-F238E27FC236}">
                <a16:creationId xmlns:a16="http://schemas.microsoft.com/office/drawing/2014/main" id="{96BA1A65-7F5E-4E5C-140C-FE1466033477}"/>
              </a:ext>
            </a:extLst>
          </p:cNvPr>
          <p:cNvSpPr txBox="1"/>
          <p:nvPr/>
        </p:nvSpPr>
        <p:spPr>
          <a:xfrm>
            <a:off x="6848670" y="6270171"/>
            <a:ext cx="3665438" cy="369332"/>
          </a:xfrm>
          <a:prstGeom prst="rect">
            <a:avLst/>
          </a:prstGeom>
          <a:noFill/>
        </p:spPr>
        <p:txBody>
          <a:bodyPr wrap="square" rtlCol="0">
            <a:spAutoFit/>
          </a:bodyPr>
          <a:lstStyle/>
          <a:p>
            <a:r>
              <a:rPr lang="en-IN" u="sng" dirty="0">
                <a:solidFill>
                  <a:srgbClr val="202C8F"/>
                </a:solidFill>
              </a:rPr>
              <a:t>Completely prepared mould </a:t>
            </a:r>
          </a:p>
        </p:txBody>
      </p:sp>
    </p:spTree>
    <p:extLst>
      <p:ext uri="{BB962C8B-B14F-4D97-AF65-F5344CB8AC3E}">
        <p14:creationId xmlns:p14="http://schemas.microsoft.com/office/powerpoint/2010/main" val="33961994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{25839CEC-BFA2-4F7D-AD0A-D3BBBEEA1B05}tf78438558_win32</Template>
  <TotalTime>176</TotalTime>
  <Words>638</Words>
  <Application>Microsoft Office PowerPoint</Application>
  <PresentationFormat>Widescreen</PresentationFormat>
  <Paragraphs>73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Arial Black</vt:lpstr>
      <vt:lpstr>Sabon Next LT</vt:lpstr>
      <vt:lpstr>Wingdings</vt:lpstr>
      <vt:lpstr>Office Theme</vt:lpstr>
      <vt:lpstr>Preparation  of Colourfull tiles from plastic wastage </vt:lpstr>
      <vt:lpstr> AGENDA</vt:lpstr>
      <vt:lpstr>Introduction </vt:lpstr>
      <vt:lpstr>CLASSIFICATIONS OF PLASTIC  </vt:lpstr>
      <vt:lpstr> Plastic waste                                                                           Waste  plastic generated from waste elements of plastic bottles and                                                        figure shows a waste plastic for producing floor tiles.</vt:lpstr>
      <vt:lpstr>PowerPoint Presentation</vt:lpstr>
      <vt:lpstr>PowerPoint Presentation</vt:lpstr>
      <vt:lpstr>PowerPoint Presentation</vt:lpstr>
      <vt:lpstr>PowerPoint Presentation</vt:lpstr>
      <vt:lpstr>Conclusion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Colourfull tiles from plastic wastage </dc:title>
  <dc:subject/>
  <dc:creator>faheem</dc:creator>
  <cp:lastModifiedBy>faheem</cp:lastModifiedBy>
  <cp:revision>1</cp:revision>
  <dcterms:created xsi:type="dcterms:W3CDTF">2023-05-19T13:31:33Z</dcterms:created>
  <dcterms:modified xsi:type="dcterms:W3CDTF">2023-05-19T16:31:58Z</dcterms:modified>
</cp:coreProperties>
</file>