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47C30E0-265B-453A-907D-3120D8FE24B2}" type="datetimeFigureOut">
              <a:rPr lang="en-IN" smtClean="0"/>
              <a:t>02-06-2020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56551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7C30E0-265B-453A-907D-3120D8FE24B2}"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92804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47C30E0-265B-453A-907D-3120D8FE24B2}"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4071105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47C30E0-265B-453A-907D-3120D8FE24B2}"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3012845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7C30E0-265B-453A-907D-3120D8FE24B2}"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1495737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7C30E0-265B-453A-907D-3120D8FE24B2}" type="datetimeFigureOut">
              <a:rPr lang="en-IN" smtClean="0"/>
              <a:t>02-06-2020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1050257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7C30E0-265B-453A-907D-3120D8FE24B2}" type="datetimeFigureOut">
              <a:rPr lang="en-IN" smtClean="0"/>
              <a:t>02-06-2020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221455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47C30E0-265B-453A-907D-3120D8FE24B2}"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349359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47C30E0-265B-453A-907D-3120D8FE24B2}"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99563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7C30E0-265B-453A-907D-3120D8FE24B2}"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369303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7C30E0-265B-453A-907D-3120D8FE24B2}"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169164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7C30E0-265B-453A-907D-3120D8FE24B2}"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308113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7C30E0-265B-453A-907D-3120D8FE24B2}" type="datetimeFigureOut">
              <a:rPr lang="en-IN" smtClean="0"/>
              <a:t>02-06-2020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165793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7C30E0-265B-453A-907D-3120D8FE24B2}" type="datetimeFigureOut">
              <a:rPr lang="en-IN" smtClean="0"/>
              <a:t>02-06-2020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321017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C30E0-265B-453A-907D-3120D8FE24B2}" type="datetimeFigureOut">
              <a:rPr lang="en-IN" smtClean="0"/>
              <a:t>02-06-2020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2478290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7C30E0-265B-453A-907D-3120D8FE24B2}"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108682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7C30E0-265B-453A-907D-3120D8FE24B2}"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E3AC99-C2EF-49B0-A35D-FF3F9963A753}" type="slidenum">
              <a:rPr lang="en-IN" smtClean="0"/>
              <a:t>‹#›</a:t>
            </a:fld>
            <a:endParaRPr lang="en-IN"/>
          </a:p>
        </p:txBody>
      </p:sp>
    </p:spTree>
    <p:extLst>
      <p:ext uri="{BB962C8B-B14F-4D97-AF65-F5344CB8AC3E}">
        <p14:creationId xmlns:p14="http://schemas.microsoft.com/office/powerpoint/2010/main" val="221433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47C30E0-265B-453A-907D-3120D8FE24B2}" type="datetimeFigureOut">
              <a:rPr lang="en-IN" smtClean="0"/>
              <a:t>02-06-2020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BE3AC99-C2EF-49B0-A35D-FF3F9963A753}" type="slidenum">
              <a:rPr lang="en-IN" smtClean="0"/>
              <a:t>‹#›</a:t>
            </a:fld>
            <a:endParaRPr lang="en-IN"/>
          </a:p>
        </p:txBody>
      </p:sp>
    </p:spTree>
    <p:extLst>
      <p:ext uri="{BB962C8B-B14F-4D97-AF65-F5344CB8AC3E}">
        <p14:creationId xmlns:p14="http://schemas.microsoft.com/office/powerpoint/2010/main" val="1979269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b="1" dirty="0" smtClean="0"/>
              <a:t>Toronto Clustering of Indian Restaurants</a:t>
            </a:r>
            <a:endParaRPr lang="en-IN" b="1" dirty="0"/>
          </a:p>
        </p:txBody>
      </p:sp>
    </p:spTree>
    <p:extLst>
      <p:ext uri="{BB962C8B-B14F-4D97-AF65-F5344CB8AC3E}">
        <p14:creationId xmlns:p14="http://schemas.microsoft.com/office/powerpoint/2010/main" val="185235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normAutofit/>
          </a:bodyPr>
          <a:lstStyle/>
          <a:p>
            <a:pPr marL="0" indent="0">
              <a:buNone/>
            </a:pPr>
            <a:r>
              <a:rPr lang="en-US" sz="2400" dirty="0"/>
              <a:t>For this capstone project, I have taken a scenario where a businessman wants to start a Indian restaurant in Toronto City. The business would like to find the best area to start this new restaurant such that it has the least competition from other Indian Restaurants in the </a:t>
            </a:r>
            <a:r>
              <a:rPr lang="en-US" sz="2400" dirty="0" err="1"/>
              <a:t>neighbourhood</a:t>
            </a:r>
            <a:r>
              <a:rPr lang="en-US" sz="2400" dirty="0"/>
              <a:t>. I design a project to help achieve this by finding places that are viable and places with have the most competition in the City of Toronto for Indian Restaurants.</a:t>
            </a:r>
            <a:endParaRPr lang="en-IN" sz="2400" dirty="0"/>
          </a:p>
        </p:txBody>
      </p:sp>
    </p:spTree>
    <p:extLst>
      <p:ext uri="{BB962C8B-B14F-4D97-AF65-F5344CB8AC3E}">
        <p14:creationId xmlns:p14="http://schemas.microsoft.com/office/powerpoint/2010/main" val="66968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Extraction and Cleaning</a:t>
            </a:r>
            <a:endParaRPr lang="en-IN" b="1" dirty="0"/>
          </a:p>
        </p:txBody>
      </p:sp>
      <p:sp>
        <p:nvSpPr>
          <p:cNvPr id="3" name="Content Placeholder 2"/>
          <p:cNvSpPr>
            <a:spLocks noGrp="1"/>
          </p:cNvSpPr>
          <p:nvPr>
            <p:ph idx="1"/>
          </p:nvPr>
        </p:nvSpPr>
        <p:spPr/>
        <p:txBody>
          <a:bodyPr/>
          <a:lstStyle/>
          <a:p>
            <a:pPr>
              <a:buFont typeface="+mj-lt"/>
              <a:buAutoNum type="arabicPeriod"/>
            </a:pPr>
            <a:r>
              <a:rPr lang="en-US" dirty="0"/>
              <a:t>List of </a:t>
            </a:r>
            <a:r>
              <a:rPr lang="en-US" dirty="0" err="1"/>
              <a:t>neighbourhoodsusing</a:t>
            </a:r>
            <a:r>
              <a:rPr lang="en-US" dirty="0"/>
              <a:t> postcodes taken </a:t>
            </a:r>
            <a:r>
              <a:rPr lang="en-US" dirty="0" smtClean="0"/>
              <a:t>from </a:t>
            </a:r>
            <a:r>
              <a:rPr lang="en-US" dirty="0" smtClean="0">
                <a:solidFill>
                  <a:srgbClr val="00B0F0"/>
                </a:solidFill>
              </a:rPr>
              <a:t>https</a:t>
            </a:r>
            <a:r>
              <a:rPr lang="en-US" dirty="0">
                <a:solidFill>
                  <a:srgbClr val="00B0F0"/>
                </a:solidFill>
              </a:rPr>
              <a:t>://en.wikipedia.org/wiki/List_of_postal_codes_of_Canada:_M</a:t>
            </a:r>
            <a:r>
              <a:rPr lang="en-US" dirty="0">
                <a:solidFill>
                  <a:srgbClr val="00B0F0"/>
                </a:solidFill>
              </a:rPr>
              <a:t/>
            </a:r>
            <a:br>
              <a:rPr lang="en-US" dirty="0">
                <a:solidFill>
                  <a:srgbClr val="00B0F0"/>
                </a:solidFill>
              </a:rPr>
            </a:br>
            <a:endParaRPr lang="en-US" dirty="0" smtClean="0">
              <a:solidFill>
                <a:srgbClr val="00B0F0"/>
              </a:solidFill>
            </a:endParaRPr>
          </a:p>
          <a:p>
            <a:pPr>
              <a:buFont typeface="+mj-lt"/>
              <a:buAutoNum type="arabicPeriod"/>
            </a:pPr>
            <a:r>
              <a:rPr lang="en-US" dirty="0" err="1"/>
              <a:t>Geographicdata</a:t>
            </a:r>
            <a:r>
              <a:rPr lang="en-US" dirty="0"/>
              <a:t> for the respective </a:t>
            </a:r>
            <a:r>
              <a:rPr lang="en-US" dirty="0" err="1"/>
              <a:t>neighbourhoodswhich</a:t>
            </a:r>
            <a:r>
              <a:rPr lang="en-US" dirty="0"/>
              <a:t> is taken </a:t>
            </a:r>
            <a:r>
              <a:rPr lang="en-US" dirty="0" smtClean="0"/>
              <a:t>from </a:t>
            </a:r>
            <a:r>
              <a:rPr lang="en-US" dirty="0" smtClean="0">
                <a:solidFill>
                  <a:srgbClr val="00B0F0"/>
                </a:solidFill>
              </a:rPr>
              <a:t>https</a:t>
            </a:r>
            <a:r>
              <a:rPr lang="en-US" dirty="0">
                <a:solidFill>
                  <a:srgbClr val="00B0F0"/>
                </a:solidFill>
              </a:rPr>
              <a:t>://cocl.us/Geospatial_data</a:t>
            </a:r>
            <a:r>
              <a:rPr lang="en-US" dirty="0"/>
              <a:t/>
            </a:r>
            <a:br>
              <a:rPr lang="en-US" dirty="0"/>
            </a:br>
            <a:endParaRPr lang="en-US" dirty="0" smtClean="0"/>
          </a:p>
          <a:p>
            <a:pPr>
              <a:buFont typeface="+mj-lt"/>
              <a:buAutoNum type="arabicPeriod"/>
            </a:pPr>
            <a:r>
              <a:rPr lang="en-US" dirty="0"/>
              <a:t>Foursquare API venue search for Indian Restaurants in Toronto Region</a:t>
            </a:r>
            <a:r>
              <a:rPr lang="en-US" dirty="0"/>
              <a:t/>
            </a:r>
            <a:br>
              <a:rPr lang="en-US" dirty="0"/>
            </a:br>
            <a:endParaRPr lang="en-IN" dirty="0"/>
          </a:p>
        </p:txBody>
      </p:sp>
    </p:spTree>
    <p:extLst>
      <p:ext uri="{BB962C8B-B14F-4D97-AF65-F5344CB8AC3E}">
        <p14:creationId xmlns:p14="http://schemas.microsoft.com/office/powerpoint/2010/main" val="420577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Toronto Neighbourhoods Clustering</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154" y="1939636"/>
            <a:ext cx="6783754" cy="4080164"/>
          </a:xfrm>
        </p:spPr>
      </p:pic>
    </p:spTree>
    <p:extLst>
      <p:ext uri="{BB962C8B-B14F-4D97-AF65-F5344CB8AC3E}">
        <p14:creationId xmlns:p14="http://schemas.microsoft.com/office/powerpoint/2010/main" val="379984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K-means Clustering Elbow Curve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119" y="2336801"/>
            <a:ext cx="6440626" cy="4196342"/>
          </a:xfrm>
        </p:spPr>
      </p:pic>
    </p:spTree>
    <p:extLst>
      <p:ext uri="{BB962C8B-B14F-4D97-AF65-F5344CB8AC3E}">
        <p14:creationId xmlns:p14="http://schemas.microsoft.com/office/powerpoint/2010/main" val="251017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Indian Restaurants Clustered based on </a:t>
            </a:r>
            <a:r>
              <a:rPr lang="en-IN" b="1" dirty="0" err="1" smtClean="0"/>
              <a:t>Neghboorhood</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778" y="1930173"/>
            <a:ext cx="7895613" cy="4660216"/>
          </a:xfrm>
        </p:spPr>
      </p:pic>
    </p:spTree>
    <p:extLst>
      <p:ext uri="{BB962C8B-B14F-4D97-AF65-F5344CB8AC3E}">
        <p14:creationId xmlns:p14="http://schemas.microsoft.com/office/powerpoint/2010/main" val="374874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 and Future Directions</a:t>
            </a:r>
            <a:endParaRPr lang="en-IN" b="1" dirty="0"/>
          </a:p>
        </p:txBody>
      </p:sp>
      <p:sp>
        <p:nvSpPr>
          <p:cNvPr id="3" name="Content Placeholder 2"/>
          <p:cNvSpPr>
            <a:spLocks noGrp="1"/>
          </p:cNvSpPr>
          <p:nvPr>
            <p:ph idx="1"/>
          </p:nvPr>
        </p:nvSpPr>
        <p:spPr/>
        <p:txBody>
          <a:bodyPr>
            <a:normAutofit/>
          </a:bodyPr>
          <a:lstStyle/>
          <a:p>
            <a:r>
              <a:rPr lang="en-US" sz="2400" dirty="0" smtClean="0"/>
              <a:t>Able </a:t>
            </a:r>
            <a:r>
              <a:rPr lang="en-US" sz="2400" dirty="0"/>
              <a:t>to determine the ideal </a:t>
            </a:r>
            <a:r>
              <a:rPr lang="en-US" sz="2400" dirty="0" err="1"/>
              <a:t>neighbourhoods</a:t>
            </a:r>
            <a:r>
              <a:rPr lang="en-US" sz="2400" dirty="0"/>
              <a:t> to start an Indian restaurant taking only </a:t>
            </a:r>
            <a:r>
              <a:rPr lang="en-US" sz="2400" dirty="0" smtClean="0"/>
              <a:t>number of restaurants into consideration.</a:t>
            </a:r>
          </a:p>
          <a:p>
            <a:r>
              <a:rPr lang="en-US" sz="2400" dirty="0" smtClean="0"/>
              <a:t>Other </a:t>
            </a:r>
            <a:r>
              <a:rPr lang="en-US" sz="2400" dirty="0"/>
              <a:t>factors such as population density, income of people, etc</a:t>
            </a:r>
            <a:r>
              <a:rPr lang="en-US" sz="2400" dirty="0" smtClean="0"/>
              <a:t>. can be used to improve the accuracy of the model.</a:t>
            </a:r>
          </a:p>
          <a:p>
            <a:r>
              <a:rPr lang="en-US" sz="2400" dirty="0" smtClean="0"/>
              <a:t>Clusters combine multiple </a:t>
            </a:r>
            <a:r>
              <a:rPr lang="en-US" sz="2400" dirty="0" err="1" smtClean="0"/>
              <a:t>neighbourhoods</a:t>
            </a:r>
            <a:r>
              <a:rPr lang="en-US" sz="2400" dirty="0" smtClean="0"/>
              <a:t> to form 1 cluster, so cannot identify the individual </a:t>
            </a:r>
            <a:r>
              <a:rPr lang="en-US" sz="2400" dirty="0" err="1" smtClean="0"/>
              <a:t>neighbourhood</a:t>
            </a:r>
            <a:r>
              <a:rPr lang="en-US" sz="2400" dirty="0" smtClean="0"/>
              <a:t> that’s ideal.</a:t>
            </a:r>
            <a:endParaRPr lang="en-IN" sz="2400" dirty="0"/>
          </a:p>
        </p:txBody>
      </p:sp>
    </p:spTree>
    <p:extLst>
      <p:ext uri="{BB962C8B-B14F-4D97-AF65-F5344CB8AC3E}">
        <p14:creationId xmlns:p14="http://schemas.microsoft.com/office/powerpoint/2010/main" val="2678851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TotalTime>
  <Words>181</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Toronto Clustering of Indian Restaurants</vt:lpstr>
      <vt:lpstr>Introduction</vt:lpstr>
      <vt:lpstr>Data Extraction and Cleaning</vt:lpstr>
      <vt:lpstr>Toronto Neighbourhoods Clustering</vt:lpstr>
      <vt:lpstr>K-means Clustering Elbow Curve</vt:lpstr>
      <vt:lpstr>Indian Restaurants Clustered based on Neghboorhood</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Clustering of Indian Restaurants</dc:title>
  <dc:creator>Faheem Kamaludeen</dc:creator>
  <cp:lastModifiedBy>Faheem Kamaludeen</cp:lastModifiedBy>
  <cp:revision>4</cp:revision>
  <dcterms:created xsi:type="dcterms:W3CDTF">2020-06-02T11:59:01Z</dcterms:created>
  <dcterms:modified xsi:type="dcterms:W3CDTF">2020-06-02T12:13:08Z</dcterms:modified>
</cp:coreProperties>
</file>