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</a:t>
            </a:r>
            <a:r>
              <a:rPr lang="en-US" sz="42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restaurants dataset in the city of </a:t>
            </a: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Kochi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9" y="385762"/>
            <a:ext cx="8589523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552450"/>
            <a:ext cx="8521429" cy="4243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9" y="576262"/>
            <a:ext cx="857979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" y="461962"/>
            <a:ext cx="8608978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517" y="427736"/>
            <a:ext cx="6797992" cy="272656"/>
          </a:xfrm>
        </p:spPr>
        <p:txBody>
          <a:bodyPr/>
          <a:lstStyle/>
          <a:p>
            <a:pPr algn="ctr"/>
            <a:r>
              <a:rPr lang="en-IN" dirty="0" smtClean="0"/>
              <a:t>Creating final map of the clusters created around Kochi using Folium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3" y="904672"/>
            <a:ext cx="7219950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349"/>
            <a:ext cx="8881353" cy="26130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Hotel venues 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85912"/>
            <a:ext cx="9144000" cy="2908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cafe,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074"/>
            <a:ext cx="9144000" cy="24203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</a:t>
            </a: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cafes and fast food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13004"/>
            <a:ext cx="9144001" cy="29410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450"/>
            <a:ext cx="9144000" cy="25170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is a major city of India. It is a part of </a:t>
            </a:r>
            <a:r>
              <a:rPr lang="en-IN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Ernakulam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district. The city itself has a population of more than a million</a:t>
            </a: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Called the "Queen of the Arabian Sea", Kochi was an important spice trading centre on the west coast of India from the 14th century onward, and maintained a trade network with Arab merchants from the pre-Islamic era. Occupied by the Portuguese in 1503, Kochi was the first of the European colonies in colonial India.</a:t>
            </a:r>
          </a:p>
          <a:p>
            <a:pPr lvl="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100"/>
            </a:pPr>
            <a:r>
              <a:rPr lang="en-IN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IN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official language of Malayalam. However, English is also spoken as a formal language within businesses and government agencies. Over last decades it is continuously grow because of the city’s important role in government and commercial business.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part of this project , we will list and visualize all major parts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and the restaurants.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>
              <a:lnSpc>
                <a:spcPct val="158000"/>
              </a:lnSpc>
              <a:spcBef>
                <a:spcPts val="1400"/>
              </a:spcBef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Palarivottom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Kakkanad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some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Palarivottom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Kacheripady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Kakkanad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Panampilly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>
              <a:lnSpc>
                <a:spcPct val="158000"/>
              </a:lnSpc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Chittoor Road, Lulu </a:t>
            </a:r>
            <a:r>
              <a:rPr lang="en-IN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Mall,Edapally</a:t>
            </a:r>
            <a:r>
              <a:rPr lang="en-IN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Fort </a:t>
            </a:r>
            <a:r>
              <a:rPr lang="en-IN" b="1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best rated restaurants in New Delhi.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best location in Kochi City for Chinese Cuisine ?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 smtClean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971336"/>
            <a:ext cx="7709400" cy="37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Restaurants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that contains list Locality, Restaurant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 Rating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Kochi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 API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" y="361950"/>
            <a:ext cx="8317149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79" y="366712"/>
            <a:ext cx="800586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90525"/>
            <a:ext cx="8251690" cy="436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487</Words>
  <Application>Microsoft Office PowerPoint</Application>
  <PresentationFormat>On-screen Show (16:9)</PresentationFormat>
  <Paragraphs>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Georgia</vt:lpstr>
      <vt:lpstr>Arial</vt:lpstr>
      <vt:lpstr>Roboto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final map of the clusters created around Kochi using Folium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8</cp:revision>
  <dcterms:modified xsi:type="dcterms:W3CDTF">2021-04-14T09:34:43Z</dcterms:modified>
</cp:coreProperties>
</file>