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4" r:id="rId9"/>
    <p:sldId id="263" r:id="rId10"/>
    <p:sldId id="264" r:id="rId11"/>
    <p:sldId id="265" r:id="rId12"/>
    <p:sldId id="266" r:id="rId13"/>
    <p:sldId id="267" r:id="rId14"/>
    <p:sldId id="275" r:id="rId15"/>
    <p:sldId id="268" r:id="rId16"/>
    <p:sldId id="269" r:id="rId17"/>
    <p:sldId id="270" r:id="rId18"/>
    <p:sldId id="271" r:id="rId19"/>
    <p:sldId id="272" r:id="rId20"/>
    <p:sldId id="273" r:id="rId21"/>
  </p:sldIdLst>
  <p:sldSz cx="9144000" cy="5143500" type="screen16x9"/>
  <p:notesSz cx="9144000" cy="5143500"/>
  <p:embeddedFontLst>
    <p:embeddedFont>
      <p:font typeface="Roboto" panose="020B0604020202020204" charset="0"/>
      <p:regular r:id="rId23"/>
      <p:bold r:id="rId24"/>
      <p:italic r:id="rId25"/>
      <p:boldItalic r:id="rId26"/>
    </p:embeddedFont>
    <p:embeddedFont>
      <p:font typeface="Georgia" panose="02040502050405020303" pitchFamily="18" charset="0"/>
      <p:regular r:id="rId27"/>
      <p:bold r:id="rId28"/>
      <p:italic r:id="rId29"/>
      <p:boldItalic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000000"/>
          </p15:clr>
        </p15:guide>
        <p15:guide id="2" pos="2448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576" y="84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a6d7b17f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a6d7b17f3_0_58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a6d7b17f3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a6d7b17f3_0_6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a6d7b17f3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a6d7b17f3_0_7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a6d7b17f3_0_8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g7a6d7b17f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a6d7b17f3_0_100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g7a6d7b17f3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a6d7b17f3_0_108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g7a6d7b17f3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a6d7b17f3_0_116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7a6d7b17f3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a6d7b17f3_0_12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7a6d7b17f3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a6d7b17f3_0_136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7a6d7b17f3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7a6d7b17f3_0_12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g7a6d7b17f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7a6d7b17f3_0_19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g7a6d7b17f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7a6d7b17f3_0_78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g7a6d7b17f3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7a6d7b17f3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7a6d7b17f3_0_37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a6d7b17f3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a6d7b17f3_0_4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a6d7b17f3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a6d7b17f3_0_48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ftr" idx="11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hrutimehta/zomato-restaurants-dat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eveloper.foursquare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hrutimehta/zomato-restaurants-dat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2" name="Google Shape;22;p3"/>
          <p:cNvSpPr txBox="1"/>
          <p:nvPr/>
        </p:nvSpPr>
        <p:spPr>
          <a:xfrm>
            <a:off x="683825" y="1317075"/>
            <a:ext cx="7517100" cy="16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41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Explore </a:t>
            </a:r>
            <a:r>
              <a:rPr lang="en-US" sz="42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Zomato</a:t>
            </a:r>
            <a:r>
              <a:rPr lang="en-US" sz="42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restaurants dataset in the city of </a:t>
            </a:r>
            <a:r>
              <a:rPr lang="en-US" sz="42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Kochi</a:t>
            </a:r>
            <a:endParaRPr b="1" dirty="0"/>
          </a:p>
          <a:p>
            <a:pPr marL="0" marR="0" lvl="0" indent="0" algn="l" rtl="0">
              <a:lnSpc>
                <a:spcPct val="104190"/>
              </a:lnSpc>
              <a:spcBef>
                <a:spcPts val="648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554" y="719847"/>
            <a:ext cx="8706254" cy="442365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65986" y="141590"/>
            <a:ext cx="6660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800" b="1" dirty="0"/>
              <a:t>Which places have </a:t>
            </a:r>
            <a:r>
              <a:rPr lang="en-IN" sz="1800" b="1" dirty="0" smtClean="0"/>
              <a:t>lowest number of </a:t>
            </a:r>
            <a:r>
              <a:rPr lang="en-IN" sz="1800" b="1" dirty="0"/>
              <a:t>restaurants in Kochi?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192" y="900214"/>
            <a:ext cx="8521429" cy="424328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95335" y="287504"/>
            <a:ext cx="6417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800" b="1" dirty="0"/>
              <a:t>Which </a:t>
            </a:r>
            <a:r>
              <a:rPr lang="en-IN" sz="1800" b="1" dirty="0" smtClean="0"/>
              <a:t>localities have best Chinese restaurants </a:t>
            </a:r>
            <a:r>
              <a:rPr lang="en-IN" sz="1800" b="1" dirty="0"/>
              <a:t>in Kochi?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09" y="904571"/>
            <a:ext cx="8579795" cy="423892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660820" y="248593"/>
            <a:ext cx="5686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800" b="1" dirty="0" smtClean="0"/>
              <a:t>The best places for Chinese restaurants </a:t>
            </a:r>
            <a:r>
              <a:rPr lang="en-IN" sz="1800" b="1" dirty="0"/>
              <a:t>in </a:t>
            </a:r>
            <a:r>
              <a:rPr lang="en-IN" sz="1800" b="1" dirty="0" smtClean="0"/>
              <a:t>Kochi</a:t>
            </a:r>
            <a:endParaRPr lang="en-IN" sz="18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014" y="923925"/>
            <a:ext cx="8608978" cy="42195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60452" y="229139"/>
            <a:ext cx="6930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800" b="1" dirty="0"/>
              <a:t>Which </a:t>
            </a:r>
            <a:r>
              <a:rPr lang="en-IN" sz="1800" b="1" dirty="0" smtClean="0"/>
              <a:t>localities </a:t>
            </a:r>
            <a:r>
              <a:rPr lang="en-IN" sz="1800" b="1" dirty="0"/>
              <a:t>have </a:t>
            </a:r>
            <a:r>
              <a:rPr lang="en-IN" sz="1800" b="1" dirty="0" smtClean="0"/>
              <a:t>lowest number of </a:t>
            </a:r>
            <a:r>
              <a:rPr lang="en-IN" sz="1800" b="1" dirty="0"/>
              <a:t>restaurants in Kochi?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517" y="427736"/>
            <a:ext cx="6797992" cy="272656"/>
          </a:xfrm>
        </p:spPr>
        <p:txBody>
          <a:bodyPr/>
          <a:lstStyle/>
          <a:p>
            <a:pPr algn="ctr"/>
            <a:r>
              <a:rPr lang="en-IN" b="1" dirty="0" smtClean="0"/>
              <a:t>Creating final map of the clusters created around Kochi using Folium</a:t>
            </a:r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293" y="904672"/>
            <a:ext cx="7219950" cy="413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346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Cluster 1:</a:t>
            </a:r>
            <a:endParaRPr dirty="0"/>
          </a:p>
        </p:txBody>
      </p:sp>
      <p:sp>
        <p:nvSpPr>
          <p:cNvPr id="88" name="Google Shape;88;p15"/>
          <p:cNvSpPr txBox="1"/>
          <p:nvPr/>
        </p:nvSpPr>
        <p:spPr>
          <a:xfrm>
            <a:off x="1021404" y="1175249"/>
            <a:ext cx="7859949" cy="9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Indian restaurants are most recommended venues nearby the locations.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57349"/>
            <a:ext cx="8881353" cy="261309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Cluster 2:</a:t>
            </a:r>
            <a:endParaRPr/>
          </a:p>
        </p:txBody>
      </p:sp>
      <p:sp>
        <p:nvSpPr>
          <p:cNvPr id="94" name="Google Shape;94;p16"/>
          <p:cNvSpPr txBox="1"/>
          <p:nvPr/>
        </p:nvSpPr>
        <p:spPr>
          <a:xfrm>
            <a:off x="2149812" y="1103812"/>
            <a:ext cx="6634264" cy="9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 is recommended for the </a:t>
            </a:r>
            <a:r>
              <a:rPr lang="en-US" sz="1600" dirty="0" smtClean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Hotel venues </a:t>
            </a:r>
            <a:r>
              <a:rPr lang="en-US" sz="1600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areas: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585912"/>
            <a:ext cx="9144000" cy="290826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Cluster 3:</a:t>
            </a:r>
            <a:endParaRPr/>
          </a:p>
        </p:txBody>
      </p:sp>
      <p:sp>
        <p:nvSpPr>
          <p:cNvPr id="101" name="Google Shape;101;p17"/>
          <p:cNvSpPr txBox="1"/>
          <p:nvPr/>
        </p:nvSpPr>
        <p:spPr>
          <a:xfrm>
            <a:off x="3073940" y="1181850"/>
            <a:ext cx="6147881" cy="9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Cluster 3 recommends café’s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43074"/>
            <a:ext cx="9144000" cy="242036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Cluster 4:</a:t>
            </a:r>
            <a:endParaRPr dirty="0"/>
          </a:p>
        </p:txBody>
      </p:sp>
      <p:sp>
        <p:nvSpPr>
          <p:cNvPr id="108" name="Google Shape;108;p18"/>
          <p:cNvSpPr txBox="1"/>
          <p:nvPr/>
        </p:nvSpPr>
        <p:spPr>
          <a:xfrm>
            <a:off x="2062265" y="1177134"/>
            <a:ext cx="5749047" cy="9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Cluste</a:t>
            </a:r>
            <a:r>
              <a:rPr lang="en-US" sz="1600" dirty="0" smtClean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 4</a:t>
            </a:r>
            <a:r>
              <a:rPr lang="en-US" sz="1600" dirty="0" smtClean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600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most recommended for </a:t>
            </a:r>
            <a:r>
              <a:rPr lang="en-US" sz="1600" dirty="0" smtClean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cafes and fast food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913004"/>
            <a:ext cx="9144001" cy="294109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Cluster 5:</a:t>
            </a:r>
            <a:endParaRPr dirty="0"/>
          </a:p>
        </p:txBody>
      </p:sp>
      <p:sp>
        <p:nvSpPr>
          <p:cNvPr id="115" name="Google Shape;115;p19"/>
          <p:cNvSpPr txBox="1"/>
          <p:nvPr/>
        </p:nvSpPr>
        <p:spPr>
          <a:xfrm>
            <a:off x="1663429" y="1181850"/>
            <a:ext cx="6215974" cy="9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Fast food, cafes are the most recommended </a:t>
            </a:r>
            <a:r>
              <a:rPr lang="en-US" sz="1600" dirty="0" smtClean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venues in Cluster 5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21450"/>
            <a:ext cx="9144000" cy="251708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/>
        </p:nvSpPr>
        <p:spPr>
          <a:xfrm>
            <a:off x="397425" y="532950"/>
            <a:ext cx="81990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  <a:endParaRPr/>
          </a:p>
        </p:txBody>
      </p:sp>
      <p:sp>
        <p:nvSpPr>
          <p:cNvPr id="28" name="Google Shape;28;p4"/>
          <p:cNvSpPr txBox="1"/>
          <p:nvPr/>
        </p:nvSpPr>
        <p:spPr>
          <a:xfrm>
            <a:off x="455600" y="1043075"/>
            <a:ext cx="8140800" cy="3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8000"/>
              </a:lnSpc>
              <a:spcBef>
                <a:spcPts val="1400"/>
              </a:spcBef>
              <a:buClr>
                <a:schemeClr val="dk1"/>
              </a:buClr>
              <a:buSzPts val="1100"/>
            </a:pPr>
            <a:r>
              <a:rPr lang="en-IN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Kochi is a major city of India. It is a part of </a:t>
            </a:r>
            <a:r>
              <a:rPr lang="en-IN" dirty="0" err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Ernakulam</a:t>
            </a:r>
            <a:r>
              <a:rPr lang="en-IN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district. The city itself has a population of more than a million</a:t>
            </a:r>
            <a:r>
              <a:rPr lang="en-IN" dirty="0" smtClean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</a:t>
            </a:r>
            <a:r>
              <a:rPr lang="en-IN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Called the "Queen of the Arabian Sea", Kochi was an important spice trading centre on the west coast of India from the 14th century onward, and maintained a trade network with Arab merchants from the pre-Islamic era. Occupied by the Portuguese in 1503, Kochi was the first of the European colonies in colonial India.</a:t>
            </a:r>
          </a:p>
          <a:p>
            <a:pPr lvl="0">
              <a:lnSpc>
                <a:spcPct val="158000"/>
              </a:lnSpc>
              <a:spcBef>
                <a:spcPts val="1400"/>
              </a:spcBef>
              <a:buClr>
                <a:schemeClr val="dk1"/>
              </a:buClr>
              <a:buSzPts val="1100"/>
            </a:pPr>
            <a:r>
              <a:rPr lang="en-IN" dirty="0" smtClean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</a:t>
            </a:r>
            <a:r>
              <a:rPr lang="en-IN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official language of Malayalam. However, English is also spoken as a formal language within businesses and government agencies. Over last decades it is continuously grow because of the city’s important role in government and commercial business.</a:t>
            </a:r>
            <a:r>
              <a:rPr lang="en-US" dirty="0" smtClean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So 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as part of this project , we will list and visualize all major parts of </a:t>
            </a:r>
            <a:r>
              <a:rPr lang="en-US" dirty="0" smtClean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Kochi and the restaurants.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58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Conclusion</a:t>
            </a:r>
            <a:endParaRPr/>
          </a:p>
        </p:txBody>
      </p:sp>
      <p:sp>
        <p:nvSpPr>
          <p:cNvPr id="122" name="Google Shape;122;p20"/>
          <p:cNvSpPr txBox="1"/>
          <p:nvPr/>
        </p:nvSpPr>
        <p:spPr>
          <a:xfrm>
            <a:off x="0" y="1181850"/>
            <a:ext cx="9144000" cy="39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9300" lvl="0" indent="-317500">
              <a:lnSpc>
                <a:spcPct val="158000"/>
              </a:lnSpc>
              <a:spcBef>
                <a:spcPts val="1400"/>
              </a:spcBef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b="1" dirty="0" err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Palarivottom</a:t>
            </a:r>
            <a:r>
              <a:rPr lang="en-US" b="1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b="1" dirty="0" err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Kacheripady</a:t>
            </a:r>
            <a:r>
              <a:rPr lang="en-US" b="1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-US" b="1" dirty="0" err="1" smtClean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Kakkanad</a:t>
            </a:r>
            <a:r>
              <a:rPr lang="en-US" b="1" dirty="0" smtClean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dirty="0" smtClean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are 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some of the best neighborhoods for Chinese cuisine.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>
              <a:lnSpc>
                <a:spcPct val="158000"/>
              </a:lnSpc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b="1" dirty="0" err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Palarivottom</a:t>
            </a:r>
            <a:r>
              <a:rPr lang="en-US" b="1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-US" b="1" dirty="0" err="1" smtClean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Kacheripady</a:t>
            </a:r>
            <a:r>
              <a:rPr lang="en-US" b="1" dirty="0" smtClean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dirty="0" smtClean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have 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best Chinese Restaurant.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>
              <a:lnSpc>
                <a:spcPct val="158000"/>
              </a:lnSpc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b="1" dirty="0" err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Kacheripady</a:t>
            </a:r>
            <a:r>
              <a:rPr lang="en-US" b="1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b="1" dirty="0" err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Kakkanad</a:t>
            </a:r>
            <a:r>
              <a:rPr lang="en-US" b="1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-US" b="1" dirty="0" err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Panampilly</a:t>
            </a:r>
            <a:r>
              <a:rPr lang="en-US" b="1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b="1" dirty="0" smtClean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Nagar </a:t>
            </a:r>
            <a:r>
              <a:rPr lang="en-US" dirty="0" smtClean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are 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best places for edible person.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>
              <a:lnSpc>
                <a:spcPct val="158000"/>
              </a:lnSpc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IN" b="1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Chittoor Road, Lulu </a:t>
            </a:r>
            <a:r>
              <a:rPr lang="en-IN" b="1" dirty="0" err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Mall,Edapally</a:t>
            </a:r>
            <a:r>
              <a:rPr lang="en-IN" b="1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and Fort </a:t>
            </a:r>
            <a:r>
              <a:rPr lang="en-IN" b="1" dirty="0" smtClean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Kochi </a:t>
            </a:r>
            <a:r>
              <a:rPr lang="en-US" dirty="0" smtClean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have 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best rated restaurants in New Delhi.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/>
        </p:nvSpPr>
        <p:spPr>
          <a:xfrm>
            <a:off x="397425" y="532950"/>
            <a:ext cx="81990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Objectives</a:t>
            </a:r>
            <a:endParaRPr/>
          </a:p>
        </p:txBody>
      </p:sp>
      <p:sp>
        <p:nvSpPr>
          <p:cNvPr id="34" name="Google Shape;34;p5"/>
          <p:cNvSpPr txBox="1"/>
          <p:nvPr/>
        </p:nvSpPr>
        <p:spPr>
          <a:xfrm>
            <a:off x="455600" y="654175"/>
            <a:ext cx="8140800" cy="39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2000"/>
              </a:lnSpc>
              <a:spcBef>
                <a:spcPts val="45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highlight>
                  <a:srgbClr val="FFFFFF"/>
                </a:highlight>
              </a:rPr>
              <a:t>Questions that can be asked using the above mentioned datasets</a:t>
            </a:r>
            <a:endParaRPr b="1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dirty="0" smtClean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Which is best location in Kochi City for Chinese Cuisine ?</a:t>
            </a:r>
            <a:endParaRPr dirty="0" smtClean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dirty="0" smtClean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Which areas have large number of Chinese Restaurant Market ?</a:t>
            </a:r>
            <a:endParaRPr dirty="0" smtClean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dirty="0" smtClean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Which 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all areas have less number of restaurant ?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Which is the best place to stay if I prefer Chinese Cuisine ?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What places are have best restaurant in </a:t>
            </a:r>
            <a:r>
              <a:rPr lang="en-US" dirty="0" smtClean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Kochi?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/>
          </a:p>
        </p:txBody>
      </p:sp>
      <p:sp>
        <p:nvSpPr>
          <p:cNvPr id="40" name="Google Shape;40;p6"/>
          <p:cNvSpPr txBox="1"/>
          <p:nvPr/>
        </p:nvSpPr>
        <p:spPr>
          <a:xfrm>
            <a:off x="717300" y="971336"/>
            <a:ext cx="7709400" cy="3785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For this project we need the following data :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dirty="0" smtClean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Kochi Restaurants 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data that contains list Locality, Restaurant </a:t>
            </a:r>
            <a:r>
              <a:rPr lang="en-US" dirty="0" smtClean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name, Rating 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along with their latitude and longitude.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Data source : </a:t>
            </a:r>
            <a:r>
              <a:rPr lang="en-US" dirty="0" err="1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/>
              </a:rPr>
              <a:t>Zomato</a:t>
            </a:r>
            <a:r>
              <a:rPr lang="en-US" dirty="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/>
              </a:rPr>
              <a:t> </a:t>
            </a:r>
            <a:r>
              <a:rPr lang="en-US" dirty="0" err="1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/>
              </a:rPr>
              <a:t>kaggel</a:t>
            </a:r>
            <a:r>
              <a:rPr lang="en-US" dirty="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/>
              </a:rPr>
              <a:t> dataset</a:t>
            </a:r>
            <a:endParaRPr dirty="0">
              <a:solidFill>
                <a:schemeClr val="hlink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Description : This data set contains the required information. And we will use this data set to explore various locality of </a:t>
            </a:r>
            <a:r>
              <a:rPr lang="en-US" dirty="0" smtClean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Kochi.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Nearby places in each locality of </a:t>
            </a:r>
            <a:r>
              <a:rPr lang="en-US" dirty="0" smtClean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Kochi 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city.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Data source : </a:t>
            </a:r>
            <a:r>
              <a:rPr lang="en-US" dirty="0" err="1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4"/>
              </a:rPr>
              <a:t>Fousquare</a:t>
            </a:r>
            <a:r>
              <a:rPr lang="en-US" dirty="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4"/>
              </a:rPr>
              <a:t> API</a:t>
            </a:r>
            <a:endParaRPr dirty="0">
              <a:solidFill>
                <a:schemeClr val="hlink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Description : By using this </a:t>
            </a:r>
            <a:r>
              <a:rPr lang="en-US" dirty="0" err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api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we will get all the venues in each neighborhood.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Approach</a:t>
            </a:r>
            <a:endParaRPr/>
          </a:p>
        </p:txBody>
      </p:sp>
      <p:sp>
        <p:nvSpPr>
          <p:cNvPr id="46" name="Google Shape;46;p7"/>
          <p:cNvSpPr txBox="1"/>
          <p:nvPr/>
        </p:nvSpPr>
        <p:spPr>
          <a:xfrm>
            <a:off x="717300" y="1097800"/>
            <a:ext cx="7709400" cy="3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9300" lvl="0" indent="-33020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Collect the new delhi city data from </a:t>
            </a:r>
            <a:r>
              <a:rPr lang="en-US" sz="16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/>
              </a:rPr>
              <a:t>Zomato kaggel dataset</a:t>
            </a:r>
            <a:endParaRPr sz="1600">
              <a:solidFill>
                <a:schemeClr val="hlink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302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Using FourSquare API we will find all venues for each neighborhood.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302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Filter out all venues that are nearby by locality.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302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Using aggregative rating for each resturant to find the best places.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302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Visualize the Ranking of neighborhoods using folium library(python)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/>
        </p:nvSpPr>
        <p:spPr>
          <a:xfrm>
            <a:off x="397425" y="542250"/>
            <a:ext cx="8031300" cy="39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Results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745" y="719846"/>
            <a:ext cx="8706255" cy="406170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52000" y="229138"/>
            <a:ext cx="5634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1800" b="1" dirty="0"/>
              <a:t>Which places are have best </a:t>
            </a:r>
            <a:r>
              <a:rPr lang="en-IN" sz="1800" b="1" dirty="0" smtClean="0"/>
              <a:t>restaurants </a:t>
            </a:r>
            <a:r>
              <a:rPr lang="en-IN" sz="1800" b="1" dirty="0"/>
              <a:t>in Kochi?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67" y="629359"/>
            <a:ext cx="8803533" cy="441007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059447" y="190228"/>
            <a:ext cx="5365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800" b="1" dirty="0"/>
              <a:t>Which places have worst restaurants in Kochi?</a:t>
            </a:r>
          </a:p>
        </p:txBody>
      </p:sp>
    </p:spTree>
    <p:extLst>
      <p:ext uri="{BB962C8B-B14F-4D97-AF65-F5344CB8AC3E}">
        <p14:creationId xmlns:p14="http://schemas.microsoft.com/office/powerpoint/2010/main" val="1121753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19847"/>
            <a:ext cx="8961809" cy="442365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99209" y="180500"/>
            <a:ext cx="6763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800" b="1" dirty="0"/>
              <a:t>Which places have </a:t>
            </a:r>
            <a:r>
              <a:rPr lang="en-IN" sz="1800" b="1" dirty="0" smtClean="0"/>
              <a:t>highest number of </a:t>
            </a:r>
            <a:r>
              <a:rPr lang="en-IN" sz="1800" b="1" dirty="0"/>
              <a:t>restaurants in Kochi?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555</Words>
  <Application>Microsoft Office PowerPoint</Application>
  <PresentationFormat>On-screen Show (16:9)</PresentationFormat>
  <Paragraphs>52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Roboto</vt:lpstr>
      <vt:lpstr>Georgia</vt:lpstr>
      <vt:lpstr>Arial</vt:lpstr>
      <vt:lpstr>Calibri</vt:lpstr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Creating final map of the clusters created around Kochi using Folium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HP</cp:lastModifiedBy>
  <cp:revision>15</cp:revision>
  <dcterms:modified xsi:type="dcterms:W3CDTF">2021-04-14T11:09:30Z</dcterms:modified>
</cp:coreProperties>
</file>