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5" r:id="rId7"/>
    <p:sldId id="267" r:id="rId8"/>
    <p:sldId id="268"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C2EEF9B-1CC7-4BA9-9A56-7E6C9DCBFEBF}" type="datetimeFigureOut">
              <a:rPr lang="en-IN" smtClean="0"/>
              <a:t>15-03-2017</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503760D-BA94-4C98-A098-00B33C39E3FC}"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2EEF9B-1CC7-4BA9-9A56-7E6C9DCBFEBF}" type="datetimeFigureOut">
              <a:rPr lang="en-IN" smtClean="0"/>
              <a:t>15-03-2017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760D-BA94-4C98-A098-00B33C39E3F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2EEF9B-1CC7-4BA9-9A56-7E6C9DCBFEBF}" type="datetimeFigureOut">
              <a:rPr lang="en-IN" smtClean="0"/>
              <a:t>15-03-2017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760D-BA94-4C98-A098-00B33C39E3F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2EEF9B-1CC7-4BA9-9A56-7E6C9DCBFEBF}" type="datetimeFigureOut">
              <a:rPr lang="en-IN" smtClean="0"/>
              <a:t>15-03-2017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760D-BA94-4C98-A098-00B33C39E3F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C2EEF9B-1CC7-4BA9-9A56-7E6C9DCBFEBF}" type="datetimeFigureOut">
              <a:rPr lang="en-IN" smtClean="0"/>
              <a:t>15-03-2017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3760D-BA94-4C98-A098-00B33C39E3FC}"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2EEF9B-1CC7-4BA9-9A56-7E6C9DCBFEBF}" type="datetimeFigureOut">
              <a:rPr lang="en-IN" smtClean="0"/>
              <a:t>15-03-2017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3760D-BA94-4C98-A098-00B33C39E3F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C2EEF9B-1CC7-4BA9-9A56-7E6C9DCBFEBF}" type="datetimeFigureOut">
              <a:rPr lang="en-IN" smtClean="0"/>
              <a:t>15-03-2017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3760D-BA94-4C98-A098-00B33C39E3F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C2EEF9B-1CC7-4BA9-9A56-7E6C9DCBFEBF}" type="datetimeFigureOut">
              <a:rPr lang="en-IN" smtClean="0"/>
              <a:t>15-03-2017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3760D-BA94-4C98-A098-00B33C39E3F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C2EEF9B-1CC7-4BA9-9A56-7E6C9DCBFEBF}" type="datetimeFigureOut">
              <a:rPr lang="en-IN" smtClean="0"/>
              <a:t>15-03-2017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3760D-BA94-4C98-A098-00B33C39E3FC}"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2EEF9B-1CC7-4BA9-9A56-7E6C9DCBFEBF}" type="datetimeFigureOut">
              <a:rPr lang="en-IN" smtClean="0"/>
              <a:t>15-03-2017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3760D-BA94-4C98-A098-00B33C39E3F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C2EEF9B-1CC7-4BA9-9A56-7E6C9DCBFEBF}" type="datetimeFigureOut">
              <a:rPr lang="en-IN" smtClean="0"/>
              <a:t>15-03-2017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3760D-BA94-4C98-A098-00B33C39E3FC}"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C2EEF9B-1CC7-4BA9-9A56-7E6C9DCBFEBF}" type="datetimeFigureOut">
              <a:rPr lang="en-IN" smtClean="0"/>
              <a:t>15-03-2017</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503760D-BA94-4C98-A098-00B33C39E3FC}"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764704"/>
            <a:ext cx="7772400" cy="1975104"/>
          </a:xfrm>
        </p:spPr>
        <p:txBody>
          <a:bodyPr>
            <a:normAutofit fontScale="90000"/>
          </a:bodyPr>
          <a:lstStyle/>
          <a:p>
            <a:r>
              <a:rPr lang="es-UY" sz="6000" dirty="0">
                <a:solidFill>
                  <a:schemeClr val="tx1"/>
                </a:solidFill>
              </a:rPr>
              <a:t>BAGGAGE TACKING IN DOMESTIC AIRPORTS</a:t>
            </a:r>
            <a:endParaRPr lang="en-IN" dirty="0">
              <a:solidFill>
                <a:schemeClr val="tx1"/>
              </a:solidFill>
            </a:endParaRPr>
          </a:p>
        </p:txBody>
      </p:sp>
      <p:sp>
        <p:nvSpPr>
          <p:cNvPr id="3" name="Subtitle 2"/>
          <p:cNvSpPr>
            <a:spLocks noGrp="1"/>
          </p:cNvSpPr>
          <p:nvPr>
            <p:ph type="subTitle" idx="1"/>
          </p:nvPr>
        </p:nvSpPr>
        <p:spPr>
          <a:xfrm>
            <a:off x="1043608" y="4135135"/>
            <a:ext cx="4176464" cy="1752600"/>
          </a:xfrm>
        </p:spPr>
        <p:txBody>
          <a:bodyPr>
            <a:normAutofit lnSpcReduction="10000"/>
          </a:bodyPr>
          <a:lstStyle/>
          <a:p>
            <a:pPr algn="l"/>
            <a:r>
              <a:rPr lang="en-IN" dirty="0"/>
              <a:t>GUIDE</a:t>
            </a:r>
          </a:p>
          <a:p>
            <a:pPr algn="l"/>
            <a:r>
              <a:rPr lang="en-IN" dirty="0"/>
              <a:t>Prof. WINSTON PAUL D</a:t>
            </a:r>
          </a:p>
          <a:p>
            <a:pPr algn="l"/>
            <a:r>
              <a:rPr lang="en-IN" dirty="0"/>
              <a:t>Assistant professor</a:t>
            </a:r>
          </a:p>
          <a:p>
            <a:pPr algn="l"/>
            <a:r>
              <a:rPr lang="en-IN" dirty="0"/>
              <a:t>Department of IT</a:t>
            </a:r>
          </a:p>
          <a:p>
            <a:pPr algn="l"/>
            <a:endParaRPr lang="en-IN" dirty="0"/>
          </a:p>
          <a:p>
            <a:pPr algn="l"/>
            <a:endParaRPr lang="en-IN" dirty="0"/>
          </a:p>
        </p:txBody>
      </p:sp>
      <p:sp>
        <p:nvSpPr>
          <p:cNvPr id="4" name="Rectangle 3"/>
          <p:cNvSpPr/>
          <p:nvPr/>
        </p:nvSpPr>
        <p:spPr>
          <a:xfrm>
            <a:off x="4572000" y="4365104"/>
            <a:ext cx="4572000" cy="646331"/>
          </a:xfrm>
          <a:prstGeom prst="rect">
            <a:avLst/>
          </a:prstGeom>
        </p:spPr>
        <p:txBody>
          <a:bodyPr>
            <a:spAutoFit/>
          </a:bodyPr>
          <a:lstStyle/>
          <a:p>
            <a:pPr algn="r">
              <a:defRPr/>
            </a:pPr>
            <a:r>
              <a:rPr lang="es-ES" b="1" dirty="0"/>
              <a:t>KARTHICK U 15EUIT048                </a:t>
            </a:r>
          </a:p>
          <a:p>
            <a:pPr algn="r">
              <a:defRPr/>
            </a:pPr>
            <a:r>
              <a:rPr lang="es-ES" b="1" dirty="0"/>
              <a:t>FAHEEN FATHIMA B N 15EUIT030</a:t>
            </a:r>
          </a:p>
        </p:txBody>
      </p:sp>
    </p:spTree>
    <p:extLst>
      <p:ext uri="{BB962C8B-B14F-4D97-AF65-F5344CB8AC3E}">
        <p14:creationId xmlns:p14="http://schemas.microsoft.com/office/powerpoint/2010/main" val="73129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OBJECTIVE</a:t>
            </a:r>
          </a:p>
        </p:txBody>
      </p:sp>
      <p:sp>
        <p:nvSpPr>
          <p:cNvPr id="3" name="Content Placeholder 2"/>
          <p:cNvSpPr>
            <a:spLocks noGrp="1"/>
          </p:cNvSpPr>
          <p:nvPr>
            <p:ph idx="1"/>
          </p:nvPr>
        </p:nvSpPr>
        <p:spPr/>
        <p:txBody>
          <a:bodyPr/>
          <a:lstStyle/>
          <a:p>
            <a:pPr algn="just"/>
            <a:r>
              <a:rPr lang="en-IN" dirty="0"/>
              <a:t>The project mainly involves writing and reading of RFID tags on baggage at airports. once the tag is read, an SMS is sent to the passenger on the whereabouts of baggage.</a:t>
            </a:r>
          </a:p>
        </p:txBody>
      </p:sp>
    </p:spTree>
    <p:extLst>
      <p:ext uri="{BB962C8B-B14F-4D97-AF65-F5344CB8AC3E}">
        <p14:creationId xmlns:p14="http://schemas.microsoft.com/office/powerpoint/2010/main" val="412831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p:txBody>
          <a:bodyPr/>
          <a:lstStyle/>
          <a:p>
            <a:r>
              <a:rPr lang="en-IN" dirty="0"/>
              <a:t>The baggage is tagged with barcode tags that is scanned manually by the authority.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117" y="2780928"/>
            <a:ext cx="4005263"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03648" y="2996952"/>
            <a:ext cx="3240360" cy="3016210"/>
          </a:xfrm>
          <a:prstGeom prst="rect">
            <a:avLst/>
          </a:prstGeom>
          <a:noFill/>
        </p:spPr>
        <p:txBody>
          <a:bodyPr wrap="square" rtlCol="0">
            <a:spAutoFit/>
          </a:bodyPr>
          <a:lstStyle/>
          <a:p>
            <a:r>
              <a:rPr lang="en-IN" sz="2800" dirty="0">
                <a:solidFill>
                  <a:srgbClr val="002060"/>
                </a:solidFill>
              </a:rPr>
              <a:t>DRAWBACKS:</a:t>
            </a:r>
          </a:p>
          <a:p>
            <a:pPr marL="800100" lvl="1" indent="-342900">
              <a:buFont typeface="Arial" pitchFamily="34" charset="0"/>
              <a:buChar char="•"/>
            </a:pPr>
            <a:r>
              <a:rPr lang="en-IN" sz="2400" dirty="0"/>
              <a:t>Manual scanning of the bags</a:t>
            </a:r>
          </a:p>
          <a:p>
            <a:pPr marL="800100" lvl="1" indent="-342900">
              <a:buFont typeface="Arial" pitchFamily="34" charset="0"/>
              <a:buChar char="•"/>
            </a:pPr>
            <a:r>
              <a:rPr lang="en-IN" sz="2400" dirty="0"/>
              <a:t>Inappropriate calculation of time</a:t>
            </a:r>
          </a:p>
          <a:p>
            <a:pPr marL="800100" lvl="1" indent="-342900">
              <a:buFont typeface="Arial" pitchFamily="34" charset="0"/>
              <a:buChar char="•"/>
            </a:pPr>
            <a:r>
              <a:rPr lang="en-IN" sz="2400" dirty="0"/>
              <a:t>Lack of data flow.</a:t>
            </a:r>
          </a:p>
          <a:p>
            <a:endParaRPr lang="en-IN" dirty="0"/>
          </a:p>
        </p:txBody>
      </p:sp>
    </p:spTree>
    <p:extLst>
      <p:ext uri="{BB962C8B-B14F-4D97-AF65-F5344CB8AC3E}">
        <p14:creationId xmlns:p14="http://schemas.microsoft.com/office/powerpoint/2010/main" val="205907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lstStyle/>
          <a:p>
            <a:r>
              <a:rPr lang="en-IN" dirty="0"/>
              <a:t>Using RFID tags to track the bags and send an SMS using the GSM module using the ARDUINO microcontroller.</a:t>
            </a:r>
          </a:p>
          <a:p>
            <a:endParaRPr lang="en-IN" b="1" dirty="0"/>
          </a:p>
        </p:txBody>
      </p:sp>
      <p:pic>
        <p:nvPicPr>
          <p:cNvPr id="1026" name="Picture 2" descr="C:\Users\ADMINPC\Downloads\pics\896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140968"/>
            <a:ext cx="2905125" cy="28594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59632" y="3501008"/>
            <a:ext cx="4104456" cy="2000548"/>
          </a:xfrm>
          <a:prstGeom prst="rect">
            <a:avLst/>
          </a:prstGeom>
          <a:noFill/>
        </p:spPr>
        <p:txBody>
          <a:bodyPr wrap="square" rtlCol="0">
            <a:spAutoFit/>
          </a:bodyPr>
          <a:lstStyle/>
          <a:p>
            <a:r>
              <a:rPr lang="en-IN" sz="2800" dirty="0">
                <a:solidFill>
                  <a:srgbClr val="002060"/>
                </a:solidFill>
              </a:rPr>
              <a:t>ADVANTAGES:</a:t>
            </a:r>
          </a:p>
          <a:p>
            <a:pPr marL="742950" lvl="1" indent="-285750">
              <a:buFont typeface="Arial" pitchFamily="34" charset="0"/>
              <a:buChar char="•"/>
            </a:pPr>
            <a:r>
              <a:rPr lang="en-IN" sz="2400" dirty="0"/>
              <a:t>Automatic flow of data .</a:t>
            </a:r>
          </a:p>
          <a:p>
            <a:pPr marL="742950" lvl="1" indent="-285750">
              <a:buFont typeface="Arial" pitchFamily="34" charset="0"/>
              <a:buChar char="•"/>
            </a:pPr>
            <a:r>
              <a:rPr lang="en-IN" sz="2400" dirty="0"/>
              <a:t>Exact calculation of time.</a:t>
            </a:r>
          </a:p>
          <a:p>
            <a:pPr marL="742950" lvl="1" indent="-285750">
              <a:buFont typeface="Arial" pitchFamily="34" charset="0"/>
              <a:buChar char="•"/>
            </a:pPr>
            <a:r>
              <a:rPr lang="en-IN" sz="2400" dirty="0"/>
              <a:t>Accuracy of  position of baggage</a:t>
            </a:r>
          </a:p>
        </p:txBody>
      </p:sp>
    </p:spTree>
    <p:extLst>
      <p:ext uri="{BB962C8B-B14F-4D97-AF65-F5344CB8AC3E}">
        <p14:creationId xmlns:p14="http://schemas.microsoft.com/office/powerpoint/2010/main" val="49464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427984" y="1146417"/>
            <a:ext cx="1296144" cy="986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1:1</a:t>
            </a:r>
          </a:p>
          <a:p>
            <a:pPr algn="ctr"/>
            <a:r>
              <a:rPr lang="en-IN" dirty="0"/>
              <a:t>STORE</a:t>
            </a:r>
          </a:p>
        </p:txBody>
      </p:sp>
      <p:sp>
        <p:nvSpPr>
          <p:cNvPr id="5" name="Oval 4"/>
          <p:cNvSpPr/>
          <p:nvPr/>
        </p:nvSpPr>
        <p:spPr>
          <a:xfrm>
            <a:off x="4427984" y="3018656"/>
            <a:ext cx="129614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1:2</a:t>
            </a:r>
          </a:p>
          <a:p>
            <a:pPr algn="ctr"/>
            <a:r>
              <a:rPr lang="en-IN" dirty="0"/>
              <a:t>VERIFY</a:t>
            </a:r>
          </a:p>
        </p:txBody>
      </p:sp>
      <p:sp>
        <p:nvSpPr>
          <p:cNvPr id="6" name="Oval 5"/>
          <p:cNvSpPr/>
          <p:nvPr/>
        </p:nvSpPr>
        <p:spPr>
          <a:xfrm>
            <a:off x="4372209" y="4969443"/>
            <a:ext cx="132932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1:3</a:t>
            </a:r>
          </a:p>
          <a:p>
            <a:pPr algn="ctr"/>
            <a:r>
              <a:rPr lang="en-IN" dirty="0"/>
              <a:t>SEND SMS</a:t>
            </a:r>
          </a:p>
        </p:txBody>
      </p:sp>
      <p:sp>
        <p:nvSpPr>
          <p:cNvPr id="7" name="Rectangle 6"/>
          <p:cNvSpPr/>
          <p:nvPr/>
        </p:nvSpPr>
        <p:spPr>
          <a:xfrm>
            <a:off x="1657901" y="1196752"/>
            <a:ext cx="1460973" cy="91440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PASSENGER</a:t>
            </a:r>
          </a:p>
        </p:txBody>
      </p:sp>
      <p:sp>
        <p:nvSpPr>
          <p:cNvPr id="8" name="Rectangle 7"/>
          <p:cNvSpPr/>
          <p:nvPr/>
        </p:nvSpPr>
        <p:spPr>
          <a:xfrm>
            <a:off x="1670867" y="3011729"/>
            <a:ext cx="1460972" cy="91440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ARDUINO+RFID</a:t>
            </a:r>
          </a:p>
        </p:txBody>
      </p:sp>
      <p:sp>
        <p:nvSpPr>
          <p:cNvPr id="9" name="Rectangle 8"/>
          <p:cNvSpPr/>
          <p:nvPr/>
        </p:nvSpPr>
        <p:spPr>
          <a:xfrm>
            <a:off x="1670867" y="4969443"/>
            <a:ext cx="1460971" cy="91440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ARDUINO+GSM</a:t>
            </a:r>
          </a:p>
        </p:txBody>
      </p:sp>
      <p:sp>
        <p:nvSpPr>
          <p:cNvPr id="10" name="Rounded Rectangle 9"/>
          <p:cNvSpPr/>
          <p:nvPr/>
        </p:nvSpPr>
        <p:spPr>
          <a:xfrm>
            <a:off x="6732239" y="1182437"/>
            <a:ext cx="1440159" cy="9144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MAIN DATABASE</a:t>
            </a:r>
          </a:p>
        </p:txBody>
      </p:sp>
      <p:sp>
        <p:nvSpPr>
          <p:cNvPr id="11" name="Rounded Rectangle 10"/>
          <p:cNvSpPr/>
          <p:nvPr/>
        </p:nvSpPr>
        <p:spPr>
          <a:xfrm>
            <a:off x="6732240" y="3011729"/>
            <a:ext cx="1440159" cy="9144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TAGS</a:t>
            </a:r>
          </a:p>
        </p:txBody>
      </p:sp>
      <p:sp>
        <p:nvSpPr>
          <p:cNvPr id="14" name="Rectangle 13"/>
          <p:cNvSpPr/>
          <p:nvPr/>
        </p:nvSpPr>
        <p:spPr>
          <a:xfrm>
            <a:off x="6732240" y="4969443"/>
            <a:ext cx="1584176"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PASSENGER</a:t>
            </a:r>
          </a:p>
        </p:txBody>
      </p:sp>
      <p:sp>
        <p:nvSpPr>
          <p:cNvPr id="15" name="Rectangle 14"/>
          <p:cNvSpPr/>
          <p:nvPr/>
        </p:nvSpPr>
        <p:spPr>
          <a:xfrm>
            <a:off x="8172399" y="121845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D</a:t>
            </a:r>
          </a:p>
        </p:txBody>
      </p:sp>
      <p:sp>
        <p:nvSpPr>
          <p:cNvPr id="16" name="Rectangle 15"/>
          <p:cNvSpPr/>
          <p:nvPr/>
        </p:nvSpPr>
        <p:spPr>
          <a:xfrm>
            <a:off x="8172399" y="3011729"/>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T</a:t>
            </a:r>
          </a:p>
        </p:txBody>
      </p:sp>
      <p:cxnSp>
        <p:nvCxnSpPr>
          <p:cNvPr id="18" name="Straight Arrow Connector 17"/>
          <p:cNvCxnSpPr>
            <a:stCxn id="7" idx="3"/>
            <a:endCxn id="4" idx="2"/>
          </p:cNvCxnSpPr>
          <p:nvPr/>
        </p:nvCxnSpPr>
        <p:spPr>
          <a:xfrm flipV="1">
            <a:off x="3118874" y="1639637"/>
            <a:ext cx="1309110" cy="1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10" idx="1"/>
          </p:cNvCxnSpPr>
          <p:nvPr/>
        </p:nvCxnSpPr>
        <p:spPr>
          <a:xfrm>
            <a:off x="5724128" y="1639637"/>
            <a:ext cx="10081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5" idx="2"/>
          </p:cNvCxnSpPr>
          <p:nvPr/>
        </p:nvCxnSpPr>
        <p:spPr>
          <a:xfrm>
            <a:off x="3131839" y="3468929"/>
            <a:ext cx="1296145" cy="6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6"/>
          </p:cNvCxnSpPr>
          <p:nvPr/>
        </p:nvCxnSpPr>
        <p:spPr>
          <a:xfrm>
            <a:off x="5724128" y="347585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3"/>
            <a:endCxn id="6" idx="2"/>
          </p:cNvCxnSpPr>
          <p:nvPr/>
        </p:nvCxnSpPr>
        <p:spPr>
          <a:xfrm>
            <a:off x="3131838" y="5426643"/>
            <a:ext cx="12403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6"/>
            <a:endCxn id="14" idx="1"/>
          </p:cNvCxnSpPr>
          <p:nvPr/>
        </p:nvCxnSpPr>
        <p:spPr>
          <a:xfrm>
            <a:off x="5701533" y="5426643"/>
            <a:ext cx="10307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01353" y="260648"/>
            <a:ext cx="5483015" cy="523220"/>
          </a:xfrm>
          <a:prstGeom prst="rect">
            <a:avLst/>
          </a:prstGeom>
          <a:noFill/>
        </p:spPr>
        <p:txBody>
          <a:bodyPr wrap="square" rtlCol="0">
            <a:spAutoFit/>
          </a:bodyPr>
          <a:lstStyle/>
          <a:p>
            <a:pPr algn="ctr"/>
            <a:r>
              <a:rPr lang="en-IN" sz="2800" dirty="0"/>
              <a:t>DATA  FLOW DIAGRAM</a:t>
            </a:r>
          </a:p>
        </p:txBody>
      </p:sp>
    </p:spTree>
    <p:extLst>
      <p:ext uri="{BB962C8B-B14F-4D97-AF65-F5344CB8AC3E}">
        <p14:creationId xmlns:p14="http://schemas.microsoft.com/office/powerpoint/2010/main" val="210578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347" y="188640"/>
            <a:ext cx="4303534" cy="28285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51" name="Picture 3" descr="C:\Users\ADMINPC\Downloads\pics\100pcs-bag-13-56mhz-green-rfid-tag-smart-key-tag-key-fob-with-mifare-classic-1k-chi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770" y="188640"/>
            <a:ext cx="2665950" cy="2220598"/>
          </a:xfrm>
          <a:prstGeom prst="round2DiagRect">
            <a:avLst>
              <a:gd name="adj1" fmla="val 15400"/>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C:\Users\ADMINPC\Downloads\pics\9878231-Modern-mobile-smart-phone-Sending-and-Receiving-SMS-Messages--Stock-Vect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4086" y="4226440"/>
            <a:ext cx="2375756" cy="2249007"/>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4" y="3227931"/>
            <a:ext cx="2844071" cy="3394532"/>
          </a:xfrm>
          <a:prstGeom prst="round2DiagRect">
            <a:avLst>
              <a:gd name="adj1" fmla="val 29248"/>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Striped Right Arrow 7"/>
          <p:cNvSpPr/>
          <p:nvPr/>
        </p:nvSpPr>
        <p:spPr>
          <a:xfrm>
            <a:off x="3499204" y="1103124"/>
            <a:ext cx="1005911" cy="4781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0" name="Down Arrow 9"/>
          <p:cNvSpPr/>
          <p:nvPr/>
        </p:nvSpPr>
        <p:spPr>
          <a:xfrm>
            <a:off x="6745114" y="3227931"/>
            <a:ext cx="419174" cy="633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1" name="Left Arrow 10"/>
          <p:cNvSpPr/>
          <p:nvPr/>
        </p:nvSpPr>
        <p:spPr>
          <a:xfrm>
            <a:off x="4012922" y="4774880"/>
            <a:ext cx="1512168"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2" name="TextBox 11"/>
          <p:cNvSpPr txBox="1"/>
          <p:nvPr/>
        </p:nvSpPr>
        <p:spPr>
          <a:xfrm>
            <a:off x="559996" y="188640"/>
            <a:ext cx="2939208" cy="369332"/>
          </a:xfrm>
          <a:prstGeom prst="rect">
            <a:avLst/>
          </a:prstGeom>
          <a:noFill/>
        </p:spPr>
        <p:txBody>
          <a:bodyPr wrap="square" rtlCol="0">
            <a:spAutoFit/>
          </a:bodyPr>
          <a:lstStyle/>
          <a:p>
            <a:pPr algn="ctr"/>
            <a:r>
              <a:rPr lang="en-IN" dirty="0"/>
              <a:t>TAGGING THE BAGGAGE</a:t>
            </a:r>
          </a:p>
        </p:txBody>
      </p:sp>
      <p:sp>
        <p:nvSpPr>
          <p:cNvPr id="13" name="TextBox 12"/>
          <p:cNvSpPr txBox="1"/>
          <p:nvPr/>
        </p:nvSpPr>
        <p:spPr>
          <a:xfrm>
            <a:off x="4476862" y="188640"/>
            <a:ext cx="4536504" cy="369332"/>
          </a:xfrm>
          <a:prstGeom prst="rect">
            <a:avLst/>
          </a:prstGeom>
          <a:noFill/>
        </p:spPr>
        <p:txBody>
          <a:bodyPr wrap="square" rtlCol="0">
            <a:spAutoFit/>
          </a:bodyPr>
          <a:lstStyle/>
          <a:p>
            <a:pPr algn="ctr"/>
            <a:r>
              <a:rPr lang="en-IN" dirty="0"/>
              <a:t>VERIFICATION OF TAGS</a:t>
            </a:r>
          </a:p>
        </p:txBody>
      </p:sp>
      <p:sp>
        <p:nvSpPr>
          <p:cNvPr id="14" name="TextBox 13"/>
          <p:cNvSpPr txBox="1"/>
          <p:nvPr/>
        </p:nvSpPr>
        <p:spPr>
          <a:xfrm>
            <a:off x="5436096" y="3821216"/>
            <a:ext cx="3312368" cy="369332"/>
          </a:xfrm>
          <a:prstGeom prst="rect">
            <a:avLst/>
          </a:prstGeom>
          <a:noFill/>
        </p:spPr>
        <p:txBody>
          <a:bodyPr wrap="square" rtlCol="0">
            <a:spAutoFit/>
          </a:bodyPr>
          <a:lstStyle/>
          <a:p>
            <a:pPr algn="ctr"/>
            <a:r>
              <a:rPr lang="en-IN" dirty="0"/>
              <a:t>SENDING AN SMS</a:t>
            </a:r>
          </a:p>
        </p:txBody>
      </p:sp>
      <p:sp>
        <p:nvSpPr>
          <p:cNvPr id="15" name="TextBox 14"/>
          <p:cNvSpPr txBox="1"/>
          <p:nvPr/>
        </p:nvSpPr>
        <p:spPr>
          <a:xfrm>
            <a:off x="868372" y="2667959"/>
            <a:ext cx="2844071" cy="369332"/>
          </a:xfrm>
          <a:prstGeom prst="rect">
            <a:avLst/>
          </a:prstGeom>
          <a:noFill/>
        </p:spPr>
        <p:txBody>
          <a:bodyPr wrap="square" rtlCol="0">
            <a:spAutoFit/>
          </a:bodyPr>
          <a:lstStyle/>
          <a:p>
            <a:pPr algn="ctr"/>
            <a:r>
              <a:rPr lang="en-IN" dirty="0"/>
              <a:t>PROTECTION OF BAGS</a:t>
            </a:r>
          </a:p>
        </p:txBody>
      </p:sp>
    </p:spTree>
    <p:extLst>
      <p:ext uri="{BB962C8B-B14F-4D97-AF65-F5344CB8AC3E}">
        <p14:creationId xmlns:p14="http://schemas.microsoft.com/office/powerpoint/2010/main" val="394093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923980" y="-196940"/>
            <a:ext cx="9144001" cy="1371600"/>
          </a:xfrm>
        </p:spPr>
        <p:txBody>
          <a:bodyPr/>
          <a:lstStyle/>
          <a:p>
            <a:pPr algn="ctr"/>
            <a:r>
              <a:rPr lang="en-IN" dirty="0">
                <a:solidFill>
                  <a:srgbClr val="002060"/>
                </a:solidFill>
              </a:rPr>
              <a:t>MODULES</a:t>
            </a:r>
          </a:p>
        </p:txBody>
      </p:sp>
      <p:pic>
        <p:nvPicPr>
          <p:cNvPr id="15" name="Picture Placeholder 15"/>
          <p:cNvPicPr>
            <a:picLocks noChangeAspect="1"/>
          </p:cNvPicPr>
          <p:nvPr/>
        </p:nvPicPr>
        <p:blipFill>
          <a:blip r:embed="rId2"/>
          <a:srcRect t="14186" b="14186"/>
          <a:stretch>
            <a:fillRect/>
          </a:stretch>
        </p:blipFill>
        <p:spPr>
          <a:xfrm>
            <a:off x="37324" y="1700808"/>
            <a:ext cx="3195240" cy="1524000"/>
          </a:xfrm>
          <a:prstGeom prst="round2DiagRect">
            <a:avLst/>
          </a:prstGeom>
        </p:spPr>
      </p:pic>
      <p:pic>
        <p:nvPicPr>
          <p:cNvPr id="16" name="Picture Placeholder 16"/>
          <p:cNvPicPr>
            <a:picLocks noChangeAspect="1"/>
          </p:cNvPicPr>
          <p:nvPr/>
        </p:nvPicPr>
        <p:blipFill rotWithShape="1">
          <a:blip r:embed="rId3"/>
          <a:srcRect l="361" t="12738" r="-188" b="17886"/>
          <a:stretch/>
        </p:blipFill>
        <p:spPr>
          <a:xfrm>
            <a:off x="3439796" y="1700808"/>
            <a:ext cx="2922891" cy="1524000"/>
          </a:xfrm>
          <a:prstGeom prst="round2DiagRect">
            <a:avLst>
              <a:gd name="adj1" fmla="val 26233"/>
              <a:gd name="adj2" fmla="val 0"/>
            </a:avLst>
          </a:prstGeom>
        </p:spPr>
      </p:pic>
      <p:pic>
        <p:nvPicPr>
          <p:cNvPr id="17" name="Picture Placeholder 17"/>
          <p:cNvPicPr>
            <a:picLocks noChangeAspect="1"/>
          </p:cNvPicPr>
          <p:nvPr/>
        </p:nvPicPr>
        <p:blipFill rotWithShape="1">
          <a:blip r:embed="rId4"/>
          <a:srcRect l="330" t="8063" r="-127" b="11302"/>
          <a:stretch/>
        </p:blipFill>
        <p:spPr>
          <a:xfrm>
            <a:off x="6496205" y="1700808"/>
            <a:ext cx="2468283" cy="1524000"/>
          </a:xfrm>
          <a:prstGeom prst="round2DiagRect">
            <a:avLst/>
          </a:prstGeom>
        </p:spPr>
      </p:pic>
      <p:sp>
        <p:nvSpPr>
          <p:cNvPr id="18" name="Text Placeholder 6"/>
          <p:cNvSpPr txBox="1">
            <a:spLocks/>
          </p:cNvSpPr>
          <p:nvPr/>
        </p:nvSpPr>
        <p:spPr>
          <a:xfrm>
            <a:off x="244556" y="3886180"/>
            <a:ext cx="3195240" cy="576262"/>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endParaRPr lang="en-IN" dirty="0">
              <a:solidFill>
                <a:schemeClr val="tx2">
                  <a:lumMod val="75000"/>
                </a:schemeClr>
              </a:solidFill>
            </a:endParaRPr>
          </a:p>
        </p:txBody>
      </p:sp>
      <p:sp>
        <p:nvSpPr>
          <p:cNvPr id="19" name="Text Placeholder 10"/>
          <p:cNvSpPr txBox="1">
            <a:spLocks/>
          </p:cNvSpPr>
          <p:nvPr/>
        </p:nvSpPr>
        <p:spPr>
          <a:xfrm>
            <a:off x="971600" y="4489169"/>
            <a:ext cx="2260964" cy="81784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IN" sz="2000" dirty="0"/>
              <a:t>IT’S A MICROPROCESSOR WITH OPEN SOURCE PROGRAMMING</a:t>
            </a:r>
          </a:p>
        </p:txBody>
      </p:sp>
      <p:sp>
        <p:nvSpPr>
          <p:cNvPr id="20" name="Text Placeholder 7"/>
          <p:cNvSpPr txBox="1">
            <a:spLocks/>
          </p:cNvSpPr>
          <p:nvPr/>
        </p:nvSpPr>
        <p:spPr>
          <a:xfrm>
            <a:off x="3077865" y="3738190"/>
            <a:ext cx="3200400" cy="57626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None/>
            </a:pPr>
            <a:r>
              <a:rPr lang="en-IN" dirty="0">
                <a:solidFill>
                  <a:srgbClr val="FF0000"/>
                </a:solidFill>
              </a:rPr>
              <a:t>RFID MODULE</a:t>
            </a:r>
          </a:p>
        </p:txBody>
      </p:sp>
      <p:sp>
        <p:nvSpPr>
          <p:cNvPr id="21" name="Text Placeholder 11"/>
          <p:cNvSpPr txBox="1">
            <a:spLocks/>
          </p:cNvSpPr>
          <p:nvPr/>
        </p:nvSpPr>
        <p:spPr>
          <a:xfrm>
            <a:off x="3439796" y="4511803"/>
            <a:ext cx="2748428" cy="81034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IN" sz="2000" dirty="0"/>
              <a:t>IT ENABLES TO READ / WRITE RFID TAGS TO STORE DATA UPTO 1KB</a:t>
            </a:r>
          </a:p>
        </p:txBody>
      </p:sp>
      <p:sp>
        <p:nvSpPr>
          <p:cNvPr id="22" name="Text Placeholder 8"/>
          <p:cNvSpPr txBox="1">
            <a:spLocks/>
          </p:cNvSpPr>
          <p:nvPr/>
        </p:nvSpPr>
        <p:spPr>
          <a:xfrm>
            <a:off x="6134975" y="3738190"/>
            <a:ext cx="3190741" cy="57626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None/>
            </a:pPr>
            <a:r>
              <a:rPr lang="en-IN" dirty="0">
                <a:solidFill>
                  <a:srgbClr val="FF0000"/>
                </a:solidFill>
              </a:rPr>
              <a:t>GSM MODULE</a:t>
            </a:r>
          </a:p>
        </p:txBody>
      </p:sp>
      <p:sp>
        <p:nvSpPr>
          <p:cNvPr id="23" name="Text Placeholder 12"/>
          <p:cNvSpPr txBox="1">
            <a:spLocks/>
          </p:cNvSpPr>
          <p:nvPr/>
        </p:nvSpPr>
        <p:spPr>
          <a:xfrm>
            <a:off x="6362687" y="4650783"/>
            <a:ext cx="2601801" cy="810345"/>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IN" sz="2000" dirty="0"/>
              <a:t>THIS ENABLES US TO SEND SMS IN MICROPROCESSOR SYSTEMS</a:t>
            </a:r>
          </a:p>
        </p:txBody>
      </p:sp>
      <p:sp>
        <p:nvSpPr>
          <p:cNvPr id="24" name="Rectangle 23"/>
          <p:cNvSpPr/>
          <p:nvPr/>
        </p:nvSpPr>
        <p:spPr>
          <a:xfrm>
            <a:off x="615049" y="3738190"/>
            <a:ext cx="2454254" cy="400110"/>
          </a:xfrm>
          <a:prstGeom prst="rect">
            <a:avLst/>
          </a:prstGeom>
        </p:spPr>
        <p:txBody>
          <a:bodyPr wrap="square">
            <a:spAutoFit/>
          </a:bodyPr>
          <a:lstStyle/>
          <a:p>
            <a:pPr lvl="0" algn="ctr"/>
            <a:r>
              <a:rPr lang="en-IN" sz="2000" dirty="0">
                <a:solidFill>
                  <a:srgbClr val="FF0000"/>
                </a:solidFill>
              </a:rPr>
              <a:t>ARDUINO MEGA</a:t>
            </a:r>
          </a:p>
        </p:txBody>
      </p:sp>
    </p:spTree>
    <p:extLst>
      <p:ext uri="{BB962C8B-B14F-4D97-AF65-F5344CB8AC3E}">
        <p14:creationId xmlns:p14="http://schemas.microsoft.com/office/powerpoint/2010/main" val="394093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IMPLEMENTATION</a:t>
            </a:r>
          </a:p>
        </p:txBody>
      </p:sp>
      <p:pic>
        <p:nvPicPr>
          <p:cNvPr id="4" name="Picture Placeholder 16"/>
          <p:cNvPicPr>
            <a:picLocks noGrp="1" noChangeAspect="1"/>
          </p:cNvPicPr>
          <p:nvPr>
            <p:ph idx="1"/>
          </p:nvPr>
        </p:nvPicPr>
        <p:blipFill rotWithShape="1">
          <a:blip r:embed="rId2"/>
          <a:srcRect l="361" t="12738" r="-188" b="17886"/>
          <a:stretch/>
        </p:blipFill>
        <p:spPr>
          <a:xfrm>
            <a:off x="6084168" y="2564904"/>
            <a:ext cx="2770487" cy="1981200"/>
          </a:xfrm>
          <a:prstGeom prst="round2DiagRect">
            <a:avLst>
              <a:gd name="adj1" fmla="val 26233"/>
              <a:gd name="adj2" fmla="val 0"/>
            </a:avLst>
          </a:prstGeom>
        </p:spPr>
      </p:pic>
      <p:sp>
        <p:nvSpPr>
          <p:cNvPr id="5" name="TextBox 4"/>
          <p:cNvSpPr txBox="1"/>
          <p:nvPr/>
        </p:nvSpPr>
        <p:spPr>
          <a:xfrm>
            <a:off x="1259632" y="1405785"/>
            <a:ext cx="4608512" cy="461665"/>
          </a:xfrm>
          <a:prstGeom prst="rect">
            <a:avLst/>
          </a:prstGeom>
          <a:noFill/>
        </p:spPr>
        <p:txBody>
          <a:bodyPr wrap="square" rtlCol="0">
            <a:spAutoFit/>
          </a:bodyPr>
          <a:lstStyle/>
          <a:p>
            <a:r>
              <a:rPr lang="en-IN" sz="2400" b="1" dirty="0">
                <a:solidFill>
                  <a:schemeClr val="tx2">
                    <a:lumMod val="60000"/>
                    <a:lumOff val="40000"/>
                  </a:schemeClr>
                </a:solidFill>
              </a:rPr>
              <a:t>WRITING  THE RFID TAGS</a:t>
            </a:r>
          </a:p>
        </p:txBody>
      </p:sp>
      <p:sp>
        <p:nvSpPr>
          <p:cNvPr id="6" name="TextBox 5"/>
          <p:cNvSpPr txBox="1"/>
          <p:nvPr/>
        </p:nvSpPr>
        <p:spPr>
          <a:xfrm>
            <a:off x="1439652" y="2204864"/>
            <a:ext cx="4248472" cy="4154984"/>
          </a:xfrm>
          <a:prstGeom prst="rect">
            <a:avLst/>
          </a:prstGeom>
          <a:noFill/>
        </p:spPr>
        <p:txBody>
          <a:bodyPr wrap="square" rtlCol="0">
            <a:spAutoFit/>
          </a:bodyPr>
          <a:lstStyle/>
          <a:p>
            <a:pPr marL="285750" indent="-285750" algn="just">
              <a:buFont typeface="Arial" pitchFamily="34" charset="0"/>
              <a:buChar char="•"/>
            </a:pPr>
            <a:r>
              <a:rPr lang="en-IN" sz="2400" dirty="0"/>
              <a:t>Use the </a:t>
            </a:r>
            <a:r>
              <a:rPr lang="en-IN" sz="2400" dirty="0" err="1"/>
              <a:t>arduino</a:t>
            </a:r>
            <a:r>
              <a:rPr lang="en-IN" sz="2400" dirty="0"/>
              <a:t> language to program the RFID tags.</a:t>
            </a:r>
          </a:p>
          <a:p>
            <a:pPr marL="285750" indent="-285750" algn="just">
              <a:buFont typeface="Arial" pitchFamily="34" charset="0"/>
              <a:buChar char="•"/>
            </a:pPr>
            <a:r>
              <a:rPr lang="en-IN" sz="2400" dirty="0"/>
              <a:t>Tags data is changed with the passenger details(phone number).</a:t>
            </a:r>
          </a:p>
          <a:p>
            <a:pPr marL="285750" indent="-285750" algn="just">
              <a:buFont typeface="Arial" pitchFamily="34" charset="0"/>
              <a:buChar char="•"/>
            </a:pPr>
            <a:r>
              <a:rPr lang="en-IN" sz="2400" dirty="0"/>
              <a:t>Among various sectors, appropriate sector (sector 4) is used to write the data.</a:t>
            </a:r>
          </a:p>
          <a:p>
            <a:pPr marL="285750" indent="-285750" algn="just">
              <a:buFont typeface="Arial" pitchFamily="34" charset="0"/>
              <a:buChar char="•"/>
            </a:pPr>
            <a:r>
              <a:rPr lang="en-IN" sz="2400" dirty="0"/>
              <a:t>The RFID reader reads the data from the tag</a:t>
            </a:r>
          </a:p>
          <a:p>
            <a:pPr marL="285750" indent="-285750" algn="just">
              <a:buFont typeface="Arial" pitchFamily="34" charset="0"/>
              <a:buChar char="•"/>
            </a:pPr>
            <a:endParaRPr lang="en-IN" sz="2400" dirty="0"/>
          </a:p>
        </p:txBody>
      </p:sp>
    </p:spTree>
    <p:extLst>
      <p:ext uri="{BB962C8B-B14F-4D97-AF65-F5344CB8AC3E}">
        <p14:creationId xmlns:p14="http://schemas.microsoft.com/office/powerpoint/2010/main" val="394093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564904"/>
            <a:ext cx="7498080" cy="1215008"/>
          </a:xfrm>
        </p:spPr>
        <p:txBody>
          <a:bodyPr>
            <a:normAutofit/>
          </a:bodyPr>
          <a:lstStyle/>
          <a:p>
            <a:pPr algn="ctr"/>
            <a:r>
              <a:rPr lang="en-IN" sz="6600" dirty="0"/>
              <a:t>THANK YOU</a:t>
            </a:r>
            <a:r>
              <a:rPr lang="en-IN" sz="6600" dirty="0">
                <a:sym typeface="Wingdings" pitchFamily="2" charset="2"/>
              </a:rPr>
              <a:t></a:t>
            </a:r>
            <a:endParaRPr lang="en-IN" sz="6600" dirty="0"/>
          </a:p>
        </p:txBody>
      </p:sp>
    </p:spTree>
    <p:extLst>
      <p:ext uri="{BB962C8B-B14F-4D97-AF65-F5344CB8AC3E}">
        <p14:creationId xmlns:p14="http://schemas.microsoft.com/office/powerpoint/2010/main" val="3940930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103</TotalTime>
  <Words>258</Words>
  <Application>Microsoft Office PowerPoint</Application>
  <PresentationFormat>On-screen Show (4:3)</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Verdana</vt:lpstr>
      <vt:lpstr>Wingdings</vt:lpstr>
      <vt:lpstr>Wingdings 2</vt:lpstr>
      <vt:lpstr>Solstice</vt:lpstr>
      <vt:lpstr>BAGGAGE TACKING IN DOMESTIC AIRPORTS</vt:lpstr>
      <vt:lpstr>OBJECTIVE</vt:lpstr>
      <vt:lpstr>EXISTING SYSTEM</vt:lpstr>
      <vt:lpstr>PROPOSED SYSTEM</vt:lpstr>
      <vt:lpstr>PowerPoint Presentation</vt:lpstr>
      <vt:lpstr>PowerPoint Presentation</vt:lpstr>
      <vt:lpstr>MODULES</vt:lpstr>
      <vt:lpstr>IMPLEMENTATION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ADMINPC</dc:creator>
  <cp:lastModifiedBy>Karthi</cp:lastModifiedBy>
  <cp:revision>11</cp:revision>
  <dcterms:created xsi:type="dcterms:W3CDTF">2017-03-14T16:54:57Z</dcterms:created>
  <dcterms:modified xsi:type="dcterms:W3CDTF">2017-03-15T05:43:16Z</dcterms:modified>
</cp:coreProperties>
</file>