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36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9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90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86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577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06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342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352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92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0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466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42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07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2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84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33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0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1A77D0-428D-4D14-9815-5625E1C83F3B}" type="datetimeFigureOut">
              <a:rPr lang="en-IN" smtClean="0"/>
              <a:t>09-01-2017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2F102F-EA7E-42E3-8F15-CC35C441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BAGGAGE TRACKING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SUBMITED BY,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2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problem?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955" y="2667000"/>
            <a:ext cx="5041428" cy="3124200"/>
          </a:xfrm>
        </p:spPr>
      </p:pic>
    </p:spTree>
    <p:extLst>
      <p:ext uri="{BB962C8B-B14F-4D97-AF65-F5344CB8AC3E}">
        <p14:creationId xmlns:p14="http://schemas.microsoft.com/office/powerpoint/2010/main" val="291936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in baggage handling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2" r="2910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30374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Loss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prediction of movement of baggage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Assumption of arrival will not be there</a:t>
            </a:r>
          </a:p>
        </p:txBody>
      </p:sp>
    </p:spTree>
    <p:extLst>
      <p:ext uri="{BB962C8B-B14F-4D97-AF65-F5344CB8AC3E}">
        <p14:creationId xmlns:p14="http://schemas.microsoft.com/office/powerpoint/2010/main" val="162537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Electromagnetic tags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19" y="2800350"/>
            <a:ext cx="2857500" cy="2857500"/>
          </a:xfrm>
        </p:spPr>
      </p:pic>
    </p:spTree>
    <p:extLst>
      <p:ext uri="{BB962C8B-B14F-4D97-AF65-F5344CB8AC3E}">
        <p14:creationId xmlns:p14="http://schemas.microsoft.com/office/powerpoint/2010/main" val="18175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Electromagnetic Article Surveillance (EAS)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16" y="2438399"/>
            <a:ext cx="6362569" cy="4171017"/>
          </a:xfrm>
        </p:spPr>
      </p:pic>
    </p:spTree>
    <p:extLst>
      <p:ext uri="{BB962C8B-B14F-4D97-AF65-F5344CB8AC3E}">
        <p14:creationId xmlns:p14="http://schemas.microsoft.com/office/powerpoint/2010/main" val="226626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Airport baggage system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72" y="2667000"/>
            <a:ext cx="7776393" cy="3124200"/>
          </a:xfrm>
        </p:spPr>
      </p:pic>
    </p:spTree>
    <p:extLst>
      <p:ext uri="{BB962C8B-B14F-4D97-AF65-F5344CB8AC3E}">
        <p14:creationId xmlns:p14="http://schemas.microsoft.com/office/powerpoint/2010/main" val="207457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56" y="2054087"/>
            <a:ext cx="6236489" cy="4363140"/>
          </a:xfrm>
        </p:spPr>
      </p:pic>
    </p:spTree>
    <p:extLst>
      <p:ext uri="{BB962C8B-B14F-4D97-AF65-F5344CB8AC3E}">
        <p14:creationId xmlns:p14="http://schemas.microsoft.com/office/powerpoint/2010/main" val="90051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9" y="685800"/>
            <a:ext cx="11025946" cy="1752599"/>
          </a:xfrm>
        </p:spPr>
        <p:txBody>
          <a:bodyPr/>
          <a:lstStyle/>
          <a:p>
            <a:r>
              <a:rPr lang="en-IN" dirty="0"/>
              <a:t>Protection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21" y="2311089"/>
            <a:ext cx="2962559" cy="3970441"/>
          </a:xfrm>
        </p:spPr>
      </p:pic>
    </p:spTree>
    <p:extLst>
      <p:ext uri="{BB962C8B-B14F-4D97-AF65-F5344CB8AC3E}">
        <p14:creationId xmlns:p14="http://schemas.microsoft.com/office/powerpoint/2010/main" val="206993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7452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91</TotalTime>
  <Words>47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BAGGAGE TRACKING SYSTEMS</vt:lpstr>
      <vt:lpstr>What is the problem?</vt:lpstr>
      <vt:lpstr>Problems in baggage handling</vt:lpstr>
      <vt:lpstr>Electromagnetic tags</vt:lpstr>
      <vt:lpstr>Electromagnetic Article Surveillance (EAS)</vt:lpstr>
      <vt:lpstr>Airport baggage system</vt:lpstr>
      <vt:lpstr>Working</vt:lpstr>
      <vt:lpstr>Protection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</dc:creator>
  <cp:lastModifiedBy>karthi</cp:lastModifiedBy>
  <cp:revision>8</cp:revision>
  <dcterms:created xsi:type="dcterms:W3CDTF">2017-01-09T04:23:01Z</dcterms:created>
  <dcterms:modified xsi:type="dcterms:W3CDTF">2017-01-09T06:17:58Z</dcterms:modified>
</cp:coreProperties>
</file>