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#CA8</a:t>
            </a:r>
            <a:br>
              <a:rPr lang="en-IN" sz="3600" dirty="0" smtClean="0"/>
            </a:br>
            <a:r>
              <a:rPr lang="en-IN" sz="2400" dirty="0" smtClean="0"/>
              <a:t>PROTECTION AND INFORMATION FLOW OF PASSENGER BAGGAGE AT AIRPORTS,DOMESTIC AIRPORTS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335" y="3888954"/>
            <a:ext cx="8791575" cy="2162469"/>
          </a:xfrm>
        </p:spPr>
        <p:txBody>
          <a:bodyPr>
            <a:normAutofit fontScale="25000" lnSpcReduction="20000"/>
          </a:bodyPr>
          <a:lstStyle/>
          <a:p>
            <a:pPr lvl="8"/>
            <a:r>
              <a:rPr lang="en-IN" sz="7600" dirty="0" smtClean="0">
                <a:solidFill>
                  <a:schemeClr val="tx1">
                    <a:lumMod val="95000"/>
                  </a:schemeClr>
                </a:solidFill>
              </a:rPr>
              <a:t>	SUBMITTED BY,	     </a:t>
            </a:r>
          </a:p>
          <a:p>
            <a:pPr lvl="8"/>
            <a:r>
              <a:rPr lang="en-IN" sz="76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IN" sz="7600" dirty="0" smtClean="0">
                <a:solidFill>
                  <a:schemeClr val="tx1">
                    <a:lumMod val="95000"/>
                  </a:schemeClr>
                </a:solidFill>
              </a:rPr>
              <a:t>	     ARUN KOUSHIK</a:t>
            </a:r>
          </a:p>
          <a:p>
            <a:pPr lvl="8"/>
            <a:r>
              <a:rPr lang="en-IN" sz="7600" dirty="0" smtClean="0">
                <a:solidFill>
                  <a:schemeClr val="tx1">
                    <a:lumMod val="95000"/>
                  </a:schemeClr>
                </a:solidFill>
              </a:rPr>
              <a:t>			FAHEEN FATHIMA B N</a:t>
            </a:r>
          </a:p>
          <a:p>
            <a:pPr lvl="8"/>
            <a:r>
              <a:rPr lang="en-IN" sz="7600" dirty="0" smtClean="0">
                <a:solidFill>
                  <a:schemeClr val="tx1">
                    <a:lumMod val="95000"/>
                  </a:schemeClr>
                </a:solidFill>
              </a:rPr>
              <a:t>                            KARTHICK U</a:t>
            </a:r>
          </a:p>
          <a:p>
            <a:pPr lvl="8"/>
            <a:r>
              <a:rPr lang="en-IN" sz="7600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     MADHUMITHA P R</a:t>
            </a:r>
          </a:p>
          <a:p>
            <a:pPr lvl="8"/>
            <a:r>
              <a:rPr lang="en-IN" sz="7600" dirty="0" smtClean="0">
                <a:solidFill>
                  <a:schemeClr val="tx1">
                    <a:lumMod val="95000"/>
                  </a:schemeClr>
                </a:solidFill>
              </a:rPr>
              <a:t>                          PRAVEEN T</a:t>
            </a:r>
          </a:p>
          <a:p>
            <a:pPr lvl="8"/>
            <a:r>
              <a:rPr lang="en-IN" sz="7600" dirty="0" smtClean="0">
                <a:solidFill>
                  <a:schemeClr val="tx1">
                    <a:lumMod val="95000"/>
                  </a:schemeClr>
                </a:solidFill>
              </a:rPr>
              <a:t>                                VIGNESH RAM</a:t>
            </a:r>
            <a:endParaRPr lang="en-IN" sz="7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602" y="1046603"/>
            <a:ext cx="863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FF00"/>
                </a:solidFill>
              </a:rPr>
              <a:t>           AIRPORT AUTHORITY OF INDIA,MINISTRY OF CIVIL AVIATION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2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</a:t>
            </a:r>
            <a:r>
              <a:rPr lang="en-IN" dirty="0" err="1"/>
              <a:t>statemennt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Loss of time</a:t>
            </a:r>
          </a:p>
          <a:p>
            <a:r>
              <a:rPr lang="en-IN" dirty="0" err="1"/>
              <a:t>Inavailablity</a:t>
            </a:r>
            <a:r>
              <a:rPr lang="en-IN" dirty="0"/>
              <a:t> of baggage information</a:t>
            </a:r>
          </a:p>
          <a:p>
            <a:r>
              <a:rPr lang="en-IN" dirty="0"/>
              <a:t>Assumption of baggage location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2" y="1357803"/>
            <a:ext cx="570877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287" y="1325216"/>
            <a:ext cx="86271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ELECTRONOMAGNETISM</a:t>
            </a:r>
          </a:p>
          <a:p>
            <a:endParaRPr lang="en-IN" sz="2400" dirty="0"/>
          </a:p>
          <a:p>
            <a:r>
              <a:rPr lang="en-IN" sz="2400" dirty="0"/>
              <a:t>Magnetisation and demagnetisation</a:t>
            </a:r>
          </a:p>
          <a:p>
            <a:r>
              <a:rPr lang="en-IN" sz="2400" dirty="0"/>
              <a:t>Frequency emitting devices</a:t>
            </a:r>
          </a:p>
          <a:p>
            <a:endParaRPr lang="en-IN" sz="2400" dirty="0"/>
          </a:p>
          <a:p>
            <a:r>
              <a:rPr lang="en-IN" sz="3200" dirty="0">
                <a:solidFill>
                  <a:srgbClr val="FFFF00"/>
                </a:solidFill>
              </a:rPr>
              <a:t>RFID</a:t>
            </a:r>
            <a:r>
              <a:rPr lang="en-IN" sz="2400" dirty="0"/>
              <a:t> </a:t>
            </a:r>
          </a:p>
          <a:p>
            <a:r>
              <a:rPr lang="en-IN" sz="2400" dirty="0"/>
              <a:t>	radio frequency identification</a:t>
            </a:r>
          </a:p>
          <a:p>
            <a:r>
              <a:rPr lang="en-IN" sz="2400" dirty="0"/>
              <a:t>Frequency signals </a:t>
            </a:r>
            <a:r>
              <a:rPr lang="en-IN" sz="2400" dirty="0" err="1"/>
              <a:t>upto</a:t>
            </a:r>
            <a:r>
              <a:rPr lang="en-IN" sz="2400" dirty="0"/>
              <a:t> 433mhz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98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504" y="1351721"/>
            <a:ext cx="817659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C000"/>
                </a:solidFill>
              </a:rPr>
              <a:t>THREE MAIN CONCEPTS</a:t>
            </a:r>
          </a:p>
          <a:p>
            <a:r>
              <a:rPr lang="en-IN" sz="4400" dirty="0">
                <a:solidFill>
                  <a:srgbClr val="FFC000"/>
                </a:solidFill>
              </a:rPr>
              <a:t>EAS</a:t>
            </a:r>
          </a:p>
          <a:p>
            <a:endParaRPr lang="en-IN" dirty="0"/>
          </a:p>
          <a:p>
            <a:r>
              <a:rPr lang="en-IN" sz="2800" dirty="0"/>
              <a:t>READING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SIGNALLING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WRITING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29" y="2396400"/>
            <a:ext cx="4976356" cy="3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9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29" y="1417982"/>
            <a:ext cx="7610335" cy="4988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1229" y="609600"/>
            <a:ext cx="739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OVERVIEW OF BAGGAGE TRAVEL IN AIRPORT</a:t>
            </a:r>
          </a:p>
        </p:txBody>
      </p:sp>
    </p:spTree>
    <p:extLst>
      <p:ext uri="{BB962C8B-B14F-4D97-AF65-F5344CB8AC3E}">
        <p14:creationId xmlns:p14="http://schemas.microsoft.com/office/powerpoint/2010/main" val="245090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17" y="1033669"/>
            <a:ext cx="860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STEPS INVOLVED IN TRACKING THE BAGGAGE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2052" y="2425147"/>
            <a:ext cx="6281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TAGGING (MAGNETIZATION)</a:t>
            </a:r>
          </a:p>
          <a:p>
            <a:endParaRPr lang="en-IN" sz="3200" dirty="0"/>
          </a:p>
          <a:p>
            <a:r>
              <a:rPr lang="en-IN" sz="3200" dirty="0"/>
              <a:t>SCANNINNG</a:t>
            </a:r>
          </a:p>
          <a:p>
            <a:endParaRPr lang="en-IN" sz="3200" dirty="0"/>
          </a:p>
          <a:p>
            <a:r>
              <a:rPr lang="en-IN" sz="3200" dirty="0"/>
              <a:t>RETRIVAL (DEMAGNETIZATION)</a:t>
            </a:r>
          </a:p>
        </p:txBody>
      </p:sp>
    </p:spTree>
    <p:extLst>
      <p:ext uri="{BB962C8B-B14F-4D97-AF65-F5344CB8AC3E}">
        <p14:creationId xmlns:p14="http://schemas.microsoft.com/office/powerpoint/2010/main" val="420991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6765" y="954157"/>
            <a:ext cx="7832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SOLUTIONS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6765" y="2027582"/>
            <a:ext cx="87464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POSITION OF BAGGAGE</a:t>
            </a:r>
          </a:p>
          <a:p>
            <a:r>
              <a:rPr lang="en-IN" sz="2800" dirty="0"/>
              <a:t>SURVEILENCE OF BAGGAGE</a:t>
            </a:r>
          </a:p>
          <a:p>
            <a:endParaRPr lang="en-IN" sz="2800" dirty="0"/>
          </a:p>
          <a:p>
            <a:r>
              <a:rPr lang="en-IN" sz="2800" dirty="0">
                <a:solidFill>
                  <a:srgbClr val="FFFF00"/>
                </a:solidFill>
              </a:rPr>
              <a:t>TIME CALCULATION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	</a:t>
            </a:r>
            <a:r>
              <a:rPr lang="en-IN" sz="2800" dirty="0"/>
              <a:t>COVEYER BELT FIXED SPEED</a:t>
            </a:r>
          </a:p>
          <a:p>
            <a:r>
              <a:rPr lang="en-IN" sz="2800" dirty="0"/>
              <a:t>		COMPARTMENTS</a:t>
            </a:r>
          </a:p>
          <a:p>
            <a:r>
              <a:rPr lang="en-IN" sz="2800" dirty="0"/>
              <a:t>		</a:t>
            </a:r>
          </a:p>
          <a:p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22" y="1878482"/>
            <a:ext cx="2844071" cy="38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3372" y="1663546"/>
            <a:ext cx="618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61851" y="771182"/>
            <a:ext cx="760163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FF00"/>
                </a:solidFill>
              </a:rPr>
              <a:t>SUM </a:t>
            </a:r>
            <a:r>
              <a:rPr lang="en-IN" dirty="0" smtClean="0">
                <a:solidFill>
                  <a:srgbClr val="FFFF00"/>
                </a:solidFill>
              </a:rPr>
              <a:t>UP:</a:t>
            </a:r>
          </a:p>
          <a:p>
            <a:endParaRPr lang="en-IN" dirty="0"/>
          </a:p>
          <a:p>
            <a:r>
              <a:rPr lang="en-IN" sz="2800" dirty="0" smtClean="0"/>
              <a:t>SCANNING OF TAGS</a:t>
            </a:r>
          </a:p>
          <a:p>
            <a:endParaRPr lang="en-IN" sz="2800" dirty="0" smtClean="0"/>
          </a:p>
          <a:p>
            <a:r>
              <a:rPr lang="en-IN" sz="2800" dirty="0" smtClean="0"/>
              <a:t>GETTING INFORMATION(CONTACT NUMBER)</a:t>
            </a:r>
          </a:p>
          <a:p>
            <a:endParaRPr lang="en-IN" sz="2800" dirty="0" smtClean="0"/>
          </a:p>
          <a:p>
            <a:r>
              <a:rPr lang="en-IN" sz="2800" dirty="0" smtClean="0"/>
              <a:t>PROCESSING USING SENSORS</a:t>
            </a:r>
          </a:p>
          <a:p>
            <a:endParaRPr lang="en-IN" sz="2800" dirty="0" smtClean="0"/>
          </a:p>
          <a:p>
            <a:r>
              <a:rPr lang="en-IN" sz="2800" dirty="0" smtClean="0"/>
              <a:t>DATABASE +JAVA INFORMATION FOR SMS</a:t>
            </a:r>
          </a:p>
          <a:p>
            <a:r>
              <a:rPr lang="en-IN" sz="2800" dirty="0" smtClean="0"/>
              <a:t> </a:t>
            </a:r>
          </a:p>
          <a:p>
            <a:r>
              <a:rPr lang="en-IN" sz="2800" dirty="0" smtClean="0"/>
              <a:t>ALERT THE PASSENGERS </a:t>
            </a:r>
          </a:p>
          <a:p>
            <a:endParaRPr lang="en-IN" sz="2800" dirty="0" smtClean="0"/>
          </a:p>
          <a:p>
            <a:r>
              <a:rPr lang="en-IN" sz="2800" dirty="0" smtClean="0"/>
              <a:t>REMOVAL OF TAG</a:t>
            </a:r>
          </a:p>
        </p:txBody>
      </p:sp>
    </p:spTree>
    <p:extLst>
      <p:ext uri="{BB962C8B-B14F-4D97-AF65-F5344CB8AC3E}">
        <p14:creationId xmlns:p14="http://schemas.microsoft.com/office/powerpoint/2010/main" val="284744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9986" y="1927952"/>
            <a:ext cx="6081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    THANK YOU!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410505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105</TotalTime>
  <Words>98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#CA8 PROTECTION AND INFORMATION FLOW OF PASSENGER BAGGAGE AT AIRPORTS,DOMESTIC AIRPORTS</vt:lpstr>
      <vt:lpstr>Problem statemennt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</dc:creator>
  <cp:lastModifiedBy>ADMINPC</cp:lastModifiedBy>
  <cp:revision>12</cp:revision>
  <dcterms:created xsi:type="dcterms:W3CDTF">2017-01-09T06:39:20Z</dcterms:created>
  <dcterms:modified xsi:type="dcterms:W3CDTF">2017-01-09T08:25:56Z</dcterms:modified>
</cp:coreProperties>
</file>