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59" r:id="rId5"/>
    <p:sldId id="260" r:id="rId6"/>
    <p:sldId id="261" r:id="rId7"/>
    <p:sldId id="262" r:id="rId8"/>
    <p:sldId id="263" r:id="rId9"/>
    <p:sldId id="268"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5.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IN" sz="3600" dirty="0">
                <a:solidFill>
                  <a:srgbClr val="FFC000"/>
                </a:solidFill>
              </a:rPr>
            </a:br>
            <a:r>
              <a:rPr lang="en-IN" sz="2400" dirty="0">
                <a:solidFill>
                  <a:srgbClr val="FFC000"/>
                </a:solidFill>
              </a:rPr>
              <a:t>PROTECTION AND INFORMATION FLOW OF PASSENGER BAGGAGE AT AIRPORTS,DOMESTIC AIRPORTS</a:t>
            </a:r>
          </a:p>
        </p:txBody>
      </p:sp>
      <p:sp>
        <p:nvSpPr>
          <p:cNvPr id="3" name="Subtitle 2"/>
          <p:cNvSpPr>
            <a:spLocks noGrp="1"/>
          </p:cNvSpPr>
          <p:nvPr>
            <p:ph type="subTitle" idx="1"/>
          </p:nvPr>
        </p:nvSpPr>
        <p:spPr>
          <a:xfrm>
            <a:off x="544335" y="3888954"/>
            <a:ext cx="8791575" cy="2162469"/>
          </a:xfrm>
        </p:spPr>
        <p:txBody>
          <a:bodyPr>
            <a:normAutofit fontScale="25000" lnSpcReduction="20000"/>
          </a:bodyPr>
          <a:lstStyle/>
          <a:p>
            <a:pPr lvl="8"/>
            <a:r>
              <a:rPr lang="en-IN" sz="7600" dirty="0">
                <a:solidFill>
                  <a:schemeClr val="tx1">
                    <a:lumMod val="95000"/>
                  </a:schemeClr>
                </a:solidFill>
              </a:rPr>
              <a:t>	SUBMITTED BY,	</a:t>
            </a:r>
          </a:p>
          <a:p>
            <a:pPr lvl="8"/>
            <a:r>
              <a:rPr lang="en-IN" sz="7600" dirty="0">
                <a:solidFill>
                  <a:schemeClr val="tx1">
                    <a:lumMod val="95000"/>
                  </a:schemeClr>
                </a:solidFill>
              </a:rPr>
              <a:t>			FAHEEN FATHIMA B N</a:t>
            </a:r>
          </a:p>
          <a:p>
            <a:pPr lvl="8"/>
            <a:r>
              <a:rPr lang="en-IN" sz="7600" dirty="0">
                <a:solidFill>
                  <a:schemeClr val="tx1">
                    <a:lumMod val="95000"/>
                  </a:schemeClr>
                </a:solidFill>
              </a:rPr>
              <a:t>                            KARTHICK U</a:t>
            </a:r>
          </a:p>
          <a:p>
            <a:pPr lvl="8"/>
            <a:r>
              <a:rPr lang="en-IN" sz="7600" dirty="0">
                <a:solidFill>
                  <a:schemeClr val="tx1">
                    <a:lumMod val="95000"/>
                  </a:schemeClr>
                </a:solidFill>
              </a:rPr>
              <a:t>GUIDE,</a:t>
            </a:r>
          </a:p>
          <a:p>
            <a:pPr lvl="8"/>
            <a:r>
              <a:rPr lang="en-IN" sz="7600" dirty="0">
                <a:solidFill>
                  <a:schemeClr val="tx1">
                    <a:lumMod val="95000"/>
                  </a:schemeClr>
                </a:solidFill>
              </a:rPr>
              <a:t>		PROF WINSTON PAUL D</a:t>
            </a:r>
          </a:p>
          <a:p>
            <a:pPr lvl="8"/>
            <a:r>
              <a:rPr lang="en-IN" sz="7600" dirty="0">
                <a:solidFill>
                  <a:schemeClr val="tx1">
                    <a:lumMod val="95000"/>
                  </a:schemeClr>
                </a:solidFill>
              </a:rPr>
              <a:t>                                 </a:t>
            </a:r>
          </a:p>
        </p:txBody>
      </p:sp>
      <p:sp>
        <p:nvSpPr>
          <p:cNvPr id="4" name="TextBox 3"/>
          <p:cNvSpPr txBox="1"/>
          <p:nvPr/>
        </p:nvSpPr>
        <p:spPr>
          <a:xfrm>
            <a:off x="1046602" y="1046603"/>
            <a:ext cx="8637223" cy="461665"/>
          </a:xfrm>
          <a:prstGeom prst="rect">
            <a:avLst/>
          </a:prstGeom>
          <a:noFill/>
        </p:spPr>
        <p:txBody>
          <a:bodyPr wrap="square" rtlCol="0">
            <a:spAutoFit/>
          </a:bodyPr>
          <a:lstStyle/>
          <a:p>
            <a:endParaRPr lang="en-IN" sz="2400" dirty="0">
              <a:solidFill>
                <a:srgbClr val="FFC000"/>
              </a:solidFill>
            </a:endParaRPr>
          </a:p>
        </p:txBody>
      </p:sp>
    </p:spTree>
    <p:extLst>
      <p:ext uri="{BB962C8B-B14F-4D97-AF65-F5344CB8AC3E}">
        <p14:creationId xmlns:p14="http://schemas.microsoft.com/office/powerpoint/2010/main" val="165452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3861" y="516427"/>
            <a:ext cx="4386009" cy="369332"/>
          </a:xfrm>
          <a:prstGeom prst="rect">
            <a:avLst/>
          </a:prstGeom>
          <a:noFill/>
        </p:spPr>
        <p:txBody>
          <a:bodyPr wrap="none" rtlCol="0" anchor="ctr">
            <a:spAutoFit/>
          </a:bodyPr>
          <a:lstStyle/>
          <a:p>
            <a:pPr algn="ctr"/>
            <a:r>
              <a:rPr lang="en-IN" dirty="0">
                <a:solidFill>
                  <a:srgbClr val="FFFF00"/>
                </a:solidFill>
              </a:rPr>
              <a:t>E-R DIAGRAM OF THE DATABASE STRUCTURE</a:t>
            </a:r>
          </a:p>
        </p:txBody>
      </p:sp>
    </p:spTree>
    <p:extLst>
      <p:ext uri="{BB962C8B-B14F-4D97-AF65-F5344CB8AC3E}">
        <p14:creationId xmlns:p14="http://schemas.microsoft.com/office/powerpoint/2010/main" val="102451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9986" y="1927952"/>
            <a:ext cx="6081310" cy="1200329"/>
          </a:xfrm>
          <a:prstGeom prst="rect">
            <a:avLst/>
          </a:prstGeom>
          <a:noFill/>
        </p:spPr>
        <p:txBody>
          <a:bodyPr wrap="square" rtlCol="0">
            <a:spAutoFit/>
          </a:bodyPr>
          <a:lstStyle/>
          <a:p>
            <a:r>
              <a:rPr lang="en-IN" sz="7200" dirty="0">
                <a:solidFill>
                  <a:srgbClr val="FFC000"/>
                </a:solidFill>
              </a:rPr>
              <a:t>    THANK YOU!</a:t>
            </a:r>
          </a:p>
        </p:txBody>
      </p:sp>
    </p:spTree>
    <p:extLst>
      <p:ext uri="{BB962C8B-B14F-4D97-AF65-F5344CB8AC3E}">
        <p14:creationId xmlns:p14="http://schemas.microsoft.com/office/powerpoint/2010/main" val="410505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00"/>
                </a:solidFill>
              </a:rPr>
              <a:t>abstract</a:t>
            </a:r>
          </a:p>
        </p:txBody>
      </p:sp>
      <p:sp>
        <p:nvSpPr>
          <p:cNvPr id="3" name="Content Placeholder 2"/>
          <p:cNvSpPr>
            <a:spLocks noGrp="1"/>
          </p:cNvSpPr>
          <p:nvPr>
            <p:ph idx="1"/>
          </p:nvPr>
        </p:nvSpPr>
        <p:spPr>
          <a:xfrm>
            <a:off x="1141412" y="2249487"/>
            <a:ext cx="9905999" cy="3594722"/>
          </a:xfrm>
        </p:spPr>
        <p:txBody>
          <a:bodyPr>
            <a:normAutofit fontScale="92500" lnSpcReduction="10000"/>
          </a:bodyPr>
          <a:lstStyle/>
          <a:p>
            <a:pPr marL="0" indent="0">
              <a:buNone/>
            </a:pPr>
            <a:r>
              <a:rPr lang="en-IN" dirty="0"/>
              <a:t>	Tracking of bags in an airport can be an issue when the passengers travel using several connecting flights. The retrieval and tracking of bags can be done using EAS system. Appropriate magnetizing and demagnetizing of the sensors are used to transmit a certain frequency at regular intervals .This information is sent to the system surveillance of the airport authority. Java or any other programming can be used to send SMS verification to the passenger once the baggage has reached the destination. In addition to information of position the duration for which the passenger has to wait can be predicted and sent via SMS using the conveyer belt speed and accuracy. The passenger information is erased and the tag is reused for other passengers.</a:t>
            </a:r>
          </a:p>
          <a:p>
            <a:pPr marL="0" indent="0">
              <a:buNone/>
            </a:pPr>
            <a:endParaRPr lang="en-IN" dirty="0"/>
          </a:p>
        </p:txBody>
      </p:sp>
    </p:spTree>
    <p:extLst>
      <p:ext uri="{BB962C8B-B14F-4D97-AF65-F5344CB8AC3E}">
        <p14:creationId xmlns:p14="http://schemas.microsoft.com/office/powerpoint/2010/main" val="252411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C000"/>
                </a:solidFill>
              </a:rPr>
              <a:t>Problem statement</a:t>
            </a:r>
          </a:p>
        </p:txBody>
      </p:sp>
      <p:sp>
        <p:nvSpPr>
          <p:cNvPr id="3" name="Content Placeholder 2"/>
          <p:cNvSpPr>
            <a:spLocks noGrp="1"/>
          </p:cNvSpPr>
          <p:nvPr>
            <p:ph idx="1"/>
          </p:nvPr>
        </p:nvSpPr>
        <p:spPr>
          <a:xfrm>
            <a:off x="1141413" y="2249487"/>
            <a:ext cx="5723214" cy="3541714"/>
          </a:xfrm>
        </p:spPr>
        <p:txBody>
          <a:bodyPr/>
          <a:lstStyle/>
          <a:p>
            <a:r>
              <a:rPr lang="en-IN" dirty="0"/>
              <a:t>Loss of time</a:t>
            </a:r>
          </a:p>
          <a:p>
            <a:r>
              <a:rPr lang="en-IN" dirty="0"/>
              <a:t>Unavailability of baggage information</a:t>
            </a:r>
          </a:p>
          <a:p>
            <a:r>
              <a:rPr lang="en-IN" dirty="0"/>
              <a:t>Inappropriate assumption of baggage location</a:t>
            </a: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210" y="1543334"/>
            <a:ext cx="4550201" cy="3320214"/>
          </a:xfrm>
          <a:prstGeom prst="round2DiagRect">
            <a:avLst>
              <a:gd name="adj1" fmla="val 24176"/>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7701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9288" y="1364973"/>
            <a:ext cx="4399721" cy="677108"/>
          </a:xfrm>
          <a:prstGeom prst="rect">
            <a:avLst/>
          </a:prstGeom>
          <a:noFill/>
        </p:spPr>
        <p:txBody>
          <a:bodyPr wrap="square" rtlCol="0">
            <a:spAutoFit/>
          </a:bodyPr>
          <a:lstStyle/>
          <a:p>
            <a:endParaRPr lang="en-IN" sz="2000" dirty="0"/>
          </a:p>
          <a:p>
            <a:endParaRPr lang="en-IN" dirty="0"/>
          </a:p>
        </p:txBody>
      </p:sp>
      <p:sp>
        <p:nvSpPr>
          <p:cNvPr id="3" name="Title 2"/>
          <p:cNvSpPr>
            <a:spLocks noGrp="1"/>
          </p:cNvSpPr>
          <p:nvPr>
            <p:ph type="title"/>
          </p:nvPr>
        </p:nvSpPr>
        <p:spPr/>
        <p:txBody>
          <a:bodyPr/>
          <a:lstStyle/>
          <a:p>
            <a:r>
              <a:rPr lang="en-IN" dirty="0">
                <a:solidFill>
                  <a:srgbClr val="FFFF00"/>
                </a:solidFill>
              </a:rPr>
              <a:t>Principles used</a:t>
            </a:r>
          </a:p>
        </p:txBody>
      </p:sp>
      <p:sp>
        <p:nvSpPr>
          <p:cNvPr id="8" name="Text Placeholder 7"/>
          <p:cNvSpPr>
            <a:spLocks noGrp="1"/>
          </p:cNvSpPr>
          <p:nvPr>
            <p:ph type="body" idx="1"/>
          </p:nvPr>
        </p:nvSpPr>
        <p:spPr>
          <a:xfrm>
            <a:off x="1141410" y="1438755"/>
            <a:ext cx="4649783" cy="823912"/>
          </a:xfrm>
        </p:spPr>
        <p:txBody>
          <a:bodyPr>
            <a:normAutofit/>
          </a:bodyPr>
          <a:lstStyle/>
          <a:p>
            <a:r>
              <a:rPr lang="en-IN" dirty="0">
                <a:solidFill>
                  <a:srgbClr val="FFFF00"/>
                </a:solidFill>
              </a:rPr>
              <a:t>ELECTRONOMAGNETISM</a:t>
            </a:r>
          </a:p>
        </p:txBody>
      </p:sp>
      <p:sp>
        <p:nvSpPr>
          <p:cNvPr id="9" name="Content Placeholder 8"/>
          <p:cNvSpPr>
            <a:spLocks noGrp="1"/>
          </p:cNvSpPr>
          <p:nvPr>
            <p:ph sz="half" idx="2"/>
          </p:nvPr>
        </p:nvSpPr>
        <p:spPr>
          <a:xfrm>
            <a:off x="1141410" y="2170869"/>
            <a:ext cx="4878391" cy="2717801"/>
          </a:xfrm>
        </p:spPr>
        <p:txBody>
          <a:bodyPr>
            <a:normAutofit/>
          </a:bodyPr>
          <a:lstStyle/>
          <a:p>
            <a:r>
              <a:rPr lang="en-IN" sz="2000" dirty="0"/>
              <a:t>Magnetisation and demagnetisation frequency emitting devices</a:t>
            </a:r>
          </a:p>
          <a:p>
            <a:endParaRPr lang="en-IN" sz="2000" dirty="0"/>
          </a:p>
        </p:txBody>
      </p:sp>
      <p:sp>
        <p:nvSpPr>
          <p:cNvPr id="10" name="Text Placeholder 9"/>
          <p:cNvSpPr>
            <a:spLocks noGrp="1"/>
          </p:cNvSpPr>
          <p:nvPr>
            <p:ph type="body" sz="quarter" idx="3"/>
          </p:nvPr>
        </p:nvSpPr>
        <p:spPr>
          <a:xfrm>
            <a:off x="6286504" y="1438755"/>
            <a:ext cx="4646602" cy="823912"/>
          </a:xfrm>
        </p:spPr>
        <p:txBody>
          <a:bodyPr>
            <a:normAutofit/>
          </a:bodyPr>
          <a:lstStyle/>
          <a:p>
            <a:r>
              <a:rPr lang="en-IN" dirty="0">
                <a:solidFill>
                  <a:srgbClr val="FFFF00"/>
                </a:solidFill>
              </a:rPr>
              <a:t>RFID</a:t>
            </a:r>
            <a:r>
              <a:rPr lang="en-IN" dirty="0"/>
              <a:t> </a:t>
            </a:r>
          </a:p>
        </p:txBody>
      </p:sp>
      <p:sp>
        <p:nvSpPr>
          <p:cNvPr id="11" name="Content Placeholder 10"/>
          <p:cNvSpPr>
            <a:spLocks noGrp="1"/>
          </p:cNvSpPr>
          <p:nvPr>
            <p:ph sz="quarter" idx="4"/>
          </p:nvPr>
        </p:nvSpPr>
        <p:spPr>
          <a:xfrm>
            <a:off x="6286504" y="2262667"/>
            <a:ext cx="4875210" cy="2717801"/>
          </a:xfrm>
        </p:spPr>
        <p:txBody>
          <a:bodyPr>
            <a:normAutofit/>
          </a:bodyPr>
          <a:lstStyle/>
          <a:p>
            <a:r>
              <a:rPr lang="en-IN" sz="2000" dirty="0"/>
              <a:t>	Radio frequency identification Frequency signals up to 433MHz (13 MHz to cover 1m – 1.5m).</a:t>
            </a:r>
          </a:p>
          <a:p>
            <a:endParaRPr lang="en-IN" sz="2000" dirty="0"/>
          </a:p>
        </p:txBody>
      </p:sp>
      <p:pic>
        <p:nvPicPr>
          <p:cNvPr id="12" name="Picture 11"/>
          <p:cNvPicPr>
            <a:picLocks noChangeAspect="1"/>
          </p:cNvPicPr>
          <p:nvPr/>
        </p:nvPicPr>
        <p:blipFill>
          <a:blip r:embed="rId2"/>
          <a:stretch>
            <a:fillRect/>
          </a:stretch>
        </p:blipFill>
        <p:spPr>
          <a:xfrm>
            <a:off x="3672772" y="3621567"/>
            <a:ext cx="4952474" cy="26000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8598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0504" y="1351721"/>
            <a:ext cx="8176592" cy="4739759"/>
          </a:xfrm>
          <a:prstGeom prst="rect">
            <a:avLst/>
          </a:prstGeom>
          <a:noFill/>
        </p:spPr>
        <p:txBody>
          <a:bodyPr wrap="square" rtlCol="0">
            <a:spAutoFit/>
          </a:bodyPr>
          <a:lstStyle/>
          <a:p>
            <a:r>
              <a:rPr lang="en-IN" sz="4400" dirty="0">
                <a:solidFill>
                  <a:srgbClr val="FFC000"/>
                </a:solidFill>
              </a:rPr>
              <a:t>THREE MAIN CONCEPTS</a:t>
            </a:r>
          </a:p>
          <a:p>
            <a:r>
              <a:rPr lang="en-IN" sz="4400" dirty="0">
                <a:solidFill>
                  <a:srgbClr val="FFC000"/>
                </a:solidFill>
              </a:rPr>
              <a:t>EAS</a:t>
            </a:r>
          </a:p>
          <a:p>
            <a:endParaRPr lang="en-IN" dirty="0"/>
          </a:p>
          <a:p>
            <a:r>
              <a:rPr lang="en-IN" sz="2800" dirty="0"/>
              <a:t>READING</a:t>
            </a:r>
          </a:p>
          <a:p>
            <a:endParaRPr lang="en-IN" sz="2800" dirty="0"/>
          </a:p>
          <a:p>
            <a:endParaRPr lang="en-IN" sz="2800" dirty="0"/>
          </a:p>
          <a:p>
            <a:r>
              <a:rPr lang="en-IN" sz="2800" dirty="0"/>
              <a:t>SIGNALLING</a:t>
            </a:r>
          </a:p>
          <a:p>
            <a:endParaRPr lang="en-IN" sz="2800" dirty="0"/>
          </a:p>
          <a:p>
            <a:endParaRPr lang="en-IN" sz="2800" dirty="0"/>
          </a:p>
          <a:p>
            <a:r>
              <a:rPr lang="en-IN" sz="2800" dirty="0"/>
              <a:t>SENSING </a:t>
            </a: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694" y="2829202"/>
            <a:ext cx="4976356" cy="32622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634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229" y="1417982"/>
            <a:ext cx="7610335" cy="4988927"/>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p:cNvSpPr txBox="1"/>
          <p:nvPr/>
        </p:nvSpPr>
        <p:spPr>
          <a:xfrm>
            <a:off x="1931229" y="609600"/>
            <a:ext cx="7398301" cy="523220"/>
          </a:xfrm>
          <a:prstGeom prst="rect">
            <a:avLst/>
          </a:prstGeom>
          <a:noFill/>
        </p:spPr>
        <p:txBody>
          <a:bodyPr wrap="square" rtlCol="0">
            <a:spAutoFit/>
          </a:bodyPr>
          <a:lstStyle/>
          <a:p>
            <a:r>
              <a:rPr lang="en-IN" sz="2800" dirty="0">
                <a:solidFill>
                  <a:srgbClr val="FFFF00"/>
                </a:solidFill>
              </a:rPr>
              <a:t>OVERVIEW OF BAGGAGE TRAVEL IN AIRPORT</a:t>
            </a:r>
          </a:p>
        </p:txBody>
      </p:sp>
    </p:spTree>
    <p:extLst>
      <p:ext uri="{BB962C8B-B14F-4D97-AF65-F5344CB8AC3E}">
        <p14:creationId xmlns:p14="http://schemas.microsoft.com/office/powerpoint/2010/main" val="24509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17" y="1033669"/>
            <a:ext cx="8600661" cy="584775"/>
          </a:xfrm>
          <a:prstGeom prst="rect">
            <a:avLst/>
          </a:prstGeom>
          <a:noFill/>
        </p:spPr>
        <p:txBody>
          <a:bodyPr wrap="square" rtlCol="0">
            <a:spAutoFit/>
          </a:bodyPr>
          <a:lstStyle/>
          <a:p>
            <a:r>
              <a:rPr lang="en-IN" sz="3200" dirty="0">
                <a:solidFill>
                  <a:srgbClr val="FFC000"/>
                </a:solidFill>
              </a:rPr>
              <a:t>STEPS INVOLVED IN TRACKING THE BAGGAGE</a:t>
            </a:r>
          </a:p>
        </p:txBody>
      </p:sp>
      <p:sp>
        <p:nvSpPr>
          <p:cNvPr id="3" name="TextBox 2"/>
          <p:cNvSpPr txBox="1"/>
          <p:nvPr/>
        </p:nvSpPr>
        <p:spPr>
          <a:xfrm>
            <a:off x="1842052" y="2425147"/>
            <a:ext cx="8812696" cy="2554545"/>
          </a:xfrm>
          <a:prstGeom prst="rect">
            <a:avLst/>
          </a:prstGeom>
          <a:noFill/>
        </p:spPr>
        <p:txBody>
          <a:bodyPr wrap="square" rtlCol="0">
            <a:spAutoFit/>
          </a:bodyPr>
          <a:lstStyle/>
          <a:p>
            <a:r>
              <a:rPr lang="en-IN" sz="3200" dirty="0"/>
              <a:t>TAGGING (MAGNETIZATION) at Reception</a:t>
            </a:r>
          </a:p>
          <a:p>
            <a:endParaRPr lang="en-IN" sz="3200" dirty="0"/>
          </a:p>
          <a:p>
            <a:r>
              <a:rPr lang="en-IN" sz="3200" dirty="0"/>
              <a:t>INFORMATION FLOW at Conveyer belt</a:t>
            </a:r>
          </a:p>
          <a:p>
            <a:endParaRPr lang="en-IN" sz="3200" dirty="0"/>
          </a:p>
          <a:p>
            <a:r>
              <a:rPr lang="en-IN" sz="3200" dirty="0"/>
              <a:t>RETRIVAL (DEMAGNETIZATION) at Protection vault</a:t>
            </a:r>
          </a:p>
        </p:txBody>
      </p:sp>
    </p:spTree>
    <p:extLst>
      <p:ext uri="{BB962C8B-B14F-4D97-AF65-F5344CB8AC3E}">
        <p14:creationId xmlns:p14="http://schemas.microsoft.com/office/powerpoint/2010/main" val="42099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6765" y="954157"/>
            <a:ext cx="7832036" cy="584775"/>
          </a:xfrm>
          <a:prstGeom prst="rect">
            <a:avLst/>
          </a:prstGeom>
          <a:noFill/>
        </p:spPr>
        <p:txBody>
          <a:bodyPr wrap="square" rtlCol="0">
            <a:spAutoFit/>
          </a:bodyPr>
          <a:lstStyle/>
          <a:p>
            <a:r>
              <a:rPr lang="en-IN" sz="3200" dirty="0">
                <a:solidFill>
                  <a:srgbClr val="FFFF00"/>
                </a:solidFill>
              </a:rPr>
              <a:t>SOLUTIONS </a:t>
            </a:r>
          </a:p>
        </p:txBody>
      </p:sp>
      <p:sp>
        <p:nvSpPr>
          <p:cNvPr id="4" name="TextBox 3"/>
          <p:cNvSpPr txBox="1"/>
          <p:nvPr/>
        </p:nvSpPr>
        <p:spPr>
          <a:xfrm>
            <a:off x="1616765" y="2027582"/>
            <a:ext cx="8746435" cy="3662541"/>
          </a:xfrm>
          <a:prstGeom prst="rect">
            <a:avLst/>
          </a:prstGeom>
          <a:noFill/>
        </p:spPr>
        <p:txBody>
          <a:bodyPr wrap="square" rtlCol="0">
            <a:spAutoFit/>
          </a:bodyPr>
          <a:lstStyle/>
          <a:p>
            <a:r>
              <a:rPr lang="en-IN" sz="2800" dirty="0"/>
              <a:t>POSITION OF BAGGAGE</a:t>
            </a:r>
          </a:p>
          <a:p>
            <a:r>
              <a:rPr lang="en-IN" sz="2800" dirty="0"/>
              <a:t>SURVEILENCE OF BAGGAGE</a:t>
            </a:r>
          </a:p>
          <a:p>
            <a:endParaRPr lang="en-IN" sz="2800" dirty="0"/>
          </a:p>
          <a:p>
            <a:r>
              <a:rPr lang="en-IN" sz="2800" dirty="0">
                <a:solidFill>
                  <a:srgbClr val="FFFF00"/>
                </a:solidFill>
              </a:rPr>
              <a:t>TIME CALCULATION</a:t>
            </a:r>
          </a:p>
          <a:p>
            <a:r>
              <a:rPr lang="en-IN" dirty="0"/>
              <a:t>	</a:t>
            </a:r>
          </a:p>
          <a:p>
            <a:r>
              <a:rPr lang="en-IN" dirty="0"/>
              <a:t>		</a:t>
            </a:r>
            <a:r>
              <a:rPr lang="en-IN" sz="2800" dirty="0"/>
              <a:t>COVEYER BELT FIXED SPEED</a:t>
            </a:r>
          </a:p>
          <a:p>
            <a:r>
              <a:rPr lang="en-IN" sz="2800" dirty="0"/>
              <a:t>		COMPARTMENTS</a:t>
            </a:r>
          </a:p>
          <a:p>
            <a:r>
              <a:rPr lang="en-IN" sz="2800" dirty="0"/>
              <a:t>		</a:t>
            </a:r>
          </a:p>
          <a:p>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370" y="1706204"/>
            <a:ext cx="2844071" cy="3811641"/>
          </a:xfrm>
          <a:prstGeom prst="round2DiagRect">
            <a:avLst>
              <a:gd name="adj1" fmla="val 29248"/>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0542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C000"/>
                </a:solidFill>
              </a:rPr>
              <a:t>Platform used</a:t>
            </a:r>
          </a:p>
        </p:txBody>
      </p:sp>
      <p:sp>
        <p:nvSpPr>
          <p:cNvPr id="7" name="Text Placeholder 6"/>
          <p:cNvSpPr>
            <a:spLocks noGrp="1"/>
          </p:cNvSpPr>
          <p:nvPr>
            <p:ph type="body" idx="1"/>
          </p:nvPr>
        </p:nvSpPr>
        <p:spPr/>
        <p:txBody>
          <a:bodyPr/>
          <a:lstStyle/>
          <a:p>
            <a:r>
              <a:rPr lang="en-IN" dirty="0"/>
              <a:t>ARDUINO MEGA</a:t>
            </a:r>
          </a:p>
        </p:txBody>
      </p:sp>
      <p:pic>
        <p:nvPicPr>
          <p:cNvPr id="16" name="Picture Placeholder 15"/>
          <p:cNvPicPr>
            <a:picLocks noGrp="1" noChangeAspect="1"/>
          </p:cNvPicPr>
          <p:nvPr>
            <p:ph type="pic" idx="15"/>
          </p:nvPr>
        </p:nvPicPr>
        <p:blipFill>
          <a:blip r:embed="rId2"/>
          <a:srcRect t="14186" b="14186"/>
          <a:stretch>
            <a:fillRect/>
          </a:stretch>
        </p:blipFill>
        <p:spPr/>
      </p:pic>
      <p:sp>
        <p:nvSpPr>
          <p:cNvPr id="11" name="Text Placeholder 10"/>
          <p:cNvSpPr>
            <a:spLocks noGrp="1"/>
          </p:cNvSpPr>
          <p:nvPr>
            <p:ph type="body" sz="half" idx="18"/>
          </p:nvPr>
        </p:nvSpPr>
        <p:spPr/>
        <p:txBody>
          <a:bodyPr/>
          <a:lstStyle/>
          <a:p>
            <a:r>
              <a:rPr lang="en-IN" dirty="0"/>
              <a:t>IT’S A MICROPROCESSOR WITH OPEN SOURCE PROGRAMMING</a:t>
            </a:r>
          </a:p>
        </p:txBody>
      </p:sp>
      <p:sp>
        <p:nvSpPr>
          <p:cNvPr id="8" name="Text Placeholder 7"/>
          <p:cNvSpPr>
            <a:spLocks noGrp="1"/>
          </p:cNvSpPr>
          <p:nvPr>
            <p:ph type="body" sz="quarter" idx="3"/>
          </p:nvPr>
        </p:nvSpPr>
        <p:spPr/>
        <p:txBody>
          <a:bodyPr/>
          <a:lstStyle/>
          <a:p>
            <a:r>
              <a:rPr lang="en-IN" dirty="0"/>
              <a:t>RFID MODULE</a:t>
            </a:r>
          </a:p>
        </p:txBody>
      </p:sp>
      <p:pic>
        <p:nvPicPr>
          <p:cNvPr id="17" name="Picture Placeholder 16"/>
          <p:cNvPicPr>
            <a:picLocks noGrp="1" noChangeAspect="1"/>
          </p:cNvPicPr>
          <p:nvPr>
            <p:ph type="pic" idx="21"/>
          </p:nvPr>
        </p:nvPicPr>
        <p:blipFill rotWithShape="1">
          <a:blip r:embed="rId3"/>
          <a:srcRect l="361" t="12738" r="-188" b="17886"/>
          <a:stretch/>
        </p:blipFill>
        <p:spPr>
          <a:xfrm>
            <a:off x="4489053" y="2666998"/>
            <a:ext cx="3198940" cy="1524000"/>
          </a:xfrm>
          <a:prstGeom prst="round2DiagRect">
            <a:avLst>
              <a:gd name="adj1" fmla="val 26233"/>
              <a:gd name="adj2" fmla="val 0"/>
            </a:avLst>
          </a:prstGeom>
        </p:spPr>
      </p:pic>
      <p:sp>
        <p:nvSpPr>
          <p:cNvPr id="12" name="Text Placeholder 11"/>
          <p:cNvSpPr>
            <a:spLocks noGrp="1"/>
          </p:cNvSpPr>
          <p:nvPr>
            <p:ph type="body" sz="half" idx="19"/>
          </p:nvPr>
        </p:nvSpPr>
        <p:spPr/>
        <p:txBody>
          <a:bodyPr/>
          <a:lstStyle/>
          <a:p>
            <a:r>
              <a:rPr lang="en-IN" dirty="0"/>
              <a:t>IT ENABLES TO READ / WRITE RFID TAGS TO STORE DATA UPTO 1KB</a:t>
            </a:r>
          </a:p>
        </p:txBody>
      </p:sp>
      <p:sp>
        <p:nvSpPr>
          <p:cNvPr id="9" name="Text Placeholder 8"/>
          <p:cNvSpPr>
            <a:spLocks noGrp="1"/>
          </p:cNvSpPr>
          <p:nvPr>
            <p:ph type="body" sz="quarter" idx="13"/>
          </p:nvPr>
        </p:nvSpPr>
        <p:spPr/>
        <p:txBody>
          <a:bodyPr/>
          <a:lstStyle/>
          <a:p>
            <a:r>
              <a:rPr lang="en-IN" dirty="0"/>
              <a:t>GSM MODULE</a:t>
            </a:r>
          </a:p>
        </p:txBody>
      </p:sp>
      <p:pic>
        <p:nvPicPr>
          <p:cNvPr id="18" name="Picture Placeholder 17"/>
          <p:cNvPicPr>
            <a:picLocks noGrp="1" noChangeAspect="1"/>
          </p:cNvPicPr>
          <p:nvPr>
            <p:ph type="pic" idx="22"/>
          </p:nvPr>
        </p:nvPicPr>
        <p:blipFill rotWithShape="1">
          <a:blip r:embed="rId4"/>
          <a:srcRect l="330" t="8063" r="-127" b="11302"/>
          <a:stretch/>
        </p:blipFill>
        <p:spPr>
          <a:xfrm>
            <a:off x="7852442" y="2666998"/>
            <a:ext cx="3194969" cy="1524000"/>
          </a:xfrm>
        </p:spPr>
      </p:pic>
      <p:sp>
        <p:nvSpPr>
          <p:cNvPr id="13" name="Text Placeholder 12"/>
          <p:cNvSpPr>
            <a:spLocks noGrp="1"/>
          </p:cNvSpPr>
          <p:nvPr>
            <p:ph type="body" sz="half" idx="20"/>
          </p:nvPr>
        </p:nvSpPr>
        <p:spPr/>
        <p:txBody>
          <a:bodyPr/>
          <a:lstStyle/>
          <a:p>
            <a:r>
              <a:rPr lang="en-IN" dirty="0"/>
              <a:t>THIS ENABLES US TO SEND SMS IN MICROPROCESSOR SYSTEMS</a:t>
            </a:r>
          </a:p>
        </p:txBody>
      </p:sp>
    </p:spTree>
    <p:extLst>
      <p:ext uri="{BB962C8B-B14F-4D97-AF65-F5344CB8AC3E}">
        <p14:creationId xmlns:p14="http://schemas.microsoft.com/office/powerpoint/2010/main" val="3036490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156</TotalTime>
  <Words>118</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 PROTECTION AND INFORMATION FLOW OF PASSENGER BAGGAGE AT AIRPORTS,DOMESTIC AIRPORTS</vt:lpstr>
      <vt:lpstr>abstract</vt:lpstr>
      <vt:lpstr>Problem statement</vt:lpstr>
      <vt:lpstr>Principles used</vt:lpstr>
      <vt:lpstr>PowerPoint Presentation</vt:lpstr>
      <vt:lpstr>PowerPoint Presentation</vt:lpstr>
      <vt:lpstr>PowerPoint Presentation</vt:lpstr>
      <vt:lpstr>PowerPoint Presentation</vt:lpstr>
      <vt:lpstr>Platform used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dc:creator>
  <cp:lastModifiedBy>karthi</cp:lastModifiedBy>
  <cp:revision>18</cp:revision>
  <dcterms:created xsi:type="dcterms:W3CDTF">2017-01-09T06:39:20Z</dcterms:created>
  <dcterms:modified xsi:type="dcterms:W3CDTF">2017-02-04T17:40:59Z</dcterms:modified>
</cp:coreProperties>
</file>