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8" autoAdjust="0"/>
    <p:restoredTop sz="94660"/>
  </p:normalViewPr>
  <p:slideViewPr>
    <p:cSldViewPr>
      <p:cViewPr varScale="1">
        <p:scale>
          <a:sx n="69" d="100"/>
          <a:sy n="69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6F5E-924E-4214-A09A-09F414B6F192}" type="datetimeFigureOut">
              <a:rPr lang="en-IN" smtClean="0"/>
              <a:t>08-08-2017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8D13D3-E40A-4DEC-8F44-D4CD88109D9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6F5E-924E-4214-A09A-09F414B6F192}" type="datetimeFigureOut">
              <a:rPr lang="en-IN" smtClean="0"/>
              <a:t>08-08-2017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13D3-E40A-4DEC-8F44-D4CD88109D9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6F5E-924E-4214-A09A-09F414B6F192}" type="datetimeFigureOut">
              <a:rPr lang="en-IN" smtClean="0"/>
              <a:t>08-08-2017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13D3-E40A-4DEC-8F44-D4CD88109D9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6F5E-924E-4214-A09A-09F414B6F192}" type="datetimeFigureOut">
              <a:rPr lang="en-IN" smtClean="0"/>
              <a:t>08-08-2017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13D3-E40A-4DEC-8F44-D4CD88109D9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6F5E-924E-4214-A09A-09F414B6F192}" type="datetimeFigureOut">
              <a:rPr lang="en-IN" smtClean="0"/>
              <a:t>08-08-2017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13D3-E40A-4DEC-8F44-D4CD88109D9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6F5E-924E-4214-A09A-09F414B6F192}" type="datetimeFigureOut">
              <a:rPr lang="en-IN" smtClean="0"/>
              <a:t>08-08-2017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13D3-E40A-4DEC-8F44-D4CD88109D9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6F5E-924E-4214-A09A-09F414B6F192}" type="datetimeFigureOut">
              <a:rPr lang="en-IN" smtClean="0"/>
              <a:t>08-08-2017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13D3-E40A-4DEC-8F44-D4CD88109D9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6F5E-924E-4214-A09A-09F414B6F192}" type="datetimeFigureOut">
              <a:rPr lang="en-IN" smtClean="0"/>
              <a:t>08-08-2017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13D3-E40A-4DEC-8F44-D4CD88109D9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6F5E-924E-4214-A09A-09F414B6F192}" type="datetimeFigureOut">
              <a:rPr lang="en-IN" smtClean="0"/>
              <a:t>08-08-2017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13D3-E40A-4DEC-8F44-D4CD88109D9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6F5E-924E-4214-A09A-09F414B6F192}" type="datetimeFigureOut">
              <a:rPr lang="en-IN" smtClean="0"/>
              <a:t>08-08-2017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13D3-E40A-4DEC-8F44-D4CD88109D9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6F5E-924E-4214-A09A-09F414B6F192}" type="datetimeFigureOut">
              <a:rPr lang="en-IN" smtClean="0"/>
              <a:t>08-08-2017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13D3-E40A-4DEC-8F44-D4CD88109D9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54016F5E-924E-4214-A09A-09F414B6F192}" type="datetimeFigureOut">
              <a:rPr lang="en-IN" smtClean="0"/>
              <a:t>08-08-2017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D8D13D3-E40A-4DEC-8F44-D4CD88109D97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315200" cy="2595025"/>
          </a:xfrm>
        </p:spPr>
        <p:txBody>
          <a:bodyPr/>
          <a:lstStyle/>
          <a:p>
            <a:r>
              <a:rPr lang="en-IN" dirty="0" smtClean="0"/>
              <a:t>CLUSTERING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221088"/>
            <a:ext cx="7315200" cy="2090074"/>
          </a:xfrm>
        </p:spPr>
        <p:txBody>
          <a:bodyPr>
            <a:normAutofit/>
          </a:bodyPr>
          <a:lstStyle/>
          <a:p>
            <a:r>
              <a:rPr lang="en-IN" dirty="0" smtClean="0"/>
              <a:t>DONE BY,</a:t>
            </a:r>
          </a:p>
          <a:p>
            <a:r>
              <a:rPr lang="en-IN" dirty="0" err="1" smtClean="0"/>
              <a:t>B.N.Faheen</a:t>
            </a:r>
            <a:r>
              <a:rPr lang="en-IN" dirty="0" smtClean="0"/>
              <a:t> </a:t>
            </a:r>
            <a:r>
              <a:rPr lang="en-IN" dirty="0" err="1" smtClean="0"/>
              <a:t>Fathima</a:t>
            </a:r>
            <a:r>
              <a:rPr lang="en-IN" dirty="0" smtClean="0"/>
              <a:t>  [15euit030]</a:t>
            </a:r>
          </a:p>
          <a:p>
            <a:r>
              <a:rPr lang="en-IN" dirty="0" err="1" smtClean="0"/>
              <a:t>S.Divya</a:t>
            </a:r>
            <a:r>
              <a:rPr lang="en-IN" dirty="0" smtClean="0"/>
              <a:t> </a:t>
            </a:r>
            <a:r>
              <a:rPr lang="en-IN" dirty="0" err="1" smtClean="0"/>
              <a:t>Bharathi</a:t>
            </a:r>
            <a:r>
              <a:rPr lang="en-IN" dirty="0" smtClean="0"/>
              <a:t>        [15euit028]</a:t>
            </a:r>
          </a:p>
          <a:p>
            <a:r>
              <a:rPr lang="en-IN" dirty="0" err="1" smtClean="0"/>
              <a:t>G.Dharani</a:t>
            </a:r>
            <a:r>
              <a:rPr lang="en-IN" dirty="0" smtClean="0"/>
              <a:t>                  [15euit024]</a:t>
            </a:r>
          </a:p>
          <a:p>
            <a:r>
              <a:rPr lang="en-IN" dirty="0" err="1" smtClean="0"/>
              <a:t>Hindhu</a:t>
            </a:r>
            <a:r>
              <a:rPr lang="en-IN" dirty="0" smtClean="0"/>
              <a:t> </a:t>
            </a:r>
            <a:r>
              <a:rPr lang="en-IN" dirty="0" err="1" smtClean="0"/>
              <a:t>Sreeni</a:t>
            </a:r>
            <a:r>
              <a:rPr lang="en-IN" dirty="0" smtClean="0"/>
              <a:t>            [15euit040]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7689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132856"/>
            <a:ext cx="7315200" cy="1154097"/>
          </a:xfrm>
        </p:spPr>
        <p:txBody>
          <a:bodyPr>
            <a:normAutofit/>
          </a:bodyPr>
          <a:lstStyle/>
          <a:p>
            <a:pPr algn="ctr"/>
            <a:r>
              <a:rPr lang="en-IN" sz="5400" dirty="0" smtClean="0"/>
              <a:t>THANK YOU!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02520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315200" cy="1154097"/>
          </a:xfrm>
        </p:spPr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060848"/>
            <a:ext cx="7315200" cy="3539527"/>
          </a:xfrm>
        </p:spPr>
        <p:txBody>
          <a:bodyPr>
            <a:normAutofit/>
          </a:bodyPr>
          <a:lstStyle/>
          <a:p>
            <a:r>
              <a:rPr lang="en-IN" sz="2400" dirty="0" smtClean="0"/>
              <a:t>UNSUPERVISED LEARNING</a:t>
            </a:r>
          </a:p>
          <a:p>
            <a:endParaRPr lang="en-IN" sz="2400" dirty="0" smtClean="0"/>
          </a:p>
          <a:p>
            <a:r>
              <a:rPr lang="en-IN" sz="2400" dirty="0" smtClean="0"/>
              <a:t>Clustering </a:t>
            </a:r>
            <a:r>
              <a:rPr lang="en-IN" sz="2400" dirty="0"/>
              <a:t>is the task of dividing the population or data points into a number of groups such that data points in the same groups are more similar to other data points in the same group than those in other groups</a:t>
            </a:r>
            <a:r>
              <a:rPr lang="en-IN" sz="2400" dirty="0" smtClean="0"/>
              <a:t>.</a:t>
            </a:r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62814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CLASSIFICATION OF CLUSTERING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0276" y="2564904"/>
            <a:ext cx="7315200" cy="3539527"/>
          </a:xfrm>
        </p:spPr>
        <p:txBody>
          <a:bodyPr/>
          <a:lstStyle/>
          <a:p>
            <a:r>
              <a:rPr lang="en-IN" sz="2800" dirty="0"/>
              <a:t>Exclusive Clustering</a:t>
            </a:r>
          </a:p>
          <a:p>
            <a:r>
              <a:rPr lang="en-IN" sz="2800" dirty="0"/>
              <a:t>Overlapping Clustering</a:t>
            </a:r>
          </a:p>
          <a:p>
            <a:r>
              <a:rPr lang="en-IN" sz="2800" dirty="0"/>
              <a:t>Hierarchical Clustering</a:t>
            </a:r>
          </a:p>
          <a:p>
            <a:r>
              <a:rPr lang="en-IN" sz="2800" dirty="0"/>
              <a:t>Probabilistic Clustering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7925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396" y="476672"/>
            <a:ext cx="7315200" cy="1154097"/>
          </a:xfrm>
        </p:spPr>
        <p:txBody>
          <a:bodyPr/>
          <a:lstStyle/>
          <a:p>
            <a:r>
              <a:rPr lang="en-IN" dirty="0" smtClean="0"/>
              <a:t>EXCLUSIVE CLUSTERING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580112" y="1916832"/>
            <a:ext cx="3240360" cy="27128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8" name="Picture 4" descr="https://home.deib.polimi.it/matteucc/Clustering/tutorial_html/images/image00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276872"/>
            <a:ext cx="2476500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99592" y="2276872"/>
            <a:ext cx="33123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 </a:t>
            </a:r>
            <a:r>
              <a:rPr lang="en-IN" sz="2800" dirty="0" smtClean="0"/>
              <a:t>If </a:t>
            </a:r>
            <a:r>
              <a:rPr lang="en-IN" sz="2800" dirty="0"/>
              <a:t>a certain datum belongs to a definite cluster then it could not be included in another cluster</a:t>
            </a:r>
            <a:r>
              <a:rPr lang="en-IN" sz="2800" dirty="0" smtClean="0"/>
              <a:t>.</a:t>
            </a:r>
          </a:p>
          <a:p>
            <a:endParaRPr lang="en-IN" sz="2800" dirty="0"/>
          </a:p>
          <a:p>
            <a:r>
              <a:rPr lang="en-IN" sz="2800" dirty="0" smtClean="0"/>
              <a:t>Example: K-means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04689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7315200" cy="1154097"/>
          </a:xfrm>
        </p:spPr>
        <p:txBody>
          <a:bodyPr/>
          <a:lstStyle/>
          <a:p>
            <a:r>
              <a:rPr lang="en-IN" dirty="0" smtClean="0"/>
              <a:t>OVERLAPPING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2003302"/>
            <a:ext cx="4464496" cy="3539527"/>
          </a:xfrm>
        </p:spPr>
        <p:txBody>
          <a:bodyPr>
            <a:normAutofit/>
          </a:bodyPr>
          <a:lstStyle/>
          <a:p>
            <a:r>
              <a:rPr lang="en-IN" sz="2800" dirty="0"/>
              <a:t> </a:t>
            </a:r>
            <a:r>
              <a:rPr lang="en-IN" sz="2800" dirty="0"/>
              <a:t>I</a:t>
            </a:r>
            <a:r>
              <a:rPr lang="en-IN" sz="2800" dirty="0" smtClean="0"/>
              <a:t>f </a:t>
            </a:r>
            <a:r>
              <a:rPr lang="en-IN" sz="2800" dirty="0"/>
              <a:t>a certain datum belongs to a definite cluster then it could not be included in another </a:t>
            </a:r>
            <a:r>
              <a:rPr lang="en-IN" sz="2800" dirty="0" smtClean="0"/>
              <a:t>cluster.</a:t>
            </a:r>
          </a:p>
          <a:p>
            <a:pPr marL="45720" indent="0">
              <a:buNone/>
            </a:pPr>
            <a:r>
              <a:rPr lang="en-IN" sz="2800" dirty="0" smtClean="0"/>
              <a:t>Example: Fuzzy C-means</a:t>
            </a:r>
            <a:endParaRPr lang="en-IN" sz="2800" dirty="0"/>
          </a:p>
        </p:txBody>
      </p:sp>
      <p:pic>
        <p:nvPicPr>
          <p:cNvPr id="3074" name="Picture 2" descr="Image result for fuzzy clustering phot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628800"/>
            <a:ext cx="4464496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118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315200" cy="1154097"/>
          </a:xfrm>
        </p:spPr>
        <p:txBody>
          <a:bodyPr/>
          <a:lstStyle/>
          <a:p>
            <a:r>
              <a:rPr lang="en-IN" dirty="0" smtClean="0"/>
              <a:t>HIERARCHIAL CLUSTERING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772816"/>
            <a:ext cx="4824536" cy="4680520"/>
          </a:xfrm>
        </p:spPr>
        <p:txBody>
          <a:bodyPr>
            <a:normAutofit/>
          </a:bodyPr>
          <a:lstStyle/>
          <a:p>
            <a:r>
              <a:rPr lang="en-IN" sz="2400" dirty="0"/>
              <a:t>A</a:t>
            </a:r>
            <a:r>
              <a:rPr lang="en-IN" sz="2400" dirty="0" smtClean="0"/>
              <a:t> </a:t>
            </a:r>
            <a:r>
              <a:rPr lang="en-IN" sz="2400" dirty="0"/>
              <a:t>hierarchical clustering algorithm is based on the union between the two nearest clusters. The beginning condition is realized by setting every datum as a </a:t>
            </a:r>
            <a:r>
              <a:rPr lang="en-IN" sz="2400" dirty="0" smtClean="0"/>
              <a:t>cluster(unsupervised). </a:t>
            </a:r>
            <a:r>
              <a:rPr lang="en-IN" sz="2400" dirty="0"/>
              <a:t>After a few iterations it reaches the final clusters wanted</a:t>
            </a:r>
            <a:r>
              <a:rPr lang="en-IN" sz="2400" dirty="0" smtClean="0"/>
              <a:t>.</a:t>
            </a:r>
          </a:p>
          <a:p>
            <a:pPr marL="45720" indent="0">
              <a:buNone/>
            </a:pPr>
            <a:r>
              <a:rPr lang="en-IN" sz="2400" dirty="0" smtClean="0"/>
              <a:t>Example: </a:t>
            </a:r>
            <a:r>
              <a:rPr lang="en-IN" sz="2400" dirty="0" err="1" smtClean="0"/>
              <a:t>Hierarchial</a:t>
            </a:r>
            <a:r>
              <a:rPr lang="en-IN" sz="2400" dirty="0" smtClean="0"/>
              <a:t> clustering</a:t>
            </a:r>
            <a:endParaRPr lang="en-IN" sz="2400" dirty="0"/>
          </a:p>
        </p:txBody>
      </p:sp>
      <p:pic>
        <p:nvPicPr>
          <p:cNvPr id="2050" name="Picture 2" descr="https://www.analyticsvidhya.com/wp-content/uploads/2016/11/clustering-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998" y="1700808"/>
            <a:ext cx="4076506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054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PROBABILISTIC CLUSTERING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13353"/>
            <a:ext cx="4449688" cy="3539527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datum is classified using a completely probabilistic method. It includes calculating probability of the data and clustering it with close probability</a:t>
            </a:r>
          </a:p>
          <a:p>
            <a:endParaRPr lang="en-IN" sz="2400" dirty="0"/>
          </a:p>
          <a:p>
            <a:r>
              <a:rPr lang="en-IN" sz="2400" dirty="0" smtClean="0"/>
              <a:t>Example : Mixture of Gaussian</a:t>
            </a:r>
            <a:endParaRPr lang="en-IN" sz="2400" dirty="0"/>
          </a:p>
        </p:txBody>
      </p:sp>
      <p:pic>
        <p:nvPicPr>
          <p:cNvPr id="4098" name="Picture 2" descr="Image result for probabilistic clustering phot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204864"/>
            <a:ext cx="3579143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889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1671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COMPARING K-MEANS AND FUZZY C MEANS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076056" y="1916832"/>
            <a:ext cx="3672408" cy="41764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126" name="Picture 6" descr="File:KMeans-density-data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197" y="2060848"/>
            <a:ext cx="328612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Image result for comparing k means phot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23888"/>
            <a:ext cx="4629150" cy="356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220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548680"/>
            <a:ext cx="7315200" cy="1154097"/>
          </a:xfrm>
        </p:spPr>
        <p:txBody>
          <a:bodyPr/>
          <a:lstStyle/>
          <a:p>
            <a:r>
              <a:rPr lang="en-IN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348880"/>
            <a:ext cx="7315200" cy="3539527"/>
          </a:xfrm>
        </p:spPr>
        <p:txBody>
          <a:bodyPr>
            <a:normAutofit lnSpcReduction="10000"/>
          </a:bodyPr>
          <a:lstStyle/>
          <a:p>
            <a:r>
              <a:rPr lang="en-IN" sz="2800" dirty="0"/>
              <a:t>Recommendation engines</a:t>
            </a:r>
          </a:p>
          <a:p>
            <a:r>
              <a:rPr lang="en-IN" sz="2800" dirty="0"/>
              <a:t>Market segmentation</a:t>
            </a:r>
          </a:p>
          <a:p>
            <a:r>
              <a:rPr lang="en-IN" sz="2800" dirty="0"/>
              <a:t>Social network analysis</a:t>
            </a:r>
          </a:p>
          <a:p>
            <a:r>
              <a:rPr lang="en-IN" sz="2800" dirty="0"/>
              <a:t>Search result grouping</a:t>
            </a:r>
          </a:p>
          <a:p>
            <a:r>
              <a:rPr lang="en-IN" sz="2800" dirty="0"/>
              <a:t>Medical imaging</a:t>
            </a:r>
          </a:p>
          <a:p>
            <a:r>
              <a:rPr lang="en-IN" sz="2800" dirty="0"/>
              <a:t>Image segmentation</a:t>
            </a:r>
          </a:p>
          <a:p>
            <a:r>
              <a:rPr lang="en-IN" sz="2800" dirty="0"/>
              <a:t>Anomaly detection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6396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52</TotalTime>
  <Words>182</Words>
  <Application>Microsoft Office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Perspective</vt:lpstr>
      <vt:lpstr>CLUSTERING</vt:lpstr>
      <vt:lpstr>INTRODUCTION</vt:lpstr>
      <vt:lpstr>CLASSIFICATION OF CLUSTERING</vt:lpstr>
      <vt:lpstr>EXCLUSIVE CLUSTERING</vt:lpstr>
      <vt:lpstr>OVERLAPPING</vt:lpstr>
      <vt:lpstr>HIERARCHIAL CLUSTERING</vt:lpstr>
      <vt:lpstr>PROBABILISTIC CLUSTERING</vt:lpstr>
      <vt:lpstr>COMPARING K-MEANS AND FUZZY C MEANS</vt:lpstr>
      <vt:lpstr>APPLICATIONS</vt:lpstr>
      <vt:lpstr>THANK YOU!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ADMINPC</dc:creator>
  <cp:lastModifiedBy>ADMINPC</cp:lastModifiedBy>
  <cp:revision>5</cp:revision>
  <dcterms:created xsi:type="dcterms:W3CDTF">2017-08-08T16:01:59Z</dcterms:created>
  <dcterms:modified xsi:type="dcterms:W3CDTF">2017-08-08T16:54:38Z</dcterms:modified>
</cp:coreProperties>
</file>