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9" r:id="rId4"/>
    <p:sldId id="270" r:id="rId5"/>
    <p:sldId id="261" r:id="rId6"/>
    <p:sldId id="262" r:id="rId7"/>
    <p:sldId id="263" r:id="rId8"/>
    <p:sldId id="264" r:id="rId9"/>
    <p:sldId id="265" r:id="rId10"/>
    <p:sldId id="266" r:id="rId11"/>
    <p:sldId id="267" r:id="rId12"/>
    <p:sldId id="258" r:id="rId13"/>
    <p:sldId id="268" r:id="rId14"/>
    <p:sldId id="26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1D3A00"/>
    <a:srgbClr val="6C1A00"/>
    <a:srgbClr val="003296"/>
    <a:srgbClr val="E39A39"/>
    <a:srgbClr val="FFC901"/>
    <a:srgbClr val="FE9202"/>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9" autoAdjust="0"/>
    <p:restoredTop sz="94660"/>
  </p:normalViewPr>
  <p:slideViewPr>
    <p:cSldViewPr>
      <p:cViewPr>
        <p:scale>
          <a:sx n="91" d="100"/>
          <a:sy n="91" d="100"/>
        </p:scale>
        <p:origin x="-714" y="-4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5"/>
            <a:ext cx="8246070" cy="13743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098800"/>
            <a:ext cx="8093366" cy="610820"/>
          </a:xfrm>
        </p:spPr>
        <p:txBody>
          <a:bodyPr>
            <a:normAutofit/>
          </a:bodyPr>
          <a:lstStyle>
            <a:lvl1pPr marL="0" indent="0" algn="l">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7E9F29F8-6E5B-46D0-9CAC-8F061034502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4"/>
            <a:ext cx="8246070" cy="366492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a:bodyPr>
          <a:lstStyle>
            <a:lvl1pPr algn="l">
              <a:defRPr sz="360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082877"/>
            <a:ext cx="6108200" cy="362558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586585"/>
            <a:ext cx="8093365"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488533"/>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960930"/>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488533"/>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960930"/>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BE29E774-9988-4C82-B2BB-4CBB107C4E43}"/>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3029865"/>
            <a:ext cx="4428445" cy="1336168"/>
          </a:xfrm>
        </p:spPr>
        <p:txBody>
          <a:bodyPr>
            <a:normAutofit fontScale="90000"/>
          </a:bodyPr>
          <a:lstStyle/>
          <a:p>
            <a:r>
              <a:rPr lang="en-IN" dirty="0"/>
              <a:t>BRAIN TUMOR DETECTION USING K-MEANS CLUSTERING</a:t>
            </a:r>
            <a:endParaRPr lang="en-US" dirty="0"/>
          </a:p>
        </p:txBody>
      </p:sp>
      <p:sp>
        <p:nvSpPr>
          <p:cNvPr id="3" name="Subtitle 2"/>
          <p:cNvSpPr>
            <a:spLocks noGrp="1"/>
          </p:cNvSpPr>
          <p:nvPr>
            <p:ph type="subTitle" idx="1"/>
          </p:nvPr>
        </p:nvSpPr>
        <p:spPr>
          <a:xfrm>
            <a:off x="5030115" y="3182570"/>
            <a:ext cx="3970330" cy="1679755"/>
          </a:xfrm>
        </p:spPr>
        <p:txBody>
          <a:bodyPr>
            <a:normAutofit fontScale="70000" lnSpcReduction="20000"/>
          </a:bodyPr>
          <a:lstStyle/>
          <a:p>
            <a:pPr algn="ctr"/>
            <a:r>
              <a:rPr lang="en-IN" dirty="0" smtClean="0"/>
              <a:t>Done by,</a:t>
            </a:r>
          </a:p>
          <a:p>
            <a:pPr algn="ctr"/>
            <a:r>
              <a:rPr lang="en-IN" dirty="0" smtClean="0"/>
              <a:t>G.DHARANI                     </a:t>
            </a:r>
            <a:r>
              <a:rPr lang="en-IN" dirty="0"/>
              <a:t>[15EUIT024]</a:t>
            </a:r>
          </a:p>
          <a:p>
            <a:pPr algn="ctr"/>
            <a:r>
              <a:rPr lang="en-IN" dirty="0"/>
              <a:t>S.DHIVYA BHARATHI     [15EUIT028]</a:t>
            </a:r>
          </a:p>
          <a:p>
            <a:pPr algn="ctr"/>
            <a:r>
              <a:rPr lang="en-IN" dirty="0"/>
              <a:t>B.N.FAHEEN FATHIMA  [15EUIT030]</a:t>
            </a:r>
          </a:p>
          <a:p>
            <a:pPr algn="ctr"/>
            <a:r>
              <a:rPr lang="en-IN" dirty="0"/>
              <a:t>S.HINDU SREENI            [15EUIT040]</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LEVEL ONE SEGMENTATION</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68725" y="1044700"/>
            <a:ext cx="3246555" cy="3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67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LEVEL TWO SEGMENTATION</a:t>
            </a:r>
          </a:p>
        </p:txBody>
      </p:sp>
      <p:pic>
        <p:nvPicPr>
          <p:cNvPr id="4" name="Content Placeholder 4"/>
          <p:cNvPicPr>
            <a:picLocks noGrp="1"/>
          </p:cNvPicPr>
          <p:nvPr>
            <p:ph idx="1"/>
          </p:nvPr>
        </p:nvPicPr>
        <p:blipFill>
          <a:blip r:embed="rId2"/>
          <a:stretch>
            <a:fillRect/>
          </a:stretch>
        </p:blipFill>
        <p:spPr>
          <a:xfrm>
            <a:off x="449263" y="1425596"/>
            <a:ext cx="8245475" cy="3208295"/>
          </a:xfrm>
          <a:prstGeom prst="rect">
            <a:avLst/>
          </a:prstGeom>
        </p:spPr>
      </p:pic>
    </p:spTree>
    <p:extLst>
      <p:ext uri="{BB962C8B-B14F-4D97-AF65-F5344CB8AC3E}">
        <p14:creationId xmlns:p14="http://schemas.microsoft.com/office/powerpoint/2010/main" val="300781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284131"/>
            <a:ext cx="8093365" cy="763525"/>
          </a:xfrm>
        </p:spPr>
        <p:txBody>
          <a:bodyPr>
            <a:normAutofit/>
          </a:bodyPr>
          <a:lstStyle/>
          <a:p>
            <a:r>
              <a:rPr lang="en-US" dirty="0" smtClean="0"/>
              <a:t>FINAL OUTCOME</a:t>
            </a:r>
            <a:endParaRPr lang="en-US" dirty="0"/>
          </a:p>
        </p:txBody>
      </p:sp>
      <p:sp>
        <p:nvSpPr>
          <p:cNvPr id="5" name="Text Placeholder 4"/>
          <p:cNvSpPr>
            <a:spLocks noGrp="1"/>
          </p:cNvSpPr>
          <p:nvPr>
            <p:ph type="body" idx="1"/>
          </p:nvPr>
        </p:nvSpPr>
        <p:spPr>
          <a:xfrm>
            <a:off x="536880" y="1655520"/>
            <a:ext cx="4040188" cy="479822"/>
          </a:xfrm>
        </p:spPr>
        <p:txBody>
          <a:bodyPr/>
          <a:lstStyle/>
          <a:p>
            <a:r>
              <a:rPr lang="en-US" dirty="0"/>
              <a:t>Product A</a:t>
            </a:r>
          </a:p>
        </p:txBody>
      </p:sp>
      <p:sp>
        <p:nvSpPr>
          <p:cNvPr id="6" name="Content Placeholder 5"/>
          <p:cNvSpPr>
            <a:spLocks noGrp="1"/>
          </p:cNvSpPr>
          <p:nvPr>
            <p:ph sz="half" idx="2"/>
          </p:nvPr>
        </p:nvSpPr>
        <p:spPr>
          <a:xfrm>
            <a:off x="536880" y="2127917"/>
            <a:ext cx="4040188" cy="2276294"/>
          </a:xfrm>
        </p:spPr>
        <p:txBody>
          <a:bodyPr/>
          <a:lstStyle/>
          <a:p>
            <a:r>
              <a:rPr lang="en-US" dirty="0"/>
              <a:t>Feature 1</a:t>
            </a:r>
          </a:p>
          <a:p>
            <a:r>
              <a:rPr lang="en-US" dirty="0"/>
              <a:t>Feature 2</a:t>
            </a:r>
          </a:p>
          <a:p>
            <a:r>
              <a:rPr lang="en-US" dirty="0"/>
              <a:t>Feature 3</a:t>
            </a:r>
          </a:p>
        </p:txBody>
      </p:sp>
      <p:sp>
        <p:nvSpPr>
          <p:cNvPr id="7" name="Text Placeholder 6"/>
          <p:cNvSpPr>
            <a:spLocks noGrp="1"/>
          </p:cNvSpPr>
          <p:nvPr>
            <p:ph type="body" sz="quarter" idx="3"/>
          </p:nvPr>
        </p:nvSpPr>
        <p:spPr>
          <a:xfrm>
            <a:off x="4572001" y="1655520"/>
            <a:ext cx="4041775" cy="479822"/>
          </a:xfrm>
        </p:spPr>
        <p:txBody>
          <a:bodyPr/>
          <a:lstStyle/>
          <a:p>
            <a:r>
              <a:rPr lang="en-US"/>
              <a:t>Product B</a:t>
            </a:r>
          </a:p>
        </p:txBody>
      </p:sp>
      <p:sp>
        <p:nvSpPr>
          <p:cNvPr id="8" name="Content Placeholder 7"/>
          <p:cNvSpPr>
            <a:spLocks noGrp="1"/>
          </p:cNvSpPr>
          <p:nvPr>
            <p:ph sz="quarter" idx="4"/>
          </p:nvPr>
        </p:nvSpPr>
        <p:spPr>
          <a:xfrm>
            <a:off x="4572001" y="2127917"/>
            <a:ext cx="4041775" cy="2276294"/>
          </a:xfrm>
        </p:spPr>
        <p:txBody>
          <a:bodyPr/>
          <a:lstStyle/>
          <a:p>
            <a:r>
              <a:rPr lang="en-US" dirty="0"/>
              <a:t>Feature 1</a:t>
            </a:r>
          </a:p>
          <a:p>
            <a:r>
              <a:rPr lang="en-US" dirty="0"/>
              <a:t>Feature 2</a:t>
            </a:r>
          </a:p>
          <a:p>
            <a:r>
              <a:rPr lang="en-US" dirty="0"/>
              <a:t>Feature 3</a:t>
            </a:r>
          </a:p>
        </p:txBody>
      </p:sp>
      <p:pic>
        <p:nvPicPr>
          <p:cNvPr id="9" name="Content Placeholder 3"/>
          <p:cNvPicPr>
            <a:picLocks/>
          </p:cNvPicPr>
          <p:nvPr/>
        </p:nvPicPr>
        <p:blipFill>
          <a:blip r:embed="rId2"/>
          <a:stretch>
            <a:fillRect/>
          </a:stretch>
        </p:blipFill>
        <p:spPr>
          <a:xfrm>
            <a:off x="134945" y="1044700"/>
            <a:ext cx="4392488" cy="3649662"/>
          </a:xfrm>
          <a:prstGeom prst="rect">
            <a:avLst/>
          </a:prstGeom>
        </p:spPr>
      </p:pic>
      <p:pic>
        <p:nvPicPr>
          <p:cNvPr id="10" name="Picture 9"/>
          <p:cNvPicPr/>
          <p:nvPr/>
        </p:nvPicPr>
        <p:blipFill>
          <a:blip r:embed="rId3"/>
          <a:stretch>
            <a:fillRect/>
          </a:stretch>
        </p:blipFill>
        <p:spPr>
          <a:xfrm>
            <a:off x="4861478" y="1350110"/>
            <a:ext cx="3724275" cy="2870657"/>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CONCLUSION</a:t>
            </a:r>
            <a:endParaRPr lang="en-IN" dirty="0"/>
          </a:p>
        </p:txBody>
      </p:sp>
      <p:sp>
        <p:nvSpPr>
          <p:cNvPr id="3" name="Content Placeholder 2"/>
          <p:cNvSpPr>
            <a:spLocks noGrp="1"/>
          </p:cNvSpPr>
          <p:nvPr>
            <p:ph idx="1"/>
          </p:nvPr>
        </p:nvSpPr>
        <p:spPr>
          <a:xfrm>
            <a:off x="1823310" y="1044700"/>
            <a:ext cx="6719020" cy="3817625"/>
          </a:xfrm>
        </p:spPr>
        <p:txBody>
          <a:bodyPr>
            <a:normAutofit fontScale="92500" lnSpcReduction="10000"/>
          </a:bodyPr>
          <a:lstStyle/>
          <a:p>
            <a:pPr marL="0" indent="0">
              <a:buNone/>
            </a:pPr>
            <a:endParaRPr lang="en-IN" sz="2000" dirty="0"/>
          </a:p>
          <a:p>
            <a:pPr lvl="2" algn="just"/>
            <a:r>
              <a:rPr lang="en-US" sz="2000" dirty="0"/>
              <a:t> This paper serves as a base for several applications</a:t>
            </a:r>
            <a:endParaRPr lang="en-IN" sz="2000" dirty="0"/>
          </a:p>
          <a:p>
            <a:pPr lvl="2" algn="just"/>
            <a:r>
              <a:rPr lang="en-US" sz="2000" dirty="0"/>
              <a:t>It can be combined with several  other algorithms easily and can be checked for further future reference.</a:t>
            </a:r>
            <a:endParaRPr lang="en-IN" sz="2000" dirty="0"/>
          </a:p>
          <a:p>
            <a:pPr lvl="2" algn="just"/>
            <a:r>
              <a:rPr lang="en-US" sz="2000" dirty="0"/>
              <a:t>This algorithm can be used for several other applications in image segmentation rather than brain alone.</a:t>
            </a:r>
            <a:endParaRPr lang="en-IN" sz="2000" dirty="0"/>
          </a:p>
          <a:p>
            <a:pPr lvl="2" algn="just"/>
            <a:r>
              <a:rPr lang="en-US" sz="2000" dirty="0"/>
              <a:t>It can provide higher resolution and accuracy when combined with morphological and several other segmentation techniques.</a:t>
            </a:r>
            <a:endParaRPr lang="en-IN" sz="2000" dirty="0"/>
          </a:p>
          <a:p>
            <a:pPr lvl="2" algn="just"/>
            <a:r>
              <a:rPr lang="en-US" sz="2000" dirty="0"/>
              <a:t>To overcome the drawbacks, several techniques are combined to provide more accurate results.</a:t>
            </a:r>
            <a:endParaRPr lang="en-IN" sz="2000" dirty="0"/>
          </a:p>
          <a:p>
            <a:endParaRPr lang="en-IN" dirty="0"/>
          </a:p>
        </p:txBody>
      </p:sp>
    </p:spTree>
    <p:extLst>
      <p:ext uri="{BB962C8B-B14F-4D97-AF65-F5344CB8AC3E}">
        <p14:creationId xmlns:p14="http://schemas.microsoft.com/office/powerpoint/2010/main" val="300495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8720" y="2345650"/>
            <a:ext cx="4428445" cy="769441"/>
          </a:xfrm>
          <a:prstGeom prst="rect">
            <a:avLst/>
          </a:prstGeom>
          <a:noFill/>
        </p:spPr>
        <p:txBody>
          <a:bodyPr wrap="square" rtlCol="0">
            <a:spAutoFit/>
          </a:bodyPr>
          <a:lstStyle/>
          <a:p>
            <a:pPr algn="ctr"/>
            <a:r>
              <a:rPr lang="en-IN" sz="4400" dirty="0">
                <a:solidFill>
                  <a:schemeClr val="bg1"/>
                </a:solidFill>
              </a:rPr>
              <a:t>THANK YOU!!</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a:bodyPr>
          <a:lstStyle/>
          <a:p>
            <a:r>
              <a:rPr lang="en-IN" dirty="0"/>
              <a:t>OBJECTIVE</a:t>
            </a:r>
            <a:endParaRPr lang="en-US" dirty="0"/>
          </a:p>
        </p:txBody>
      </p:sp>
      <p:sp>
        <p:nvSpPr>
          <p:cNvPr id="3" name="Content Placeholder 2"/>
          <p:cNvSpPr>
            <a:spLocks noGrp="1"/>
          </p:cNvSpPr>
          <p:nvPr>
            <p:ph idx="1"/>
          </p:nvPr>
        </p:nvSpPr>
        <p:spPr>
          <a:xfrm>
            <a:off x="448965" y="1350110"/>
            <a:ext cx="8246071" cy="3512214"/>
          </a:xfrm>
        </p:spPr>
        <p:txBody>
          <a:bodyPr/>
          <a:lstStyle/>
          <a:p>
            <a:pPr marL="0" indent="0">
              <a:buNone/>
            </a:pPr>
            <a:r>
              <a:rPr lang="en-US" dirty="0"/>
              <a:t>The main objective of this project is,</a:t>
            </a:r>
            <a:endParaRPr lang="en-IN" dirty="0"/>
          </a:p>
          <a:p>
            <a:pPr lvl="0"/>
            <a:r>
              <a:rPr lang="en-US" dirty="0"/>
              <a:t>Processing an MRI image</a:t>
            </a:r>
            <a:endParaRPr lang="en-IN" dirty="0"/>
          </a:p>
          <a:p>
            <a:pPr lvl="0"/>
            <a:r>
              <a:rPr lang="en-US" dirty="0"/>
              <a:t>Segmentation of the MRI image of brain</a:t>
            </a:r>
          </a:p>
          <a:p>
            <a:pPr lvl="0"/>
            <a:r>
              <a:rPr lang="en-US" dirty="0"/>
              <a:t>Clustering the MRI image</a:t>
            </a:r>
            <a:endParaRPr lang="en-IN" dirty="0"/>
          </a:p>
          <a:p>
            <a:pPr lvl="0"/>
            <a:r>
              <a:rPr lang="en-US" dirty="0"/>
              <a:t>Identifying tumor in the image</a:t>
            </a:r>
            <a:endParaRPr lang="en-IN" dirty="0"/>
          </a:p>
          <a:p>
            <a:pPr lvl="0"/>
            <a:r>
              <a:rPr lang="en-US" dirty="0"/>
              <a:t>Calculating the tumor size if tumor is present</a:t>
            </a:r>
            <a:endParaRPr lang="en-IN"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281175"/>
            <a:ext cx="6566316" cy="763525"/>
          </a:xfrm>
        </p:spPr>
        <p:txBody>
          <a:bodyPr>
            <a:normAutofit/>
          </a:bodyPr>
          <a:lstStyle/>
          <a:p>
            <a:r>
              <a:rPr lang="en-IN" dirty="0"/>
              <a:t>INTRODUCTION</a:t>
            </a:r>
            <a:endParaRPr lang="en-US" dirty="0"/>
          </a:p>
        </p:txBody>
      </p:sp>
      <p:sp>
        <p:nvSpPr>
          <p:cNvPr id="5" name="Content Placeholder 4"/>
          <p:cNvSpPr>
            <a:spLocks noGrp="1"/>
          </p:cNvSpPr>
          <p:nvPr>
            <p:ph idx="1"/>
          </p:nvPr>
        </p:nvSpPr>
        <p:spPr>
          <a:xfrm>
            <a:off x="2128721" y="1044700"/>
            <a:ext cx="6566315" cy="3817625"/>
          </a:xfrm>
        </p:spPr>
        <p:txBody>
          <a:bodyPr>
            <a:normAutofit fontScale="70000" lnSpcReduction="20000"/>
          </a:bodyPr>
          <a:lstStyle/>
          <a:p>
            <a:pPr algn="just"/>
            <a:r>
              <a:rPr lang="en-US" dirty="0"/>
              <a:t>Medical image segmentation has been one of the most important fields where technology is blooming. In this paper, we propose a system where magnetic image of brain is segmented using unsupervised learning and clustered for identification and detection of tumor. The image is spilt into number of clusters using color-based centroids which is further segmented to identify the tumor in the segment. Furthermore, the specified image is processed to form a binary image where the size of tumor is found.</a:t>
            </a:r>
            <a:endParaRPr lang="en-IN" dirty="0"/>
          </a:p>
          <a:p>
            <a:pPr algn="just"/>
            <a:r>
              <a:rPr lang="en-US" dirty="0"/>
              <a:t>	Thus the MRI of brain is processed using segmentation and K-Means clustering to separately analyze the area of interest in the images.</a:t>
            </a:r>
            <a:endParaRPr lang="en-IN"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EXISTING SYSTEM</a:t>
            </a:r>
          </a:p>
        </p:txBody>
      </p:sp>
      <p:sp>
        <p:nvSpPr>
          <p:cNvPr id="3" name="Content Placeholder 2"/>
          <p:cNvSpPr>
            <a:spLocks noGrp="1"/>
          </p:cNvSpPr>
          <p:nvPr>
            <p:ph idx="1"/>
          </p:nvPr>
        </p:nvSpPr>
        <p:spPr/>
        <p:txBody>
          <a:bodyPr>
            <a:normAutofit/>
          </a:bodyPr>
          <a:lstStyle/>
          <a:p>
            <a:r>
              <a:rPr lang="en-IN" sz="1800" dirty="0"/>
              <a:t>The medical image segmentation has become current research topic in the domain of data mining. Recently This research work mainly focused on Clustering method, specifically K-means algorithm. This algorithm has been implemented and tested with MRI of Human Brain. It can get advantages of the k-means in the aspects of easy understanding and study of brain </a:t>
            </a:r>
            <a:r>
              <a:rPr lang="en-IN" sz="1800" dirty="0" err="1"/>
              <a:t>tumors</a:t>
            </a:r>
            <a:r>
              <a:rPr lang="en-IN" sz="1800" dirty="0"/>
              <a:t>.</a:t>
            </a:r>
          </a:p>
          <a:p>
            <a:pPr marL="0" indent="0" algn="just">
              <a:buNone/>
            </a:pPr>
            <a:r>
              <a:rPr lang="en-IN" sz="2200" dirty="0">
                <a:solidFill>
                  <a:srgbClr val="92D050"/>
                </a:solidFill>
              </a:rPr>
              <a:t>DISADVANTAGES:</a:t>
            </a:r>
          </a:p>
          <a:p>
            <a:pPr lvl="0"/>
            <a:r>
              <a:rPr lang="en-US" sz="2200" dirty="0" smtClean="0"/>
              <a:t>Does </a:t>
            </a:r>
            <a:r>
              <a:rPr lang="en-US" sz="2200" dirty="0"/>
              <a:t>not provide the size of the tumor</a:t>
            </a:r>
            <a:endParaRPr lang="en-IN" sz="2200" dirty="0"/>
          </a:p>
          <a:p>
            <a:pPr lvl="0"/>
            <a:r>
              <a:rPr lang="en-US" sz="2200" dirty="0"/>
              <a:t>Does not provide the binary image of the tumor </a:t>
            </a:r>
            <a:endParaRPr lang="en-IN" sz="2200" dirty="0"/>
          </a:p>
          <a:p>
            <a:pPr lvl="0"/>
            <a:r>
              <a:rPr lang="en-US" sz="2200" dirty="0"/>
              <a:t>Provides visual recognition alone </a:t>
            </a:r>
            <a:endParaRPr lang="en-IN" sz="2200" dirty="0"/>
          </a:p>
          <a:p>
            <a:endParaRPr lang="en-IN" dirty="0"/>
          </a:p>
        </p:txBody>
      </p:sp>
    </p:spTree>
    <p:extLst>
      <p:ext uri="{BB962C8B-B14F-4D97-AF65-F5344CB8AC3E}">
        <p14:creationId xmlns:p14="http://schemas.microsoft.com/office/powerpoint/2010/main" val="3274551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PROPOSED SYSTEM</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Here we propose a new  application for image segmentation in the field of medical diagnosis where the diagnosis of brain </a:t>
            </a:r>
            <a:r>
              <a:rPr lang="en-IN" dirty="0" err="1"/>
              <a:t>tumor</a:t>
            </a:r>
            <a:r>
              <a:rPr lang="en-IN" dirty="0"/>
              <a:t> is done using clustering algorithm . The magnetic resonance imaging of brain is provided from which we segment and slice the brain image using k-means algorithm. The algorithm has proved to very simple and useful for further work. Using this algorithm several changes can be made to improvise the efficiency and provide accurate results in medical field.</a:t>
            </a:r>
          </a:p>
          <a:p>
            <a:endParaRPr lang="en-IN" dirty="0"/>
          </a:p>
        </p:txBody>
      </p:sp>
    </p:spTree>
    <p:extLst>
      <p:ext uri="{BB962C8B-B14F-4D97-AF65-F5344CB8AC3E}">
        <p14:creationId xmlns:p14="http://schemas.microsoft.com/office/powerpoint/2010/main" val="308731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ADVANTAGES</a:t>
            </a:r>
          </a:p>
        </p:txBody>
      </p:sp>
      <p:sp>
        <p:nvSpPr>
          <p:cNvPr id="3" name="Content Placeholder 2"/>
          <p:cNvSpPr>
            <a:spLocks noGrp="1"/>
          </p:cNvSpPr>
          <p:nvPr>
            <p:ph idx="1"/>
          </p:nvPr>
        </p:nvSpPr>
        <p:spPr/>
        <p:txBody>
          <a:bodyPr>
            <a:normAutofit fontScale="77500" lnSpcReduction="20000"/>
          </a:bodyPr>
          <a:lstStyle/>
          <a:p>
            <a:pPr algn="just"/>
            <a:r>
              <a:rPr lang="en-IN" dirty="0"/>
              <a:t>Extremely simple algorithm.</a:t>
            </a:r>
          </a:p>
          <a:p>
            <a:pPr algn="just"/>
            <a:r>
              <a:rPr lang="en-IN" dirty="0"/>
              <a:t>Accurate and more reliable than conventional methods</a:t>
            </a:r>
          </a:p>
          <a:p>
            <a:pPr algn="just"/>
            <a:r>
              <a:rPr lang="en-IN" dirty="0"/>
              <a:t>Region of interest can be acquired accurately.</a:t>
            </a:r>
          </a:p>
          <a:p>
            <a:pPr algn="just"/>
            <a:r>
              <a:rPr lang="en-IN" dirty="0"/>
              <a:t>This can be applied to minimal amount of data with reliable results.</a:t>
            </a:r>
          </a:p>
          <a:p>
            <a:pPr algn="just"/>
            <a:r>
              <a:rPr lang="en-IN" dirty="0"/>
              <a:t>Can be used to cross-verify the doctors decision.</a:t>
            </a:r>
          </a:p>
          <a:p>
            <a:pPr algn="just"/>
            <a:r>
              <a:rPr lang="en-IN" dirty="0"/>
              <a:t>Reduces the computational complexity.</a:t>
            </a:r>
          </a:p>
          <a:p>
            <a:pPr algn="just"/>
            <a:r>
              <a:rPr lang="en-IN" dirty="0"/>
              <a:t>Can be collaborated with other algorithms easily for increasing the efficiency.</a:t>
            </a:r>
          </a:p>
          <a:p>
            <a:endParaRPr lang="en-IN" dirty="0"/>
          </a:p>
        </p:txBody>
      </p:sp>
    </p:spTree>
    <p:extLst>
      <p:ext uri="{BB962C8B-B14F-4D97-AF65-F5344CB8AC3E}">
        <p14:creationId xmlns:p14="http://schemas.microsoft.com/office/powerpoint/2010/main" val="263683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FLOW DIAGRAM</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2892245" y="1044699"/>
            <a:ext cx="2901395" cy="3817625"/>
          </a:xfrm>
          <a:prstGeom prst="rect">
            <a:avLst/>
          </a:prstGeom>
        </p:spPr>
      </p:pic>
    </p:spTree>
    <p:extLst>
      <p:ext uri="{BB962C8B-B14F-4D97-AF65-F5344CB8AC3E}">
        <p14:creationId xmlns:p14="http://schemas.microsoft.com/office/powerpoint/2010/main" val="228743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dirty="0"/>
              <a:t>The system can be divided into three modules based on their process. They are</a:t>
            </a:r>
            <a:endParaRPr lang="en-IN" sz="2400" dirty="0"/>
          </a:p>
          <a:p>
            <a:pPr lvl="5"/>
            <a:r>
              <a:rPr lang="en-US" sz="2400" dirty="0"/>
              <a:t>Acquiring image</a:t>
            </a:r>
            <a:endParaRPr lang="en-IN" sz="2400" dirty="0"/>
          </a:p>
          <a:p>
            <a:pPr lvl="5"/>
            <a:r>
              <a:rPr lang="en-US" sz="2400" dirty="0"/>
              <a:t>Clustering the image</a:t>
            </a:r>
            <a:endParaRPr lang="en-IN" sz="2400" dirty="0"/>
          </a:p>
          <a:p>
            <a:pPr lvl="5"/>
            <a:r>
              <a:rPr lang="en-US" sz="2400" dirty="0"/>
              <a:t>Calculating tumor area </a:t>
            </a:r>
            <a:endParaRPr lang="en-IN" sz="2400" dirty="0"/>
          </a:p>
          <a:p>
            <a:r>
              <a:rPr lang="en-IN" dirty="0"/>
              <a:t>REQUIREMENTS:</a:t>
            </a:r>
          </a:p>
          <a:p>
            <a:pPr marL="3028950" lvl="6" indent="-285750"/>
            <a:r>
              <a:rPr lang="en-IN" sz="2400" dirty="0"/>
              <a:t>MATLAB SOFTWARE</a:t>
            </a:r>
          </a:p>
          <a:p>
            <a:pPr marL="3028950" lvl="6" indent="-285750"/>
            <a:r>
              <a:rPr lang="en-IN" sz="2400" dirty="0"/>
              <a:t>500GB RAM</a:t>
            </a:r>
          </a:p>
          <a:p>
            <a:pPr marL="3028950" lvl="6" indent="-285750"/>
            <a:r>
              <a:rPr lang="en-IN" sz="2400" dirty="0"/>
              <a:t>MINIMUM i3 PROCESSOR</a:t>
            </a:r>
          </a:p>
          <a:p>
            <a:pPr marL="3028950" lvl="6" indent="-285750"/>
            <a:endParaRPr lang="en-IN" dirty="0"/>
          </a:p>
          <a:p>
            <a:endParaRPr lang="en-IN" dirty="0"/>
          </a:p>
        </p:txBody>
      </p:sp>
    </p:spTree>
    <p:extLst>
      <p:ext uri="{BB962C8B-B14F-4D97-AF65-F5344CB8AC3E}">
        <p14:creationId xmlns:p14="http://schemas.microsoft.com/office/powerpoint/2010/main" val="189114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INPUT IMAGE</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7655" y="1655520"/>
            <a:ext cx="28670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2480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523</Words>
  <Application>Microsoft Office PowerPoint</Application>
  <PresentationFormat>On-screen Show (16:9)</PresentationFormat>
  <Paragraphs>62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BRAIN TUMOR DETECTION USING K-MEANS CLUSTERING</vt:lpstr>
      <vt:lpstr>OBJECTIVE</vt:lpstr>
      <vt:lpstr>INTRODUCTION</vt:lpstr>
      <vt:lpstr>EXISTING SYSTEM</vt:lpstr>
      <vt:lpstr>PROPOSED SYSTEM</vt:lpstr>
      <vt:lpstr>ADVANTAGES</vt:lpstr>
      <vt:lpstr>FLOW DIAGRAM </vt:lpstr>
      <vt:lpstr>IMPLEMENTATION</vt:lpstr>
      <vt:lpstr>INPUT IMAGE</vt:lpstr>
      <vt:lpstr>LEVEL ONE SEGMENTATION</vt:lpstr>
      <vt:lpstr>LEVEL TWO SEGMENTATION</vt:lpstr>
      <vt:lpstr>FINAL OUTCOME</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2017-07-10T01:22:02Z</dcterms:created>
  <dcterms:modified xsi:type="dcterms:W3CDTF">2017-11-02T09:58:24Z</dcterms:modified>
</cp:coreProperties>
</file>