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slides/slide1.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docProps/app.xml" ContentType="application/vnd.openxmlformats-officedocument.extended-properties+xml"/>
  <Override PartName="/ppt/presProps.xml" ContentType="application/vnd.openxmlformats-officedocument.presentationml.presProps+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s/slide6.xml" ContentType="application/vnd.openxmlformats-officedocument.presentationml.slide+xml"/>
  <Override PartName="/ppt/slideLayouts/slideLayout10.xml" ContentType="application/vnd.openxmlformats-officedocument.presentationml.slideLayout+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62" r:id="rId6"/>
    <p:sldId id="263"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AE595F8D-13BF-4A87-B9B0-BACE6B663F54}"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25149CCC-DE82-46DF-AEC7-26F9FB8051DE}" type="datetimeFigureOut">
              <a:rPr lang="en-IN" smtClean="0"/>
              <a:t>10-09-2017</a:t>
            </a:fld>
            <a:endParaRPr lang="en-IN"/>
          </a:p>
        </p:txBody>
      </p:sp>
      <p:sp>
        <p:nvSpPr>
          <p:cNvPr id="11" name="Slide Number Placeholder 10"/>
          <p:cNvSpPr>
            <a:spLocks noGrp="1"/>
          </p:cNvSpPr>
          <p:nvPr>
            <p:ph type="sldNum" sz="quarter" idx="11"/>
          </p:nvPr>
        </p:nvSpPr>
        <p:spPr/>
        <p:txBody>
          <a:bodyPr/>
          <a:lstStyle/>
          <a:p>
            <a:fld id="{AE595F8D-13BF-4A87-B9B0-BACE6B663F54}"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25149CCC-DE82-46DF-AEC7-26F9FB8051DE}" type="datetimeFigureOut">
              <a:rPr lang="en-IN" smtClean="0"/>
              <a:t>10-09-2017</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AE595F8D-13BF-4A87-B9B0-BACE6B663F54}"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25149CCC-DE82-46DF-AEC7-26F9FB8051DE}" type="datetimeFigureOut">
              <a:rPr lang="en-IN" smtClean="0"/>
              <a:t>10-09-2017</a:t>
            </a:fld>
            <a:endParaRPr lang="en-IN"/>
          </a:p>
        </p:txBody>
      </p:sp>
      <p:sp>
        <p:nvSpPr>
          <p:cNvPr id="13" name="Slide Number Placeholder 12"/>
          <p:cNvSpPr>
            <a:spLocks noGrp="1"/>
          </p:cNvSpPr>
          <p:nvPr>
            <p:ph type="sldNum" sz="quarter" idx="11"/>
          </p:nvPr>
        </p:nvSpPr>
        <p:spPr/>
        <p:txBody>
          <a:bodyPr/>
          <a:lstStyle/>
          <a:p>
            <a:fld id="{AE595F8D-13BF-4A87-B9B0-BACE6B663F54}"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25149CCC-DE82-46DF-AEC7-26F9FB8051DE}" type="datetimeFigureOut">
              <a:rPr lang="en-IN" smtClean="0"/>
              <a:t>10-09-2017</a:t>
            </a:fld>
            <a:endParaRPr lang="en-IN"/>
          </a:p>
        </p:txBody>
      </p:sp>
      <p:sp>
        <p:nvSpPr>
          <p:cNvPr id="14" name="Slide Number Placeholder 13"/>
          <p:cNvSpPr>
            <a:spLocks noGrp="1"/>
          </p:cNvSpPr>
          <p:nvPr>
            <p:ph type="sldNum" sz="quarter" idx="11"/>
          </p:nvPr>
        </p:nvSpPr>
        <p:spPr/>
        <p:txBody>
          <a:bodyPr/>
          <a:lstStyle/>
          <a:p>
            <a:fld id="{AE595F8D-13BF-4A87-B9B0-BACE6B663F54}"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25149CCC-DE82-46DF-AEC7-26F9FB8051DE}" type="datetimeFigureOut">
              <a:rPr lang="en-IN" smtClean="0"/>
              <a:t>10-09-2017</a:t>
            </a:fld>
            <a:endParaRPr lang="en-IN"/>
          </a:p>
        </p:txBody>
      </p:sp>
      <p:sp>
        <p:nvSpPr>
          <p:cNvPr id="10" name="Slide Number Placeholder 9"/>
          <p:cNvSpPr>
            <a:spLocks noGrp="1"/>
          </p:cNvSpPr>
          <p:nvPr>
            <p:ph type="sldNum" sz="quarter" idx="11"/>
          </p:nvPr>
        </p:nvSpPr>
        <p:spPr/>
        <p:txBody>
          <a:bodyPr/>
          <a:lstStyle/>
          <a:p>
            <a:fld id="{AE595F8D-13BF-4A87-B9B0-BACE6B663F54}"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5149CCC-DE82-46DF-AEC7-26F9FB8051DE}" type="datetimeFigureOut">
              <a:rPr lang="en-IN" smtClean="0"/>
              <a:t>10-09-2017</a:t>
            </a:fld>
            <a:endParaRPr lang="en-IN"/>
          </a:p>
        </p:txBody>
      </p:sp>
      <p:sp>
        <p:nvSpPr>
          <p:cNvPr id="9" name="Slide Number Placeholder 8"/>
          <p:cNvSpPr>
            <a:spLocks noGrp="1"/>
          </p:cNvSpPr>
          <p:nvPr>
            <p:ph type="sldNum" sz="quarter" idx="11"/>
          </p:nvPr>
        </p:nvSpPr>
        <p:spPr/>
        <p:txBody>
          <a:bodyPr/>
          <a:lstStyle/>
          <a:p>
            <a:fld id="{AE595F8D-13BF-4A87-B9B0-BACE6B663F54}"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25149CCC-DE82-46DF-AEC7-26F9FB8051DE}" type="datetimeFigureOut">
              <a:rPr lang="en-IN" smtClean="0"/>
              <a:t>10-09-2017</a:t>
            </a:fld>
            <a:endParaRPr lang="en-IN"/>
          </a:p>
        </p:txBody>
      </p:sp>
      <p:sp>
        <p:nvSpPr>
          <p:cNvPr id="16" name="Slide Number Placeholder 15"/>
          <p:cNvSpPr>
            <a:spLocks noGrp="1"/>
          </p:cNvSpPr>
          <p:nvPr>
            <p:ph type="sldNum" sz="quarter" idx="11"/>
          </p:nvPr>
        </p:nvSpPr>
        <p:spPr/>
        <p:txBody>
          <a:bodyPr/>
          <a:lstStyle/>
          <a:p>
            <a:fld id="{AE595F8D-13BF-4A87-B9B0-BACE6B663F54}"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25149CCC-DE82-46DF-AEC7-26F9FB8051DE}" type="datetimeFigureOut">
              <a:rPr lang="en-IN" smtClean="0"/>
              <a:t>10-09-2017</a:t>
            </a:fld>
            <a:endParaRPr lang="en-IN"/>
          </a:p>
        </p:txBody>
      </p:sp>
      <p:sp>
        <p:nvSpPr>
          <p:cNvPr id="17" name="Slide Number Placeholder 16"/>
          <p:cNvSpPr>
            <a:spLocks noGrp="1"/>
          </p:cNvSpPr>
          <p:nvPr>
            <p:ph type="sldNum" sz="quarter" idx="11"/>
          </p:nvPr>
        </p:nvSpPr>
        <p:spPr/>
        <p:txBody>
          <a:bodyPr/>
          <a:lstStyle/>
          <a:p>
            <a:fld id="{AE595F8D-13BF-4A87-B9B0-BACE6B663F54}"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AE595F8D-13BF-4A87-B9B0-BACE6B663F54}"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25149CCC-DE82-46DF-AEC7-26F9FB8051DE}" type="datetimeFigureOut">
              <a:rPr lang="en-IN" smtClean="0"/>
              <a:t>10-09-2017</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DONE BY,</a:t>
            </a:r>
          </a:p>
          <a:p>
            <a:r>
              <a:rPr lang="en-IN" dirty="0"/>
              <a:t>G.DHARANI[15EUIT024</a:t>
            </a:r>
            <a:r>
              <a:rPr lang="en-IN" dirty="0" smtClean="0"/>
              <a:t>]</a:t>
            </a:r>
          </a:p>
          <a:p>
            <a:r>
              <a:rPr lang="en-IN" dirty="0" smtClean="0"/>
              <a:t>S.DIVYA BHARATHI[15EUIT028]</a:t>
            </a:r>
          </a:p>
          <a:p>
            <a:r>
              <a:rPr lang="en-IN" dirty="0" smtClean="0"/>
              <a:t>B.N.FAHEEN FATHIMA [15EUIT030]</a:t>
            </a:r>
          </a:p>
          <a:p>
            <a:r>
              <a:rPr lang="en-IN" dirty="0" smtClean="0"/>
              <a:t>S.HINDU SREENI[15EUIT040]</a:t>
            </a:r>
          </a:p>
        </p:txBody>
      </p:sp>
      <p:sp>
        <p:nvSpPr>
          <p:cNvPr id="2" name="Title 1"/>
          <p:cNvSpPr>
            <a:spLocks noGrp="1"/>
          </p:cNvSpPr>
          <p:nvPr>
            <p:ph type="title"/>
          </p:nvPr>
        </p:nvSpPr>
        <p:spPr/>
        <p:txBody>
          <a:bodyPr>
            <a:normAutofit/>
          </a:bodyPr>
          <a:lstStyle/>
          <a:p>
            <a:r>
              <a:rPr lang="en-IN" sz="4400" dirty="0" smtClean="0"/>
              <a:t>CLUSTERING</a:t>
            </a:r>
            <a:br>
              <a:rPr lang="en-IN" sz="4400" dirty="0" smtClean="0"/>
            </a:br>
            <a:r>
              <a:rPr lang="en-IN" sz="4400" dirty="0" smtClean="0"/>
              <a:t>FUZZY C MEANS </a:t>
            </a:r>
            <a:endParaRPr lang="en-IN" sz="4400" dirty="0"/>
          </a:p>
        </p:txBody>
      </p:sp>
    </p:spTree>
    <p:extLst>
      <p:ext uri="{BB962C8B-B14F-4D97-AF65-F5344CB8AC3E}">
        <p14:creationId xmlns:p14="http://schemas.microsoft.com/office/powerpoint/2010/main" val="121530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p:cSld>
    <p:spTree>
      <p:nvGrpSpPr>
        <p:cNvPr id="1" name=""/>
        <p:cNvGrpSpPr/>
        <p:nvPr/>
      </p:nvGrpSpPr>
      <p:grpSpPr>
        <a:xfrm>
          <a:off x="0" y="0"/>
          <a:ext cx="0" cy="0"/>
          <a:chOff x="0" y="0"/>
          <a:chExt cy="0" cx="0"/>
        </a:xfrm>
      </p:grpSpPr>
      <p:sp>
        <p:nvSpPr>
          <p:cNvPr id="2" name="Content Placeholder 1"/>
          <p:cNvSpPr>
            <a:spLocks noGrp="1"/>
          </p:cNvSpPr>
          <p:nvPr>
            <p:ph idx="1"/>
          </p:nvPr>
        </p:nvSpPr>
        <p:spPr>
          <a:xfrm>
            <a:off x="457200" y="1772816"/>
            <a:ext cx="7211144" cy="4399383"/>
          </a:xfrm>
        </p:spPr>
        <p:txBody>
          <a:bodyPr/>
          <a:lstStyle/>
          <a:p>
            <a:r>
              <a:rPr lang="en-IN" sz="2000" dirty="0"/>
              <a:t>Changes in Cultivated Land Fertility has important influence on food production, productivity. In this paper, by using acquired land evaluation data of </a:t>
            </a:r>
            <a:r>
              <a:rPr lang="en-IN" sz="2000" dirty="0" err="1"/>
              <a:t>Nong’an</a:t>
            </a:r>
            <a:r>
              <a:rPr lang="en-IN" sz="2000" dirty="0"/>
              <a:t> County Jilin Province, using entropy method to calculate the weight of all evaluation data, and to improve the weight to the original fuzzy C means clustering algorithm, C means clustering algorithm was gained based on fuzzy entropy weight finally. We applied this algorithm to evaluate soil fertility </a:t>
            </a:r>
            <a:r>
              <a:rPr lang="en-IN" sz="2000" dirty="0" err="1"/>
              <a:t>Nong’an</a:t>
            </a:r>
            <a:r>
              <a:rPr lang="en-IN" sz="2000" dirty="0"/>
              <a:t> County Jilin Province to get the results of its evaluation, the average accuracy rate of 94.02%, indicating the algorithm can be applied to the soil fertility evaluation</a:t>
            </a:r>
            <a:r>
              <a:rPr lang="en-IN" sz="2000" dirty="0" smtClean="0"/>
              <a:t>.</a:t>
            </a:r>
          </a:p>
          <a:p>
            <a:pPr indent="0" marL="0">
              <a:buNone/>
            </a:pPr>
            <a:endParaRPr lang="en-IN" sz="2000" dirty="0" smtClean="0" b="1"/>
          </a:p>
          <a:p>
            <a:r>
              <a:rPr lang="en-IN" dirty="0" smtClean="0"/>
              <a:t>Funds </a:t>
            </a:r>
            <a:r>
              <a:rPr lang="en-IN" dirty="0"/>
              <a:t>support: National 863 subjects (2006AA10A309); Jilin Agricultural University Scientific Research Foundation.</a:t>
            </a:r>
          </a:p>
        </p:txBody>
      </p:sp>
      <p:sp>
        <p:nvSpPr>
          <p:cNvPr id="3" name="Title 2"/>
          <p:cNvSpPr>
            <a:spLocks noGrp="1"/>
          </p:cNvSpPr>
          <p:nvPr>
            <p:ph type="title"/>
          </p:nvPr>
        </p:nvSpPr>
        <p:spPr>
          <a:xfrm>
            <a:off x="753762" y="457200"/>
            <a:ext cx="6942438" cy="1243608"/>
          </a:xfrm>
        </p:spPr>
        <p:txBody>
          <a:bodyPr>
            <a:normAutofit/>
          </a:bodyPr>
          <a:lstStyle/>
          <a:p>
            <a:pPr algn="ctr"/>
            <a:r>
              <a:rPr lang="en-IN" dirty="0" smtClean="0"/>
              <a:t>APPLICATION RESEARCH OF FUZZY C MEANS CLUSTERING  ABOUT SOIL FERTILITY</a:t>
            </a:r>
            <a:endParaRPr lang="en-IN" dirty="0"/>
          </a:p>
        </p:txBody>
      </p:sp>
    </p:spTree>
    <p:extLst>
      <p:ext uri="{BB962C8B-B14F-4D97-AF65-F5344CB8AC3E}">
        <p14:creationId val="308390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844824"/>
            <a:ext cx="7715200" cy="4039343"/>
          </a:xfrm>
        </p:spPr>
        <p:txBody>
          <a:bodyPr>
            <a:noAutofit/>
          </a:bodyPr>
          <a:lstStyle/>
          <a:p>
            <a:r>
              <a:rPr lang="en-IN" sz="2000" dirty="0"/>
              <a:t>In the present study, emotion recognition from speech signals was performed by using the fuzzy </a:t>
            </a:r>
            <a:r>
              <a:rPr lang="en-IN" sz="2000" i="1" dirty="0"/>
              <a:t>C</a:t>
            </a:r>
            <a:r>
              <a:rPr lang="en-IN" sz="2000" dirty="0"/>
              <a:t>-means algorithm. Spectral features obtained from speech signals were used as features. The spectral features used were Mel frequency </a:t>
            </a:r>
            <a:r>
              <a:rPr lang="en-IN" sz="2000" dirty="0" err="1"/>
              <a:t>cepstral</a:t>
            </a:r>
            <a:r>
              <a:rPr lang="en-IN" sz="2000" dirty="0"/>
              <a:t> coefficients and linear prediction coefficients. Certain statistical features were extracted from the spectral features obtained in the study. After the selection of the extracted features, cluster </a:t>
            </a:r>
            <a:r>
              <a:rPr lang="en-IN" sz="2000" dirty="0" err="1"/>
              <a:t>centers</a:t>
            </a:r>
            <a:r>
              <a:rPr lang="en-IN" sz="2000" dirty="0"/>
              <a:t> were identified by using type-1 fuzzy </a:t>
            </a:r>
            <a:r>
              <a:rPr lang="en-IN" sz="2000" i="1" dirty="0"/>
              <a:t>C</a:t>
            </a:r>
            <a:r>
              <a:rPr lang="en-IN" sz="2000" dirty="0"/>
              <a:t>-means (FCM) algorithm and used as input to the classifier. Supervised classifiers such as ANN, NB, </a:t>
            </a:r>
            <a:r>
              <a:rPr lang="en-IN" sz="2000" dirty="0" err="1"/>
              <a:t>kNN</a:t>
            </a:r>
            <a:r>
              <a:rPr lang="en-IN" sz="2000" dirty="0"/>
              <a:t>, and SVM were used for classification. In the study, all seven emotions of the </a:t>
            </a:r>
            <a:r>
              <a:rPr lang="en-IN" sz="2000" dirty="0" err="1"/>
              <a:t>EmoDB</a:t>
            </a:r>
            <a:r>
              <a:rPr lang="en-IN" sz="2000" dirty="0"/>
              <a:t> database were used. Of the features obtained, FCM clustering was applied to Mel coefficients and obtained clusters </a:t>
            </a:r>
            <a:r>
              <a:rPr lang="en-IN" sz="2000" dirty="0" err="1"/>
              <a:t>centers</a:t>
            </a:r>
            <a:r>
              <a:rPr lang="en-IN" sz="2000" dirty="0"/>
              <a:t> were used as input for classification. The results showed that using FCM for </a:t>
            </a:r>
            <a:r>
              <a:rPr lang="en-IN" sz="2000" dirty="0" err="1"/>
              <a:t>preprocessing</a:t>
            </a:r>
            <a:r>
              <a:rPr lang="en-IN" sz="2000" dirty="0"/>
              <a:t> aim increased the success rate. The comparison of the classification methods showed that the maximum success rate was obtained as 92.86% using the SVM classifier.</a:t>
            </a:r>
            <a:endParaRPr lang="en-IN" sz="2000" dirty="0"/>
          </a:p>
        </p:txBody>
      </p:sp>
      <p:sp>
        <p:nvSpPr>
          <p:cNvPr id="3" name="Title 2"/>
          <p:cNvSpPr>
            <a:spLocks noGrp="1"/>
          </p:cNvSpPr>
          <p:nvPr>
            <p:ph type="title"/>
          </p:nvPr>
        </p:nvSpPr>
        <p:spPr>
          <a:xfrm>
            <a:off x="611560" y="188640"/>
            <a:ext cx="7012632" cy="1171600"/>
          </a:xfrm>
        </p:spPr>
        <p:txBody>
          <a:bodyPr>
            <a:normAutofit/>
          </a:bodyPr>
          <a:lstStyle/>
          <a:p>
            <a:r>
              <a:rPr lang="en-IN" dirty="0" smtClean="0"/>
              <a:t>APPLICATION OF FUZZY C MEANS CLUSTERING FOR EMOTION CLASSIFICATION FROM SPEECH</a:t>
            </a:r>
            <a:endParaRPr lang="en-IN" dirty="0"/>
          </a:p>
        </p:txBody>
      </p:sp>
    </p:spTree>
    <p:extLst>
      <p:ext uri="{BB962C8B-B14F-4D97-AF65-F5344CB8AC3E}">
        <p14:creationId xmlns:p14="http://schemas.microsoft.com/office/powerpoint/2010/main" val="96285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556792"/>
            <a:ext cx="6912768" cy="4922911"/>
          </a:xfrm>
        </p:spPr>
        <p:txBody>
          <a:bodyPr>
            <a:noAutofit/>
          </a:bodyPr>
          <a:lstStyle/>
          <a:p>
            <a:r>
              <a:rPr lang="en-IN" sz="2000" dirty="0"/>
              <a:t>World Wide Web is a huge repository of information and there is a tremendous increase in the volume </a:t>
            </a:r>
            <a:r>
              <a:rPr lang="en-IN" sz="2000" dirty="0" err="1" smtClean="0"/>
              <a:t>ofinformation</a:t>
            </a:r>
            <a:r>
              <a:rPr lang="en-IN" sz="2000" dirty="0" smtClean="0"/>
              <a:t> </a:t>
            </a:r>
            <a:r>
              <a:rPr lang="en-IN" sz="2000" dirty="0"/>
              <a:t>daily. The number of users are also increasing day by day. To reduce users browsing time </a:t>
            </a:r>
            <a:r>
              <a:rPr lang="en-IN" sz="2000" dirty="0" err="1" smtClean="0"/>
              <a:t>lotof</a:t>
            </a:r>
            <a:r>
              <a:rPr lang="en-IN" sz="2000" dirty="0" smtClean="0"/>
              <a:t> </a:t>
            </a:r>
            <a:r>
              <a:rPr lang="en-IN" sz="2000" dirty="0"/>
              <a:t>research is taken place. Web Usage Mining is a type of web mining in which mining techniques </a:t>
            </a:r>
            <a:r>
              <a:rPr lang="en-IN" sz="2000" dirty="0" err="1" smtClean="0"/>
              <a:t>areapplied</a:t>
            </a:r>
            <a:r>
              <a:rPr lang="en-IN" sz="2000" dirty="0" smtClean="0"/>
              <a:t> </a:t>
            </a:r>
            <a:r>
              <a:rPr lang="en-IN" sz="2000" dirty="0"/>
              <a:t>in log data to extract the behaviour of users. Clustering plays an important role in a broad </a:t>
            </a:r>
            <a:r>
              <a:rPr lang="en-IN" sz="2000" dirty="0" err="1" smtClean="0"/>
              <a:t>rangeof</a:t>
            </a:r>
            <a:r>
              <a:rPr lang="en-IN" sz="2000" dirty="0" smtClean="0"/>
              <a:t> </a:t>
            </a:r>
            <a:r>
              <a:rPr lang="en-IN" sz="2000" dirty="0"/>
              <a:t>applications like Web analysis, CRM, marketing, medical diagnostics, computational biology, and </a:t>
            </a:r>
            <a:r>
              <a:rPr lang="en-IN" sz="2000" dirty="0" err="1" smtClean="0"/>
              <a:t>manyothers</a:t>
            </a:r>
            <a:r>
              <a:rPr lang="en-IN" sz="2000" dirty="0"/>
              <a:t>. Clustering is the grouping of similar instances or objects. The key factor for clustering is some </a:t>
            </a:r>
            <a:r>
              <a:rPr lang="en-IN" sz="2000" dirty="0" err="1" smtClean="0"/>
              <a:t>sortof</a:t>
            </a:r>
            <a:r>
              <a:rPr lang="en-IN" sz="2000" dirty="0" smtClean="0"/>
              <a:t> </a:t>
            </a:r>
            <a:r>
              <a:rPr lang="en-IN" sz="2000" dirty="0"/>
              <a:t>measure that can determine whether two objects are similar or dissimilar. In this paper a </a:t>
            </a:r>
            <a:r>
              <a:rPr lang="en-IN" sz="2000" dirty="0" err="1" smtClean="0"/>
              <a:t>novelclustering</a:t>
            </a:r>
            <a:r>
              <a:rPr lang="en-IN" sz="2000" dirty="0" smtClean="0"/>
              <a:t> </a:t>
            </a:r>
            <a:r>
              <a:rPr lang="en-IN" sz="2000" dirty="0"/>
              <a:t>method to partition user sessions into accurate clusters is discussed. The accuracy and </a:t>
            </a:r>
            <a:r>
              <a:rPr lang="en-IN" sz="2000" dirty="0" err="1" smtClean="0"/>
              <a:t>variousperformance</a:t>
            </a:r>
            <a:r>
              <a:rPr lang="en-IN" sz="2000" dirty="0" smtClean="0"/>
              <a:t> </a:t>
            </a:r>
            <a:r>
              <a:rPr lang="en-IN" sz="2000" dirty="0"/>
              <a:t>measures of the proposed algorithm shows that the proposed method is a better method </a:t>
            </a:r>
            <a:r>
              <a:rPr lang="en-IN" sz="2000" dirty="0" err="1" smtClean="0"/>
              <a:t>forweb</a:t>
            </a:r>
            <a:r>
              <a:rPr lang="en-IN" sz="2000" dirty="0" smtClean="0"/>
              <a:t> </a:t>
            </a:r>
            <a:r>
              <a:rPr lang="en-IN" sz="2000" dirty="0"/>
              <a:t>log mining.</a:t>
            </a:r>
            <a:endParaRPr lang="en-IN" sz="2000" dirty="0"/>
          </a:p>
        </p:txBody>
      </p:sp>
      <p:sp>
        <p:nvSpPr>
          <p:cNvPr id="3" name="Title 2"/>
          <p:cNvSpPr>
            <a:spLocks noGrp="1"/>
          </p:cNvSpPr>
          <p:nvPr>
            <p:ph type="title"/>
          </p:nvPr>
        </p:nvSpPr>
        <p:spPr>
          <a:xfrm>
            <a:off x="827584" y="188640"/>
            <a:ext cx="7128792" cy="1459632"/>
          </a:xfrm>
        </p:spPr>
        <p:txBody>
          <a:bodyPr>
            <a:normAutofit/>
          </a:bodyPr>
          <a:lstStyle/>
          <a:p>
            <a:pPr algn="ctr"/>
            <a:r>
              <a:rPr lang="en-IN" dirty="0" smtClean="0"/>
              <a:t>WEB LONG DATA ANALYSIS BY ENHANCED FUZZY C MEANS CLUSTERING</a:t>
            </a:r>
            <a:endParaRPr lang="en-IN" dirty="0"/>
          </a:p>
        </p:txBody>
      </p:sp>
    </p:spTree>
    <p:extLst>
      <p:ext uri="{BB962C8B-B14F-4D97-AF65-F5344CB8AC3E}">
        <p14:creationId xmlns:p14="http://schemas.microsoft.com/office/powerpoint/2010/main" val="82172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1772816"/>
            <a:ext cx="7067128" cy="3967335"/>
          </a:xfrm>
        </p:spPr>
        <p:txBody>
          <a:bodyPr/>
          <a:lstStyle/>
          <a:p>
            <a:r>
              <a:rPr lang="en-IN" dirty="0"/>
              <a:t>Presently in most of the urban areas all over the world, due to the exponential increase in traffic, vehicular pollution has become one of the key contributors to air pollution. As uncertainty prevails in the process of designating the level of pollution of a particular region, a fuzzy method can be applied to see the membership values of that region to a number of predefined clusters. Also, due to the existence of different pollutants in vehicular pollution, the data used to represent it are in the form of numerical vectors. In our work, we shall apply the fuzzy c-means technique of </a:t>
            </a:r>
            <a:r>
              <a:rPr lang="en-IN" dirty="0" err="1"/>
              <a:t>Bezdek</a:t>
            </a:r>
            <a:r>
              <a:rPr lang="en-IN" dirty="0"/>
              <a:t> on a dataset representing vehicular pollution to obtain the membership values of pollution due to vehicular emission of a city to one or more of some predefined clusters. We shall try also to see the benefits of adopting a fuzzy approach over the traditional way of determining the level of pollution of the particular region. </a:t>
            </a:r>
            <a:endParaRPr lang="en-IN" dirty="0"/>
          </a:p>
        </p:txBody>
      </p:sp>
      <p:sp>
        <p:nvSpPr>
          <p:cNvPr id="3" name="Title 2"/>
          <p:cNvSpPr>
            <a:spLocks noGrp="1"/>
          </p:cNvSpPr>
          <p:nvPr>
            <p:ph type="title"/>
          </p:nvPr>
        </p:nvSpPr>
        <p:spPr>
          <a:xfrm>
            <a:off x="899592" y="27856"/>
            <a:ext cx="6580584" cy="1600944"/>
          </a:xfrm>
        </p:spPr>
        <p:txBody>
          <a:bodyPr>
            <a:normAutofit/>
          </a:bodyPr>
          <a:lstStyle/>
          <a:p>
            <a:pPr algn="ctr"/>
            <a:r>
              <a:rPr lang="en-IN" dirty="0" smtClean="0"/>
              <a:t>APPLICATIONS OF FUZZY C MEANS CLUSTERING IN VEHICULAR POLLUTION</a:t>
            </a:r>
            <a:endParaRPr lang="en-IN" dirty="0"/>
          </a:p>
        </p:txBody>
      </p:sp>
    </p:spTree>
    <p:extLst>
      <p:ext uri="{BB962C8B-B14F-4D97-AF65-F5344CB8AC3E}">
        <p14:creationId xmlns:p14="http://schemas.microsoft.com/office/powerpoint/2010/main" val="37592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1556792"/>
            <a:ext cx="6984776" cy="4769590"/>
          </a:xfrm>
        </p:spPr>
        <p:txBody>
          <a:bodyPr>
            <a:normAutofit/>
          </a:bodyPr>
          <a:lstStyle/>
          <a:p>
            <a:r>
              <a:rPr lang="en-IN" sz="2000" dirty="0"/>
              <a:t>The medical image segmentation has become current research topic in the domain of data mining. Recently these are several numerous algorithm and variety of proposals done, in the segmentation process of brain </a:t>
            </a:r>
            <a:r>
              <a:rPr lang="en-IN" sz="2000" dirty="0" err="1"/>
              <a:t>tumors</a:t>
            </a:r>
            <a:r>
              <a:rPr lang="en-IN" sz="2000" dirty="0"/>
              <a:t>. In this paper, we propose a new algorithm, Fuzzy c-means that segments the brain </a:t>
            </a:r>
            <a:r>
              <a:rPr lang="en-IN" sz="2000" dirty="0" err="1"/>
              <a:t>tumor</a:t>
            </a:r>
            <a:r>
              <a:rPr lang="en-IN" sz="2000" dirty="0"/>
              <a:t> images. This research work mainly focused on Clustering method, specifically c-means &amp; Fuzzy Clustering algorithm. This algorithm has been implemented and tested with MRI of Human Brain. It can get advantages of the Fuzzy c-means in the aspects of classification accuracy. </a:t>
            </a:r>
          </a:p>
        </p:txBody>
      </p:sp>
      <p:sp>
        <p:nvSpPr>
          <p:cNvPr id="3" name="Title 2"/>
          <p:cNvSpPr>
            <a:spLocks noGrp="1"/>
          </p:cNvSpPr>
          <p:nvPr>
            <p:ph type="title"/>
          </p:nvPr>
        </p:nvSpPr>
        <p:spPr>
          <a:xfrm>
            <a:off x="1043608" y="260648"/>
            <a:ext cx="6436568" cy="1603648"/>
          </a:xfrm>
        </p:spPr>
        <p:txBody>
          <a:bodyPr>
            <a:normAutofit/>
          </a:bodyPr>
          <a:lstStyle/>
          <a:p>
            <a:pPr algn="ctr"/>
            <a:r>
              <a:rPr lang="en-IN" dirty="0" smtClean="0"/>
              <a:t>BRAIN TUMOR DETECTION USING FUZZY C CLUSTERING</a:t>
            </a:r>
            <a:endParaRPr lang="en-IN" dirty="0"/>
          </a:p>
        </p:txBody>
      </p:sp>
    </p:spTree>
    <p:extLst>
      <p:ext uri="{BB962C8B-B14F-4D97-AF65-F5344CB8AC3E}">
        <p14:creationId xmlns:p14="http://schemas.microsoft.com/office/powerpoint/2010/main" val="141589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339" y="1916832"/>
            <a:ext cx="3816424" cy="349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39952" y="1340768"/>
            <a:ext cx="4572000" cy="4247317"/>
          </a:xfrm>
          <a:prstGeom prst="rect">
            <a:avLst/>
          </a:prstGeom>
        </p:spPr>
        <p:txBody>
          <a:bodyPr>
            <a:spAutoFit/>
          </a:bodyPr>
          <a:lstStyle/>
          <a:p>
            <a:pPr algn="ctr"/>
            <a:r>
              <a:rPr lang="en-IN" dirty="0" smtClean="0"/>
              <a:t>TABLE </a:t>
            </a:r>
            <a:r>
              <a:rPr lang="en-IN" dirty="0"/>
              <a:t>OF DETECTION RESULTS </a:t>
            </a:r>
            <a:endParaRPr lang="en-IN" dirty="0" smtClean="0"/>
          </a:p>
          <a:p>
            <a:r>
              <a:rPr lang="en-IN" b="1" dirty="0" smtClean="0"/>
              <a:t>IMAGE </a:t>
            </a:r>
            <a:r>
              <a:rPr lang="en-IN" b="1" dirty="0"/>
              <a:t>NAME </a:t>
            </a:r>
            <a:r>
              <a:rPr lang="en-IN" dirty="0" smtClean="0"/>
              <a:t>  </a:t>
            </a:r>
            <a:r>
              <a:rPr lang="en-IN" b="1" dirty="0" smtClean="0"/>
              <a:t>IMAGE SIZE </a:t>
            </a:r>
            <a:r>
              <a:rPr lang="en-IN" dirty="0"/>
              <a:t>	</a:t>
            </a:r>
            <a:r>
              <a:rPr lang="en-IN" b="1" dirty="0"/>
              <a:t>DETECTION </a:t>
            </a:r>
            <a:r>
              <a:rPr lang="en-IN" b="1" dirty="0" smtClean="0"/>
              <a:t> </a:t>
            </a:r>
            <a:r>
              <a:rPr lang="en-IN" dirty="0"/>
              <a:t>	</a:t>
            </a:r>
          </a:p>
          <a:p>
            <a:r>
              <a:rPr lang="en-IN" dirty="0"/>
              <a:t>IN_0000N 	255x255 	</a:t>
            </a:r>
            <a:r>
              <a:rPr lang="en-IN" dirty="0" err="1"/>
              <a:t>Tumor</a:t>
            </a:r>
            <a:r>
              <a:rPr lang="en-IN" dirty="0"/>
              <a:t> Absent 	</a:t>
            </a:r>
          </a:p>
          <a:p>
            <a:r>
              <a:rPr lang="en-IN" dirty="0"/>
              <a:t>IN_0002AB 	255x255 	</a:t>
            </a:r>
            <a:r>
              <a:rPr lang="en-IN" dirty="0" err="1"/>
              <a:t>Tumor</a:t>
            </a:r>
            <a:r>
              <a:rPr lang="en-IN" dirty="0"/>
              <a:t> Present 	</a:t>
            </a:r>
          </a:p>
          <a:p>
            <a:r>
              <a:rPr lang="en-IN" dirty="0"/>
              <a:t>IN_0003AB 	255x255 	</a:t>
            </a:r>
            <a:r>
              <a:rPr lang="en-IN" dirty="0" err="1"/>
              <a:t>Tumor</a:t>
            </a:r>
            <a:r>
              <a:rPr lang="en-IN" dirty="0"/>
              <a:t> Present 	</a:t>
            </a:r>
          </a:p>
          <a:p>
            <a:r>
              <a:rPr lang="en-IN" dirty="0"/>
              <a:t>IN_0007N 	255x255 	</a:t>
            </a:r>
            <a:r>
              <a:rPr lang="en-IN" dirty="0" err="1"/>
              <a:t>Tumor</a:t>
            </a:r>
            <a:r>
              <a:rPr lang="en-IN" dirty="0"/>
              <a:t> Absent 	</a:t>
            </a:r>
          </a:p>
          <a:p>
            <a:r>
              <a:rPr lang="en-IN" dirty="0"/>
              <a:t>IN_0009AB 	255x255 	</a:t>
            </a:r>
            <a:r>
              <a:rPr lang="en-IN" dirty="0" err="1"/>
              <a:t>Tumor</a:t>
            </a:r>
            <a:r>
              <a:rPr lang="en-IN" dirty="0"/>
              <a:t> Present 	</a:t>
            </a:r>
          </a:p>
          <a:p>
            <a:r>
              <a:rPr lang="en-IN" dirty="0"/>
              <a:t>IN_00011AB 	255x255 	</a:t>
            </a:r>
            <a:r>
              <a:rPr lang="en-IN" dirty="0" err="1"/>
              <a:t>Tumor</a:t>
            </a:r>
            <a:r>
              <a:rPr lang="en-IN" dirty="0"/>
              <a:t> Present 	</a:t>
            </a:r>
          </a:p>
        </p:txBody>
      </p:sp>
      <p:sp>
        <p:nvSpPr>
          <p:cNvPr id="6" name="TextBox 5"/>
          <p:cNvSpPr txBox="1"/>
          <p:nvPr/>
        </p:nvSpPr>
        <p:spPr>
          <a:xfrm>
            <a:off x="2699792" y="329163"/>
            <a:ext cx="3339312" cy="707886"/>
          </a:xfrm>
          <a:prstGeom prst="rect">
            <a:avLst/>
          </a:prstGeom>
          <a:noFill/>
        </p:spPr>
        <p:txBody>
          <a:bodyPr wrap="none" rtlCol="0">
            <a:spAutoFit/>
          </a:bodyPr>
          <a:lstStyle/>
          <a:p>
            <a:r>
              <a:rPr lang="en-IN" sz="4000" dirty="0" smtClean="0"/>
              <a:t>INPUT IMAGES</a:t>
            </a:r>
            <a:endParaRPr lang="en-IN" sz="4000" dirty="0"/>
          </a:p>
        </p:txBody>
      </p:sp>
    </p:spTree>
    <p:extLst>
      <p:ext uri="{BB962C8B-B14F-4D97-AF65-F5344CB8AC3E}">
        <p14:creationId xmlns:p14="http://schemas.microsoft.com/office/powerpoint/2010/main" val="144116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2492896"/>
            <a:ext cx="3962400" cy="1584176"/>
          </a:xfrm>
        </p:spPr>
        <p:txBody>
          <a:bodyPr>
            <a:normAutofit fontScale="90000"/>
          </a:bodyPr>
          <a:lstStyle/>
          <a:p>
            <a:r>
              <a:rPr lang="en-IN" sz="5400" dirty="0" smtClean="0">
                <a:latin typeface="Times" pitchFamily="18" charset="0"/>
              </a:rPr>
              <a:t>THANK YOU</a:t>
            </a:r>
            <a:endParaRPr lang="en-IN" sz="5400" dirty="0">
              <a:latin typeface="Times" pitchFamily="18" charset="0"/>
            </a:endParaRPr>
          </a:p>
        </p:txBody>
      </p:sp>
    </p:spTree>
    <p:extLst>
      <p:ext uri="{BB962C8B-B14F-4D97-AF65-F5344CB8AC3E}">
        <p14:creationId xmlns:p14="http://schemas.microsoft.com/office/powerpoint/2010/main" val="891654567"/>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72</TotalTime>
  <Words>646</Words>
  <Application>Microsoft Office PowerPoint</Application>
  <PresentationFormat>On-screen Show (4:3)</PresentationFormat>
  <Paragraphs>29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Composite</vt:lpstr>
      <vt:lpstr>CLUSTERING FUZZY C MEANS </vt:lpstr>
      <vt:lpstr>APPLICATION RESEARCH OF FUZZY C MEANS CLUSTERING  ABOUT SOIL FERTILITY</vt:lpstr>
      <vt:lpstr>APPLICATION OF FUZZY C MEANS CLUSTERING FOR EMOTION CLASSIFICATION FROM SPEECH</vt:lpstr>
      <vt:lpstr>WEB LONG DATA ANALYSIS BY ENHANCED FUZZY C MEANS CLUSTERING</vt:lpstr>
      <vt:lpstr>APPLICATIONS OF FUZZY C MEANS CLUSTERING IN VEHICULAR POLLUTION</vt:lpstr>
      <vt:lpstr>BRAIN TUMOR DETECTION USING FUZZY C CLUSTERING</vt:lpstr>
      <vt:lpstr> </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FUZZY C MEANS</dc:title>
  <dc:creator>ADMINPC</dc:creator>
  <cp:lastModifiedBy>ADMINPC</cp:lastModifiedBy>
  <cp:revision>6</cp:revision>
  <dcterms:created xsi:type="dcterms:W3CDTF">2017-09-10T14:14:03Z</dcterms:created>
  <dcterms:modified xsi:type="dcterms:W3CDTF">2017-09-10T15:27:01Z</dcterms:modified>
</cp:coreProperties>
</file>