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>
  <p:sldMasterIdLst>
    <p:sldMasterId r:id="rId1" id="2147483660"/>
  </p:sldMasterIdLst>
  <p:sldIdLst>
    <p:sldId r:id="rId2" id="256"/>
    <p:sldId r:id="rId3" id="257"/>
    <p:sldId r:id="rId4" id="266"/>
    <p:sldId r:id="rId5" id="268"/>
    <p:sldId r:id="rId6" id="258"/>
    <p:sldId r:id="rId7" id="259"/>
    <p:sldId r:id="rId8" id="260"/>
    <p:sldId r:id="rId9" id="261"/>
    <p:sldId r:id="rId10" id="262"/>
    <p:sldId r:id="rId11" id="263"/>
    <p:sldId r:id="rId13" id="267"/>
    <p:sldId r:id="rId14" id="265"/>
    <p:sldId r:id="rId15" id="264"/>
  </p:sldIdLst>
  <p:sldSz cx="9144000" cy="6858000" type="screen4x3"/>
  <p:notesSz cx="6858000" cy="9144000"/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1" Type="http://schemas.openxmlformats.org/officeDocument/2006/relationships/slide" Target="slides/slide10.xml" /><Relationship Id="rId14" Type="http://schemas.openxmlformats.org/officeDocument/2006/relationships/slide" Target="slides/slide13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13" Type="http://schemas.openxmlformats.org/officeDocument/2006/relationships/slide" Target="slides/slide12.xml" /><Relationship Id="rId8" Type="http://schemas.openxmlformats.org/officeDocument/2006/relationships/slide" Target="slides/slide7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" Type="http://schemas.openxmlformats.org/officeDocument/2006/relationships/slide" Target="slides/slide2.xml" /><Relationship Id="rId6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4016F5E-924E-4214-A09A-09F414B6F192}" type="datetimeFigureOut">
              <a:rPr lang="en-IN" smtClean="0"/>
              <a:pPr/>
              <a:t>09-08-2017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8D13D3-E40A-4DEC-8F44-D4CD88109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315200" cy="1604425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CLUSTERING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315200" cy="2590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DONE BY</a:t>
            </a:r>
            <a:r>
              <a:rPr lang="en-IN" dirty="0" smtClean="0"/>
              <a:t>,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err="1" smtClean="0"/>
              <a:t>B.N.Faheen</a:t>
            </a:r>
            <a:r>
              <a:rPr lang="en-IN" dirty="0" smtClean="0"/>
              <a:t> </a:t>
            </a:r>
            <a:r>
              <a:rPr lang="en-IN" dirty="0" err="1" smtClean="0"/>
              <a:t>Fathima</a:t>
            </a:r>
            <a:r>
              <a:rPr lang="en-IN" dirty="0" smtClean="0"/>
              <a:t>  [15euit030]</a:t>
            </a:r>
          </a:p>
          <a:p>
            <a:pPr algn="ctr"/>
            <a:r>
              <a:rPr lang="en-IN" dirty="0" err="1" smtClean="0"/>
              <a:t>S.Divya</a:t>
            </a:r>
            <a:r>
              <a:rPr lang="en-IN" dirty="0" smtClean="0"/>
              <a:t> </a:t>
            </a:r>
            <a:r>
              <a:rPr lang="en-IN" dirty="0" err="1" smtClean="0"/>
              <a:t>Bharathi</a:t>
            </a:r>
            <a:r>
              <a:rPr lang="en-IN" dirty="0" smtClean="0"/>
              <a:t>        [15euit028]</a:t>
            </a:r>
          </a:p>
          <a:p>
            <a:pPr algn="ctr"/>
            <a:r>
              <a:rPr lang="en-IN" dirty="0" err="1" smtClean="0"/>
              <a:t>G.Dharani</a:t>
            </a:r>
            <a:r>
              <a:rPr lang="en-IN" dirty="0" smtClean="0"/>
              <a:t>                  [15euit024]</a:t>
            </a:r>
          </a:p>
          <a:p>
            <a:pPr algn="ctr"/>
            <a:r>
              <a:rPr lang="en-IN" dirty="0" err="1" smtClean="0"/>
              <a:t>Hindhu</a:t>
            </a:r>
            <a:r>
              <a:rPr lang="en-IN" dirty="0" smtClean="0"/>
              <a:t> </a:t>
            </a:r>
            <a:r>
              <a:rPr lang="en-IN" dirty="0" err="1" smtClean="0"/>
              <a:t>Sreeni</a:t>
            </a:r>
            <a:r>
              <a:rPr lang="en-IN" dirty="0" smtClean="0"/>
              <a:t>            [15euit040]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768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6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COMPARING K-MEANS AND FUZZY C MEANS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76056" y="1916832"/>
            <a:ext cx="3672408" cy="417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6" name="Picture 6" descr="File:KMeans-density-data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32861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omparing k means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23888"/>
            <a:ext cx="46291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922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FUZZY C MEANS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 data point can be present in one or more clusters where in K means the data is strictly restricted</a:t>
            </a:r>
          </a:p>
          <a:p>
            <a:endParaRPr lang="en-US" sz="2800" dirty="0" smtClean="0"/>
          </a:p>
          <a:p>
            <a:r>
              <a:rPr lang="en-US" sz="2800" dirty="0" smtClean="0"/>
              <a:t>More accurate than K means </a:t>
            </a:r>
          </a:p>
          <a:p>
            <a:endParaRPr lang="en-US" sz="2800" dirty="0" smtClean="0"/>
          </a:p>
          <a:p>
            <a:r>
              <a:rPr lang="en-US" sz="2800" dirty="0" smtClean="0"/>
              <a:t>Probabilistic strategies can be applied to the clusters for more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Recommendation engines</a:t>
            </a:r>
          </a:p>
          <a:p>
            <a:r>
              <a:rPr lang="en-IN" sz="2800" dirty="0"/>
              <a:t>Market segmentation</a:t>
            </a:r>
          </a:p>
          <a:p>
            <a:r>
              <a:rPr lang="en-IN" sz="2800" dirty="0"/>
              <a:t>Social network analysis</a:t>
            </a:r>
          </a:p>
          <a:p>
            <a:r>
              <a:rPr lang="en-IN" sz="2800" dirty="0"/>
              <a:t>Search result grouping</a:t>
            </a:r>
          </a:p>
          <a:p>
            <a:r>
              <a:rPr lang="en-IN" sz="2800" dirty="0"/>
              <a:t>Medical imaging</a:t>
            </a:r>
          </a:p>
          <a:p>
            <a:r>
              <a:rPr lang="en-IN" sz="2800" dirty="0"/>
              <a:t>Image segmentation</a:t>
            </a:r>
          </a:p>
          <a:p>
            <a:r>
              <a:rPr lang="en-IN" sz="2800" dirty="0"/>
              <a:t>Anomaly </a:t>
            </a:r>
            <a:r>
              <a:rPr lang="en-IN" sz="2800" dirty="0" smtClean="0"/>
              <a:t>detection</a:t>
            </a:r>
          </a:p>
          <a:p>
            <a:r>
              <a:rPr lang="en-IN" sz="2800" dirty="0" smtClean="0"/>
              <a:t>Pattern Recognition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63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384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xmlns="" val="30252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315200" cy="115409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315200" cy="35395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UNSUPERVISED LEARNING</a:t>
            </a:r>
          </a:p>
          <a:p>
            <a:endParaRPr lang="en-IN" sz="2400" dirty="0" smtClean="0"/>
          </a:p>
          <a:p>
            <a:r>
              <a:rPr lang="en-IN" sz="2400" dirty="0" smtClean="0"/>
              <a:t>Clustering </a:t>
            </a:r>
            <a:r>
              <a:rPr lang="en-IN" sz="2400" dirty="0"/>
              <a:t>is the task of dividing the population or data points into a number of groups such that data points in the same groups are more similar to other data points in the same group than those in other groups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628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5200" cy="1154097"/>
          </a:xfrm>
        </p:spPr>
        <p:txBody>
          <a:bodyPr/>
          <a:lstStyle/>
          <a:p>
            <a:r>
              <a:rPr lang="en-US" dirty="0" smtClean="0"/>
              <a:t>WHY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Organizing data into clusters shows internal </a:t>
            </a:r>
          </a:p>
          <a:p>
            <a:pPr>
              <a:buNone/>
            </a:pPr>
            <a:r>
              <a:rPr lang="en-US" sz="2400" dirty="0" smtClean="0"/>
              <a:t>    structure </a:t>
            </a:r>
            <a:r>
              <a:rPr lang="en-US" sz="2400" dirty="0" smtClean="0"/>
              <a:t>of the data</a:t>
            </a:r>
          </a:p>
          <a:p>
            <a:pPr>
              <a:buNone/>
            </a:pPr>
            <a:r>
              <a:rPr lang="en-US" sz="2400" dirty="0" smtClean="0"/>
              <a:t>  – </a:t>
            </a:r>
            <a:r>
              <a:rPr lang="en-US" sz="2400" dirty="0" smtClean="0"/>
              <a:t>Ex. </a:t>
            </a:r>
            <a:r>
              <a:rPr lang="en-US" sz="2400" dirty="0" err="1" smtClean="0"/>
              <a:t>Clusty</a:t>
            </a:r>
            <a:r>
              <a:rPr lang="en-US" sz="2400" dirty="0" smtClean="0"/>
              <a:t> and clustering genes above</a:t>
            </a:r>
          </a:p>
          <a:p>
            <a:r>
              <a:rPr lang="en-US" sz="2400" dirty="0" smtClean="0"/>
              <a:t>• Sometimes the partitioning is the goal</a:t>
            </a:r>
          </a:p>
          <a:p>
            <a:pPr>
              <a:buNone/>
            </a:pPr>
            <a:r>
              <a:rPr lang="en-US" sz="2400" dirty="0" smtClean="0"/>
              <a:t>   – </a:t>
            </a:r>
            <a:r>
              <a:rPr lang="en-US" sz="2400" dirty="0" smtClean="0"/>
              <a:t>Ex. Market segmentation</a:t>
            </a:r>
          </a:p>
          <a:p>
            <a:r>
              <a:rPr lang="en-US" sz="2400" dirty="0" smtClean="0"/>
              <a:t>• Prepare for other AI techniques</a:t>
            </a:r>
          </a:p>
          <a:p>
            <a:pPr>
              <a:buNone/>
            </a:pPr>
            <a:r>
              <a:rPr lang="en-US" sz="2400" dirty="0" smtClean="0"/>
              <a:t> – </a:t>
            </a:r>
            <a:r>
              <a:rPr lang="en-US" sz="2400" dirty="0" smtClean="0"/>
              <a:t>Ex. Summarize news (cluster and then find </a:t>
            </a:r>
            <a:r>
              <a:rPr lang="en-US" sz="2400" dirty="0" err="1" smtClean="0"/>
              <a:t>centroid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• Techniques for clustering is useful in knowledge </a:t>
            </a:r>
          </a:p>
          <a:p>
            <a:pPr>
              <a:buNone/>
            </a:pPr>
            <a:r>
              <a:rPr lang="en-US" sz="2400" dirty="0" smtClean="0"/>
              <a:t> discovery </a:t>
            </a:r>
            <a:r>
              <a:rPr lang="en-US" sz="2400" dirty="0" smtClean="0"/>
              <a:t>in data</a:t>
            </a:r>
          </a:p>
          <a:p>
            <a:r>
              <a:rPr lang="en-US" sz="2400" dirty="0" smtClean="0"/>
              <a:t>– Ex. Underlying rules, reoccurring patterns, topics, etc.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62000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OF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276" y="2564904"/>
            <a:ext cx="7315200" cy="3539527"/>
          </a:xfrm>
        </p:spPr>
        <p:txBody>
          <a:bodyPr/>
          <a:lstStyle/>
          <a:p>
            <a:r>
              <a:rPr lang="en-IN" sz="2800" dirty="0"/>
              <a:t>Exclusive Clustering</a:t>
            </a:r>
          </a:p>
          <a:p>
            <a:r>
              <a:rPr lang="en-IN" sz="2800" dirty="0"/>
              <a:t>Overlapping Clustering</a:t>
            </a:r>
          </a:p>
          <a:p>
            <a:r>
              <a:rPr lang="en-IN" sz="2800" dirty="0"/>
              <a:t>Hierarchical Clustering</a:t>
            </a:r>
          </a:p>
          <a:p>
            <a:r>
              <a:rPr lang="en-IN" sz="2800" dirty="0"/>
              <a:t>Probabilistic Clustering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79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96" y="476672"/>
            <a:ext cx="7315200" cy="1154097"/>
          </a:xfrm>
        </p:spPr>
        <p:txBody>
          <a:bodyPr/>
          <a:lstStyle/>
          <a:p>
            <a:r>
              <a:rPr lang="en-IN" dirty="0" smtClean="0"/>
              <a:t>EXCLUSIVE CLUSTERING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80112" y="1916832"/>
            <a:ext cx="3240360" cy="27128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s://home.deib.polimi.it/matteucc/Clustering/tutorial_html/imag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2476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276872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 </a:t>
            </a:r>
            <a:r>
              <a:rPr lang="en-IN" sz="2800" dirty="0" smtClean="0"/>
              <a:t>If </a:t>
            </a:r>
            <a:r>
              <a:rPr lang="en-IN" sz="2800" dirty="0"/>
              <a:t>a certain datum belongs to a definite cluster then it could not be included in another cluster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Example: K-means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2046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en-IN" dirty="0" smtClean="0"/>
              <a:t>OVERLAPPING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03302"/>
            <a:ext cx="4464496" cy="3539527"/>
          </a:xfrm>
        </p:spPr>
        <p:txBody>
          <a:bodyPr>
            <a:normAutofit/>
          </a:bodyPr>
          <a:lstStyle/>
          <a:p>
            <a:r>
              <a:rPr lang="en-IN" sz="2800" dirty="0"/>
              <a:t> I</a:t>
            </a:r>
            <a:r>
              <a:rPr lang="en-IN" sz="2800" dirty="0" smtClean="0"/>
              <a:t>f </a:t>
            </a:r>
            <a:r>
              <a:rPr lang="en-IN" sz="2800" dirty="0"/>
              <a:t>a certain datum belongs to a definite cluster </a:t>
            </a:r>
            <a:r>
              <a:rPr lang="en-IN" sz="2800" dirty="0" smtClean="0"/>
              <a:t>but it can also be present in another cluster then it is called overlapping.</a:t>
            </a:r>
            <a:endParaRPr lang="en-IN" sz="2800" dirty="0" smtClean="0"/>
          </a:p>
          <a:p>
            <a:pPr marL="45720" indent="0">
              <a:buNone/>
            </a:pPr>
            <a:r>
              <a:rPr lang="en-IN" sz="2800" dirty="0" smtClean="0"/>
              <a:t>Example: Fuzzy C-means</a:t>
            </a:r>
            <a:endParaRPr lang="en-IN" sz="2800" dirty="0"/>
          </a:p>
        </p:txBody>
      </p:sp>
      <p:pic>
        <p:nvPicPr>
          <p:cNvPr id="3074" name="Picture 2" descr="Image result for fuzzy clustering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464496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711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/>
          <a:lstStyle/>
          <a:p>
            <a:r>
              <a:rPr lang="en-IN" dirty="0" smtClean="0"/>
              <a:t>HIERARCHIAL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4824536" cy="4680520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hierarchical clustering algorithm is based on the union between the two nearest clusters. The beginning condition is realized by setting every datum as a </a:t>
            </a:r>
            <a:r>
              <a:rPr lang="en-IN" sz="2400" dirty="0" smtClean="0"/>
              <a:t>cluster(unsupervised). </a:t>
            </a:r>
            <a:r>
              <a:rPr lang="en-IN" sz="2400" dirty="0"/>
              <a:t>After a few iterations it reaches the final clusters wanted</a:t>
            </a:r>
            <a:r>
              <a:rPr lang="en-IN" sz="2400" dirty="0" smtClean="0"/>
              <a:t>.</a:t>
            </a:r>
          </a:p>
          <a:p>
            <a:pPr marL="45720" indent="0">
              <a:buNone/>
            </a:pPr>
            <a:r>
              <a:rPr lang="en-IN" sz="2400" dirty="0" smtClean="0"/>
              <a:t>Example: </a:t>
            </a:r>
            <a:r>
              <a:rPr lang="en-IN" sz="2400" dirty="0" err="1" smtClean="0"/>
              <a:t>Hierarchial</a:t>
            </a:r>
            <a:r>
              <a:rPr lang="en-IN" sz="2400" dirty="0" smtClean="0"/>
              <a:t> clustering</a:t>
            </a:r>
            <a:endParaRPr lang="en-IN" sz="2400" dirty="0"/>
          </a:p>
        </p:txBody>
      </p:sp>
      <p:pic>
        <p:nvPicPr>
          <p:cNvPr id="2050" name="Picture 2" descr="https://www.analyticsvidhya.com/wp-content/uploads/2016/11/clustering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1998" y="1700808"/>
            <a:ext cx="4076506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20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PROBABILISTIC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3353"/>
            <a:ext cx="4449688" cy="35395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datum is classified using a completely probabilistic method. It includes calculating probability of the data and clustering it with close probability</a:t>
            </a:r>
          </a:p>
          <a:p>
            <a:endParaRPr lang="en-IN" sz="2400" dirty="0"/>
          </a:p>
          <a:p>
            <a:r>
              <a:rPr lang="en-IN" sz="2400" dirty="0" smtClean="0"/>
              <a:t>Example : Mixture of Gaussian</a:t>
            </a:r>
            <a:endParaRPr lang="en-IN" sz="2400" dirty="0"/>
          </a:p>
        </p:txBody>
      </p:sp>
      <p:pic>
        <p:nvPicPr>
          <p:cNvPr id="4098" name="Picture 2" descr="Image result for probabilistic clustering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04864"/>
            <a:ext cx="3579143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488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116</TotalTime>
  <Words>307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CLUSTERING</vt:lpstr>
      <vt:lpstr>INTRODUCTION</vt:lpstr>
      <vt:lpstr>WHY CLUSTERING?</vt:lpstr>
      <vt:lpstr>Slide 4</vt:lpstr>
      <vt:lpstr>CLASSIFICATION OF CLUSTERING</vt:lpstr>
      <vt:lpstr>EXCLUSIVE CLUSTERING</vt:lpstr>
      <vt:lpstr>OVERLAPPING</vt:lpstr>
      <vt:lpstr>HIERARCHIAL CLUSTERING</vt:lpstr>
      <vt:lpstr>PROBABILISTIC CLUSTERING</vt:lpstr>
      <vt:lpstr>COMPARING K-MEANS AND FUZZY C MEANS</vt:lpstr>
      <vt:lpstr>Slide 11</vt:lpstr>
      <vt:lpstr>ADVANTAGES OF FUZZY C MEANS </vt:lpstr>
      <vt:lpstr>APPLICATIONS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ADMINPC</dc:creator>
  <cp:lastModifiedBy>skcet</cp:lastModifiedBy>
  <cp:revision>12</cp:revision>
  <dcterms:created xsi:type="dcterms:W3CDTF">2017-08-08T16:01:59Z</dcterms:created>
  <dcterms:modified xsi:type="dcterms:W3CDTF">2017-08-09T04:33:43Z</dcterms:modified>
</cp:coreProperties>
</file>