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8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5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2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9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3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6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4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84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56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0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E3435E-D63D-4EDE-9D98-307F293C973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705C29-5885-4A8A-AE6F-DEFC21B1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139D-C3D0-407A-9720-5B193AB5C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530" y="741796"/>
            <a:ext cx="8825658" cy="267764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Classification and clustering of bank data using Hadoop, Pig and 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87F8A-7095-4A49-80DD-6C195BB67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987" y="3951757"/>
            <a:ext cx="5361255" cy="861420"/>
          </a:xfrm>
        </p:spPr>
        <p:txBody>
          <a:bodyPr>
            <a:no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PROJECT SUBMITTED BY,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AGILAN S                            15EUIT003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ARUN KUMAR A K               15EUIT011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FAHEEN FATHIMA B N        15EUIT030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VINITHA B                            16EUIT518</a:t>
            </a:r>
          </a:p>
          <a:p>
            <a:endParaRPr lang="en-IN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A39DB-4AB1-4204-8E26-5C114B7554A1}"/>
              </a:ext>
            </a:extLst>
          </p:cNvPr>
          <p:cNvSpPr/>
          <p:nvPr/>
        </p:nvSpPr>
        <p:spPr>
          <a:xfrm>
            <a:off x="1403530" y="385331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GUIDED BY,</a:t>
            </a:r>
          </a:p>
          <a:p>
            <a:endParaRPr lang="en-IN" b="1" dirty="0"/>
          </a:p>
          <a:p>
            <a:r>
              <a:rPr lang="en-IN" b="1" dirty="0" err="1"/>
              <a:t>Dr.S.BALAKRISHNAN</a:t>
            </a:r>
            <a:r>
              <a:rPr lang="en-IN" b="1" dirty="0"/>
              <a:t>,</a:t>
            </a:r>
          </a:p>
          <a:p>
            <a:r>
              <a:rPr lang="en-IN" b="1" dirty="0"/>
              <a:t>Department of Information Technology,</a:t>
            </a:r>
          </a:p>
          <a:p>
            <a:r>
              <a:rPr lang="en-IN" b="1" dirty="0"/>
              <a:t>SKCET.</a:t>
            </a:r>
          </a:p>
        </p:txBody>
      </p:sp>
    </p:spTree>
    <p:extLst>
      <p:ext uri="{BB962C8B-B14F-4D97-AF65-F5344CB8AC3E}">
        <p14:creationId xmlns:p14="http://schemas.microsoft.com/office/powerpoint/2010/main" val="265100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8384-515F-44A5-B934-6B51E6F9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23" y="636317"/>
            <a:ext cx="8761413" cy="706964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4E6B5-1D07-4215-B075-3DA2DC04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44" y="392467"/>
            <a:ext cx="11008311" cy="60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55A-2AAC-4EDE-A014-0E86DD89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28" y="838200"/>
            <a:ext cx="8761413" cy="706964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77554-FD7B-4A0E-AB06-E2EADFC94405}"/>
              </a:ext>
            </a:extLst>
          </p:cNvPr>
          <p:cNvSpPr/>
          <p:nvPr/>
        </p:nvSpPr>
        <p:spPr>
          <a:xfrm>
            <a:off x="4495060" y="26778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Parameters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Transaction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Credit card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Unemployment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Entrepreneurship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Disposition</a:t>
            </a:r>
          </a:p>
        </p:txBody>
      </p:sp>
    </p:spTree>
    <p:extLst>
      <p:ext uri="{BB962C8B-B14F-4D97-AF65-F5344CB8AC3E}">
        <p14:creationId xmlns:p14="http://schemas.microsoft.com/office/powerpoint/2010/main" val="301217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1A74-C3EA-4695-A64F-8E9811F1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9810-847C-466F-B5D3-7819E03F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2633"/>
            <a:ext cx="10297240" cy="4545367"/>
          </a:xfrm>
        </p:spPr>
        <p:txBody>
          <a:bodyPr>
            <a:normAutofit/>
          </a:bodyPr>
          <a:lstStyle/>
          <a:p>
            <a:pPr algn="just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“According to RBI statistics, a bank can handle 8,00,00,000 transactions in a single month”</a:t>
            </a:r>
          </a:p>
          <a:p>
            <a:pPr lvl="1" algn="just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KAGGLE COMPETITIONS:</a:t>
            </a:r>
          </a:p>
          <a:p>
            <a:pPr algn="just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important part of succeeding as an insurance company is having a good understanding of which of the company’s current customers will be with the company into the future. The goal of this competition is to predict </a:t>
            </a:r>
            <a:r>
              <a:rPr lang="en-US" b="1" dirty="0">
                <a:solidFill>
                  <a:srgbClr val="002060"/>
                </a:solidFill>
              </a:rPr>
              <a:t>which current customers will still be with the company in 6 months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given many of the customer’s characteristics.”</a:t>
            </a:r>
          </a:p>
          <a:p>
            <a:pPr algn="just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“Using an anonymized database of information on customer and sales activity, including property and coverage information, Homesite is challenging you to predict </a:t>
            </a:r>
            <a:r>
              <a:rPr lang="en-US" b="1" dirty="0">
                <a:solidFill>
                  <a:srgbClr val="002060"/>
                </a:solidFill>
              </a:rPr>
              <a:t>which customers will purchase a given quote.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Accurately predicting conversion would help Homesite better understand the impact of proposed pricing changes and maintain an ideal portfolio of customer segments.”</a:t>
            </a:r>
          </a:p>
          <a:p>
            <a:pPr algn="just"/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5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A9C5-9C38-40ED-8D61-CB1116A2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5950-3F7B-44A3-A080-03DC9E7D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120000"/>
              </a:lnSpc>
              <a:buClrTx/>
              <a:buSzPct val="12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Tw Cen MT" panose="020B0602020104020603"/>
              </a:rPr>
              <a:t>Using Hadoop ecosystem to perform analysis over the bank customer data</a:t>
            </a:r>
          </a:p>
          <a:p>
            <a:pPr marL="228600" lvl="0" indent="-228600" defTabSz="914400">
              <a:lnSpc>
                <a:spcPct val="120000"/>
              </a:lnSpc>
              <a:buClrTx/>
              <a:buSzPct val="12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Tw Cen MT" panose="020B0602020104020603"/>
              </a:rPr>
              <a:t>Classifying customers into High, Medium and Low risk customers.</a:t>
            </a:r>
          </a:p>
          <a:p>
            <a:pPr marL="228600" lvl="0" indent="-228600" defTabSz="914400">
              <a:lnSpc>
                <a:spcPct val="120000"/>
              </a:lnSpc>
              <a:buClrTx/>
              <a:buSzPct val="12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Tw Cen MT" panose="020B0602020104020603"/>
              </a:rPr>
              <a:t>Clustering and analysing the clusters.</a:t>
            </a:r>
          </a:p>
          <a:p>
            <a:pPr marL="685800" lvl="1" indent="-228600" algn="just" defTabSz="914400">
              <a:lnSpc>
                <a:spcPct val="120000"/>
              </a:lnSpc>
              <a:spcBef>
                <a:spcPts val="500"/>
              </a:spcBef>
              <a:buClrTx/>
              <a:buSzPct val="125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Tw Cen MT" panose="020B0602020104020603"/>
              </a:rPr>
              <a:t>Classification using Hadoop framework and Apache Pig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Tx/>
              <a:buSzPct val="125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Tw Cen MT" panose="020B0602020104020603"/>
              </a:rPr>
              <a:t>Clustering and analysis using R Programming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1FB0-5113-464B-818B-1F06BCC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MODULE-1 </a:t>
            </a:r>
            <a:br>
              <a:rPr lang="en-IN" dirty="0"/>
            </a:br>
            <a:r>
              <a:rPr lang="en-IN" dirty="0"/>
              <a:t>PREPROCESSING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8F146-D68A-4B7A-A07A-1FA4AF44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2" y="2760863"/>
            <a:ext cx="5172075" cy="2419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2F47AB-307C-4B3C-9E6D-DE8EE19A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79" y="2695667"/>
            <a:ext cx="4219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B1F-5ED4-4CC4-92A5-63E7B762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LOADING DATA INTO HDFS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43942-5FE0-455B-82ED-707EB56E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2044206"/>
            <a:ext cx="8761413" cy="4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484C-2A37-4772-A98C-55D534C9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MODULE 2 </a:t>
            </a:r>
            <a:br>
              <a:rPr lang="en-IN" dirty="0"/>
            </a:br>
            <a:r>
              <a:rPr lang="en-IN" dirty="0"/>
              <a:t>PROCESSING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8551E-3FF8-4464-A0CB-46E59472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10" y="3343621"/>
            <a:ext cx="2009775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E48DB-091E-43C2-94B6-EEA90504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85" y="3429000"/>
            <a:ext cx="2276475" cy="197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863B4-DAF7-41BD-875C-0ECAAB706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861" y="3534121"/>
            <a:ext cx="172402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A11EF-334A-4EE8-B834-49AA2B11D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840" y="3600796"/>
            <a:ext cx="203835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78950-8A81-4606-81CA-0FD3B7259E13}"/>
              </a:ext>
            </a:extLst>
          </p:cNvPr>
          <p:cNvSpPr txBox="1"/>
          <p:nvPr/>
        </p:nvSpPr>
        <p:spPr>
          <a:xfrm>
            <a:off x="523782" y="2284211"/>
            <a:ext cx="710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CLIENT-FIELDS = CLIENT ID, BIRTHNUMBER,DISTRICT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0D37D-8D67-4DA7-934F-FB73A244C4C5}"/>
              </a:ext>
            </a:extLst>
          </p:cNvPr>
          <p:cNvSpPr txBox="1"/>
          <p:nvPr/>
        </p:nvSpPr>
        <p:spPr>
          <a:xfrm>
            <a:off x="523782" y="2820483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INSERTING FIELDS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C0637-52E3-4E70-8726-7B43C15E313C}"/>
              </a:ext>
            </a:extLst>
          </p:cNvPr>
          <p:cNvSpPr txBox="1"/>
          <p:nvPr/>
        </p:nvSpPr>
        <p:spPr>
          <a:xfrm>
            <a:off x="3146210" y="2832552"/>
            <a:ext cx="25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FORMING TUPLES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991D9-0839-4E85-86F0-0714250187FF}"/>
              </a:ext>
            </a:extLst>
          </p:cNvPr>
          <p:cNvSpPr txBox="1"/>
          <p:nvPr/>
        </p:nvSpPr>
        <p:spPr>
          <a:xfrm>
            <a:off x="6079030" y="2809535"/>
            <a:ext cx="24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FLATTENING TUPLES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BD7CE-56E8-47C3-8B5B-E1DF1C73C102}"/>
              </a:ext>
            </a:extLst>
          </p:cNvPr>
          <p:cNvSpPr txBox="1"/>
          <p:nvPr/>
        </p:nvSpPr>
        <p:spPr>
          <a:xfrm>
            <a:off x="8966446" y="2832552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AND INSERTING AGE</a:t>
            </a:r>
          </a:p>
        </p:txBody>
      </p:sp>
    </p:spTree>
    <p:extLst>
      <p:ext uri="{BB962C8B-B14F-4D97-AF65-F5344CB8AC3E}">
        <p14:creationId xmlns:p14="http://schemas.microsoft.com/office/powerpoint/2010/main" val="25436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EFA-F25C-41A4-8F48-CF8FECCB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OF JAR FILES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ED9E8-98D2-4B3D-9F19-4B88FDF3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64" y="1911948"/>
            <a:ext cx="7145295" cy="45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2D2D-6D40-448A-8EEF-31D350F1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98" y="565295"/>
            <a:ext cx="8761413" cy="706964"/>
          </a:xfrm>
        </p:spPr>
        <p:txBody>
          <a:bodyPr/>
          <a:lstStyle/>
          <a:p>
            <a:pPr algn="ctr"/>
            <a:r>
              <a:rPr lang="en-IN" dirty="0"/>
              <a:t>MODULE 3 </a:t>
            </a:r>
            <a:br>
              <a:rPr lang="en-IN" dirty="0"/>
            </a:br>
            <a:r>
              <a:rPr lang="en-IN" dirty="0"/>
              <a:t>EXTRACTING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18FB4-84D7-4B0B-AB25-D390D29F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1" y="1453063"/>
            <a:ext cx="10853517" cy="52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68D1-F060-42CD-B4BE-B97F7A8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BF854-6C3C-4956-927A-9A0A0110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27" y="435006"/>
            <a:ext cx="10875146" cy="61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280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Tw Cen MT</vt:lpstr>
      <vt:lpstr>Wingdings 3</vt:lpstr>
      <vt:lpstr>Ion Boardroom</vt:lpstr>
      <vt:lpstr>Classification and clustering of bank data using Hadoop, Pig and R</vt:lpstr>
      <vt:lpstr>EXISTING SYSTEM</vt:lpstr>
      <vt:lpstr>PROPOSED SYSTEM</vt:lpstr>
      <vt:lpstr>MODULE-1  PREPROCESSING DATA</vt:lpstr>
      <vt:lpstr>LOADING DATA INTO HDFS</vt:lpstr>
      <vt:lpstr>MODULE 2  PROCESSING OF DATA</vt:lpstr>
      <vt:lpstr>USING OF JAR FILES </vt:lpstr>
      <vt:lpstr>MODULE 3  EXTRACTING DATA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clustering of bank data using Hadoop, Pig and R</dc:title>
  <dc:creator>FAHEEN NAZAR</dc:creator>
  <cp:lastModifiedBy>FAHEEN NAZAR</cp:lastModifiedBy>
  <cp:revision>9</cp:revision>
  <dcterms:created xsi:type="dcterms:W3CDTF">2019-02-24T18:12:05Z</dcterms:created>
  <dcterms:modified xsi:type="dcterms:W3CDTF">2019-02-25T03:40:25Z</dcterms:modified>
</cp:coreProperties>
</file>