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D6733F-A3BE-4613-A136-619BC2EACF2B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A261E64-8A87-4696-B718-62B3E920BC5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AIR POLLUTION MONITORING AND ALERT SYSTEM</a:t>
            </a:r>
            <a:br>
              <a:rPr lang="en-IN" dirty="0"/>
            </a:br>
            <a:r>
              <a:rPr lang="en-IN" dirty="0"/>
              <a:t>PAVAN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594567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GUIDED BY,</a:t>
            </a:r>
          </a:p>
          <a:p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PROF. KALPANA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DEPARTMENT OF INFORMATION TECHNOLOGY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3856678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AGILAN S                           15EUIT003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FAHEEN FATHIMA B N	 15EUIT030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HARISH RAJ                      15EUIT036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HINDU SREENI                  15EUIT040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KARTHIK U                        15EUIT048</a:t>
            </a:r>
          </a:p>
        </p:txBody>
      </p:sp>
    </p:spTree>
    <p:extLst>
      <p:ext uri="{BB962C8B-B14F-4D97-AF65-F5344CB8AC3E}">
        <p14:creationId xmlns:p14="http://schemas.microsoft.com/office/powerpoint/2010/main" val="113680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8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FEASIBLITY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65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3200" dirty="0"/>
              <a:t>“Wireless sensor network based pollution monitoring system in metropolitan cities”,</a:t>
            </a:r>
            <a:r>
              <a:rPr lang="en-IN" sz="3200" dirty="0" err="1"/>
              <a:t>Shwetal</a:t>
            </a:r>
            <a:r>
              <a:rPr lang="en-IN" sz="3200" dirty="0"/>
              <a:t> </a:t>
            </a:r>
            <a:r>
              <a:rPr lang="en-IN" sz="3200" dirty="0" err="1"/>
              <a:t>Raipure</a:t>
            </a:r>
            <a:r>
              <a:rPr lang="en-IN" sz="3200" dirty="0"/>
              <a:t>, Deepak </a:t>
            </a:r>
            <a:r>
              <a:rPr lang="en-IN" sz="3200" dirty="0" err="1"/>
              <a:t>Mehetre</a:t>
            </a:r>
            <a:r>
              <a:rPr lang="en-IN" sz="3200" dirty="0"/>
              <a:t>. IEEE  ICCSP2015 conference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3200" dirty="0"/>
              <a:t>“IOT-based Air Pollution Monitoring and Forecasting system”, Chen </a:t>
            </a:r>
            <a:r>
              <a:rPr lang="en-IN" sz="3200" dirty="0" err="1"/>
              <a:t>Xiaojun,Liu</a:t>
            </a:r>
            <a:r>
              <a:rPr lang="en-IN" sz="3200" dirty="0"/>
              <a:t> </a:t>
            </a:r>
            <a:r>
              <a:rPr lang="en-IN" sz="3200" dirty="0" err="1"/>
              <a:t>Xianpeng,Xu</a:t>
            </a:r>
            <a:r>
              <a:rPr lang="en-IN" sz="3200" dirty="0"/>
              <a:t> </a:t>
            </a:r>
            <a:r>
              <a:rPr lang="en-IN" sz="3200" dirty="0" err="1"/>
              <a:t>Peng</a:t>
            </a:r>
            <a:r>
              <a:rPr lang="en-IN" sz="3200" dirty="0"/>
              <a:t>, International Conference on Computer and Computational Sciences (ICCCS) 2015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7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https</a:t>
            </a:r>
            <a:r>
              <a:rPr lang="en-IN" dirty="0"/>
              <a:t>://</a:t>
            </a:r>
            <a:r>
              <a:rPr lang="en-IN" dirty="0" smtClean="0"/>
              <a:t>circuitdigest.com/microcontroller-projects/iot-air-pollution-monitoring-using-arduino</a:t>
            </a:r>
          </a:p>
          <a:p>
            <a:pPr algn="just"/>
            <a:r>
              <a:rPr lang="en-IN" dirty="0"/>
              <a:t>http://nevonprojects.com/iot-air-sound-pollution-monitoring-system/</a:t>
            </a:r>
          </a:p>
          <a:p>
            <a:r>
              <a:rPr lang="en-IN" dirty="0"/>
              <a:t>https://</a:t>
            </a:r>
            <a:r>
              <a:rPr lang="en-IN" dirty="0" smtClean="0"/>
              <a:t>www.aeroqual.com/outdoor-air-quality</a:t>
            </a:r>
          </a:p>
          <a:p>
            <a:r>
              <a:rPr lang="en-IN" dirty="0"/>
              <a:t>https://plot.ly/arduino/air-quality-tutorial</a:t>
            </a:r>
            <a:r>
              <a:rPr lang="en-IN" dirty="0" smtClean="0"/>
              <a:t>/</a:t>
            </a:r>
          </a:p>
          <a:p>
            <a:r>
              <a:rPr lang="en-IN" dirty="0"/>
              <a:t>http://www.instructables.com/id/Air-Pollution-Detector/</a:t>
            </a:r>
          </a:p>
        </p:txBody>
      </p:sp>
    </p:spTree>
    <p:extLst>
      <p:ext uri="{BB962C8B-B14F-4D97-AF65-F5344CB8AC3E}">
        <p14:creationId xmlns:p14="http://schemas.microsoft.com/office/powerpoint/2010/main" val="427099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7467600" cy="4525963"/>
          </a:xfrm>
        </p:spPr>
        <p:txBody>
          <a:bodyPr>
            <a:norm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Increase in pollution in recent years by manifold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Unawareness of the growing impact on pollution by the people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Increase in several pollutants level in air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Lack of monitoring system in localities where pollution is increasing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Lack of cheap integrated system to alert people of the increasing toxic level in air.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547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143000"/>
          </a:xfrm>
        </p:spPr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6585"/>
            <a:ext cx="7467600" cy="4525963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Sensor based pollution detection system in metropolitan cities </a:t>
            </a:r>
          </a:p>
          <a:p>
            <a:pPr algn="just"/>
            <a:r>
              <a:rPr lang="en-IN" sz="2400" dirty="0" smtClean="0"/>
              <a:t>Costly sensor system to monitor the total air pollution</a:t>
            </a:r>
          </a:p>
          <a:p>
            <a:pPr algn="just"/>
            <a:r>
              <a:rPr lang="en-IN" sz="2400" dirty="0" smtClean="0"/>
              <a:t>IOT based monitoring system to monitor the area with pollution.</a:t>
            </a:r>
          </a:p>
          <a:p>
            <a:pPr algn="just"/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2579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IDEAS USED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417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8703"/>
            <a:ext cx="7467600" cy="4525963"/>
          </a:xfrm>
        </p:spPr>
        <p:txBody>
          <a:bodyPr/>
          <a:lstStyle/>
          <a:p>
            <a:r>
              <a:rPr lang="en-IN" dirty="0" smtClean="0"/>
              <a:t>Detects the presence of toxic substance in air</a:t>
            </a:r>
          </a:p>
          <a:p>
            <a:r>
              <a:rPr lang="en-IN" dirty="0" smtClean="0"/>
              <a:t>Measures the amount of toxicity</a:t>
            </a:r>
          </a:p>
          <a:p>
            <a:r>
              <a:rPr lang="en-IN" dirty="0" smtClean="0"/>
              <a:t>Surveillance of the area for air pollution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76962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ADVANTAGES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0379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4" y="2117640"/>
            <a:ext cx="7467600" cy="4525963"/>
          </a:xfrm>
        </p:spPr>
        <p:txBody>
          <a:bodyPr/>
          <a:lstStyle/>
          <a:p>
            <a:pPr algn="just"/>
            <a:r>
              <a:rPr lang="en-IN" dirty="0" smtClean="0"/>
              <a:t>It does not provide proper means for public to access the data</a:t>
            </a:r>
          </a:p>
          <a:p>
            <a:pPr algn="just"/>
            <a:r>
              <a:rPr lang="en-IN" dirty="0" smtClean="0"/>
              <a:t>It does not provide the source of pollutants causing the pollution</a:t>
            </a:r>
          </a:p>
          <a:p>
            <a:pPr algn="just"/>
            <a:r>
              <a:rPr lang="en-IN" dirty="0" smtClean="0"/>
              <a:t>Costly mechanism comparatively</a:t>
            </a:r>
          </a:p>
          <a:p>
            <a:pPr algn="just"/>
            <a:r>
              <a:rPr lang="en-IN" dirty="0" smtClean="0"/>
              <a:t> It lacks interface with the sensors and front end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09754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DISADVANTAGES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2973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3200" dirty="0"/>
              <a:t>Introducing PAVAN which is the combination of software and hardware that is used for sensing, processing and alerting the environment about the toxicity levels present in the air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3200" dirty="0"/>
              <a:t>Providing the data about the total pollutants and its sources for normal people.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3200" dirty="0"/>
              <a:t>Detecting the toxicity level in air and finding measures in reducing the total pollution in air.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3200" dirty="0"/>
              <a:t>Alerting the environmentalists about the rising dangers of air pollution.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80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ARCHITECTURE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4021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5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CONTEXT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IN" dirty="0" smtClean="0"/>
              <a:t>The major modules of the project include</a:t>
            </a:r>
          </a:p>
          <a:p>
            <a:pPr marL="36576" indent="0">
              <a:buNone/>
            </a:pPr>
            <a:endParaRPr lang="en-IN" dirty="0" smtClean="0"/>
          </a:p>
          <a:p>
            <a:r>
              <a:rPr lang="en-IN" dirty="0" smtClean="0"/>
              <a:t>Detecting toxic level (sensor)</a:t>
            </a:r>
          </a:p>
          <a:p>
            <a:r>
              <a:rPr lang="en-IN" dirty="0" smtClean="0"/>
              <a:t>Processing the toxicity level(</a:t>
            </a:r>
            <a:r>
              <a:rPr lang="en-IN" dirty="0" err="1" smtClean="0"/>
              <a:t>arduino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Correlating the source of pollutants</a:t>
            </a:r>
          </a:p>
          <a:p>
            <a:r>
              <a:rPr lang="en-IN" dirty="0" smtClean="0"/>
              <a:t>Storing the pollutant data(database server)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36268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185</TotalTime>
  <Words>349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AIR POLLUTION MONITORING AND ALERT SYSTEM PAVAN</vt:lpstr>
      <vt:lpstr>PROBLEM STATEMENT</vt:lpstr>
      <vt:lpstr>EXISTING SYSTEM</vt:lpstr>
      <vt:lpstr>EXISTING SYSTEM</vt:lpstr>
      <vt:lpstr>EXISTING SYSTEM</vt:lpstr>
      <vt:lpstr>PROPOSED SYSTEM</vt:lpstr>
      <vt:lpstr>SYSTEM ARCHITECTURE</vt:lpstr>
      <vt:lpstr>CONTEXT DIAGRAM</vt:lpstr>
      <vt:lpstr>MODULES OF PROJECT</vt:lpstr>
      <vt:lpstr>LITERATURE SURVEY</vt:lpstr>
      <vt:lpstr>FEASIBLITY STUDY</vt:lpstr>
      <vt:lpstr>REFERENCES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MONITORING AND ALERT SYSTEM PAVAN</dc:title>
  <dc:creator>ADMINPC</dc:creator>
  <cp:lastModifiedBy>ADMINPC</cp:lastModifiedBy>
  <cp:revision>10</cp:revision>
  <dcterms:created xsi:type="dcterms:W3CDTF">2018-03-04T15:49:56Z</dcterms:created>
  <dcterms:modified xsi:type="dcterms:W3CDTF">2018-03-05T14:40:10Z</dcterms:modified>
</cp:coreProperties>
</file>