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9" autoAdjust="0"/>
    <p:restoredTop sz="94128" autoAdjust="0"/>
  </p:normalViewPr>
  <p:slideViewPr>
    <p:cSldViewPr>
      <p:cViewPr>
        <p:scale>
          <a:sx n="66" d="100"/>
          <a:sy n="66" d="100"/>
        </p:scale>
        <p:origin x="-1482"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F67587A5-D8E7-403A-808E-FE661A103BD2}" type="datetimeFigureOut">
              <a:rPr lang="en-IN" smtClean="0"/>
              <a:t>04-03-2018</a:t>
            </a:fld>
            <a:endParaRPr lang="en-IN"/>
          </a:p>
        </p:txBody>
      </p:sp>
      <p:sp>
        <p:nvSpPr>
          <p:cNvPr id="23" name="Slide Number Placeholder 22"/>
          <p:cNvSpPr>
            <a:spLocks noGrp="1"/>
          </p:cNvSpPr>
          <p:nvPr>
            <p:ph type="sldNum" sz="quarter" idx="11"/>
          </p:nvPr>
        </p:nvSpPr>
        <p:spPr/>
        <p:txBody>
          <a:bodyPr/>
          <a:lstStyle/>
          <a:p>
            <a:fld id="{F306C90C-F736-4184-AF4D-8DBF44005A11}" type="slidenum">
              <a:rPr lang="en-IN" smtClean="0"/>
              <a:t>‹#›</a:t>
            </a:fld>
            <a:endParaRPr lang="en-IN"/>
          </a:p>
        </p:txBody>
      </p:sp>
      <p:sp>
        <p:nvSpPr>
          <p:cNvPr id="24" name="Footer Placeholder 23"/>
          <p:cNvSpPr>
            <a:spLocks noGrp="1"/>
          </p:cNvSpPr>
          <p:nvPr>
            <p:ph type="ftr" sz="quarter" idx="12"/>
          </p:nvPr>
        </p:nvSpPr>
        <p:spPr/>
        <p:txBody>
          <a:bodyPr/>
          <a:lstStyle/>
          <a:p>
            <a:endParaRPr lang="en-IN"/>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7587A5-D8E7-403A-808E-FE661A103BD2}" type="datetimeFigureOut">
              <a:rPr lang="en-IN" smtClean="0"/>
              <a:t>04-03-2018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06C90C-F736-4184-AF4D-8DBF44005A1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7587A5-D8E7-403A-808E-FE661A103BD2}" type="datetimeFigureOut">
              <a:rPr lang="en-IN" smtClean="0"/>
              <a:t>04-03-2018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06C90C-F736-4184-AF4D-8DBF44005A1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F67587A5-D8E7-403A-808E-FE661A103BD2}" type="datetimeFigureOut">
              <a:rPr lang="en-IN" smtClean="0"/>
              <a:t>04-03-2018</a:t>
            </a:fld>
            <a:endParaRPr lang="en-IN"/>
          </a:p>
        </p:txBody>
      </p:sp>
      <p:sp>
        <p:nvSpPr>
          <p:cNvPr id="19" name="Slide Number Placeholder 18"/>
          <p:cNvSpPr>
            <a:spLocks noGrp="1"/>
          </p:cNvSpPr>
          <p:nvPr>
            <p:ph type="sldNum" sz="quarter" idx="15"/>
          </p:nvPr>
        </p:nvSpPr>
        <p:spPr/>
        <p:txBody>
          <a:bodyPr/>
          <a:lstStyle/>
          <a:p>
            <a:fld id="{F306C90C-F736-4184-AF4D-8DBF44005A11}" type="slidenum">
              <a:rPr lang="en-IN" smtClean="0"/>
              <a:t>‹#›</a:t>
            </a:fld>
            <a:endParaRPr lang="en-IN"/>
          </a:p>
        </p:txBody>
      </p:sp>
      <p:sp>
        <p:nvSpPr>
          <p:cNvPr id="21" name="Footer Placeholder 20"/>
          <p:cNvSpPr>
            <a:spLocks noGrp="1"/>
          </p:cNvSpPr>
          <p:nvPr>
            <p:ph type="ftr" sz="quarter" idx="16"/>
          </p:nvPr>
        </p:nvSpPr>
        <p:spPr/>
        <p:txBody>
          <a:bodyPr/>
          <a:lstStyle/>
          <a:p>
            <a:endParaRPr lang="en-IN"/>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F67587A5-D8E7-403A-808E-FE661A103BD2}" type="datetimeFigureOut">
              <a:rPr lang="en-IN" smtClean="0"/>
              <a:t>04-03-2018</a:t>
            </a:fld>
            <a:endParaRPr lang="en-IN"/>
          </a:p>
        </p:txBody>
      </p:sp>
      <p:sp>
        <p:nvSpPr>
          <p:cNvPr id="20" name="Slide Number Placeholder 19"/>
          <p:cNvSpPr>
            <a:spLocks noGrp="1"/>
          </p:cNvSpPr>
          <p:nvPr>
            <p:ph type="sldNum" sz="quarter" idx="11"/>
          </p:nvPr>
        </p:nvSpPr>
        <p:spPr/>
        <p:txBody>
          <a:bodyPr/>
          <a:lstStyle/>
          <a:p>
            <a:fld id="{F306C90C-F736-4184-AF4D-8DBF44005A11}" type="slidenum">
              <a:rPr lang="en-IN" smtClean="0"/>
              <a:t>‹#›</a:t>
            </a:fld>
            <a:endParaRPr lang="en-IN"/>
          </a:p>
        </p:txBody>
      </p:sp>
      <p:sp>
        <p:nvSpPr>
          <p:cNvPr id="21" name="Footer Placeholder 20"/>
          <p:cNvSpPr>
            <a:spLocks noGrp="1"/>
          </p:cNvSpPr>
          <p:nvPr>
            <p:ph type="ftr" sz="quarter" idx="12"/>
          </p:nvPr>
        </p:nvSpPr>
        <p:spPr/>
        <p:txBody>
          <a:bodyPr/>
          <a:lstStyle/>
          <a:p>
            <a:endParaRPr lang="en-IN"/>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F67587A5-D8E7-403A-808E-FE661A103BD2}" type="datetimeFigureOut">
              <a:rPr lang="en-IN" smtClean="0"/>
              <a:t>04-03-2018</a:t>
            </a:fld>
            <a:endParaRPr lang="en-IN"/>
          </a:p>
        </p:txBody>
      </p:sp>
      <p:sp>
        <p:nvSpPr>
          <p:cNvPr id="25" name="Slide Number Placeholder 24"/>
          <p:cNvSpPr>
            <a:spLocks noGrp="1"/>
          </p:cNvSpPr>
          <p:nvPr>
            <p:ph type="sldNum" sz="quarter" idx="16"/>
          </p:nvPr>
        </p:nvSpPr>
        <p:spPr/>
        <p:txBody>
          <a:bodyPr/>
          <a:lstStyle/>
          <a:p>
            <a:fld id="{F306C90C-F736-4184-AF4D-8DBF44005A11}" type="slidenum">
              <a:rPr lang="en-IN" smtClean="0"/>
              <a:t>‹#›</a:t>
            </a:fld>
            <a:endParaRPr lang="en-IN"/>
          </a:p>
        </p:txBody>
      </p:sp>
      <p:sp>
        <p:nvSpPr>
          <p:cNvPr id="26" name="Footer Placeholder 25"/>
          <p:cNvSpPr>
            <a:spLocks noGrp="1"/>
          </p:cNvSpPr>
          <p:nvPr>
            <p:ph type="ftr" sz="quarter" idx="17"/>
          </p:nvPr>
        </p:nvSpPr>
        <p:spPr/>
        <p:txBody>
          <a:bodyPr/>
          <a:lstStyle/>
          <a:p>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F67587A5-D8E7-403A-808E-FE661A103BD2}" type="datetimeFigureOut">
              <a:rPr lang="en-IN" smtClean="0"/>
              <a:t>04-03-2018</a:t>
            </a:fld>
            <a:endParaRPr lang="en-IN"/>
          </a:p>
        </p:txBody>
      </p:sp>
      <p:sp>
        <p:nvSpPr>
          <p:cNvPr id="24" name="Slide Number Placeholder 23"/>
          <p:cNvSpPr>
            <a:spLocks noGrp="1"/>
          </p:cNvSpPr>
          <p:nvPr>
            <p:ph type="sldNum" sz="quarter" idx="17"/>
          </p:nvPr>
        </p:nvSpPr>
        <p:spPr/>
        <p:txBody>
          <a:bodyPr/>
          <a:lstStyle/>
          <a:p>
            <a:fld id="{F306C90C-F736-4184-AF4D-8DBF44005A11}" type="slidenum">
              <a:rPr lang="en-IN" smtClean="0"/>
              <a:t>‹#›</a:t>
            </a:fld>
            <a:endParaRPr lang="en-IN"/>
          </a:p>
        </p:txBody>
      </p:sp>
      <p:sp>
        <p:nvSpPr>
          <p:cNvPr id="29" name="Footer Placeholder 28"/>
          <p:cNvSpPr>
            <a:spLocks noGrp="1"/>
          </p:cNvSpPr>
          <p:nvPr>
            <p:ph type="ftr" sz="quarter" idx="18"/>
          </p:nvPr>
        </p:nvSpPr>
        <p:spPr/>
        <p:txBody>
          <a:bodyPr/>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F67587A5-D8E7-403A-808E-FE661A103BD2}" type="datetimeFigureOut">
              <a:rPr lang="en-IN" smtClean="0"/>
              <a:t>04-03-2018</a:t>
            </a:fld>
            <a:endParaRPr lang="en-IN"/>
          </a:p>
        </p:txBody>
      </p:sp>
      <p:sp>
        <p:nvSpPr>
          <p:cNvPr id="14" name="Slide Number Placeholder 13"/>
          <p:cNvSpPr>
            <a:spLocks noGrp="1"/>
          </p:cNvSpPr>
          <p:nvPr>
            <p:ph type="sldNum" sz="quarter" idx="11"/>
          </p:nvPr>
        </p:nvSpPr>
        <p:spPr/>
        <p:txBody>
          <a:bodyPr/>
          <a:lstStyle/>
          <a:p>
            <a:fld id="{F306C90C-F736-4184-AF4D-8DBF44005A11}" type="slidenum">
              <a:rPr lang="en-IN" smtClean="0"/>
              <a:t>‹#›</a:t>
            </a:fld>
            <a:endParaRPr lang="en-IN"/>
          </a:p>
        </p:txBody>
      </p:sp>
      <p:sp>
        <p:nvSpPr>
          <p:cNvPr id="18" name="Footer Placeholder 17"/>
          <p:cNvSpPr>
            <a:spLocks noGrp="1"/>
          </p:cNvSpPr>
          <p:nvPr>
            <p:ph type="ftr" sz="quarter" idx="12"/>
          </p:nvPr>
        </p:nvSpPr>
        <p:spPr/>
        <p:txBody>
          <a:bodyPr/>
          <a:lstStyle/>
          <a:p>
            <a:endParaRPr lang="en-IN"/>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F67587A5-D8E7-403A-808E-FE661A103BD2}" type="datetimeFigureOut">
              <a:rPr lang="en-IN" smtClean="0"/>
              <a:t>04-03-2018</a:t>
            </a:fld>
            <a:endParaRPr lang="en-IN"/>
          </a:p>
        </p:txBody>
      </p:sp>
      <p:sp>
        <p:nvSpPr>
          <p:cNvPr id="12" name="Slide Number Placeholder 11"/>
          <p:cNvSpPr>
            <a:spLocks noGrp="1"/>
          </p:cNvSpPr>
          <p:nvPr>
            <p:ph type="sldNum" sz="quarter" idx="11"/>
          </p:nvPr>
        </p:nvSpPr>
        <p:spPr/>
        <p:txBody>
          <a:bodyPr/>
          <a:lstStyle/>
          <a:p>
            <a:fld id="{F306C90C-F736-4184-AF4D-8DBF44005A11}" type="slidenum">
              <a:rPr lang="en-IN" smtClean="0"/>
              <a:t>‹#›</a:t>
            </a:fld>
            <a:endParaRPr lang="en-IN"/>
          </a:p>
        </p:txBody>
      </p:sp>
      <p:sp>
        <p:nvSpPr>
          <p:cNvPr id="13" name="Footer Placeholder 12"/>
          <p:cNvSpPr>
            <a:spLocks noGrp="1"/>
          </p:cNvSpPr>
          <p:nvPr>
            <p:ph type="ftr" sz="quarter" idx="12"/>
          </p:nvPr>
        </p:nvSpPr>
        <p:spPr/>
        <p:txBody>
          <a:bodyPr/>
          <a:lstStyle/>
          <a:p>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F67587A5-D8E7-403A-808E-FE661A103BD2}" type="datetimeFigureOut">
              <a:rPr lang="en-IN" smtClean="0"/>
              <a:t>04-03-2018</a:t>
            </a:fld>
            <a:endParaRPr lang="en-IN"/>
          </a:p>
        </p:txBody>
      </p:sp>
      <p:sp>
        <p:nvSpPr>
          <p:cNvPr id="18" name="Slide Number Placeholder 17"/>
          <p:cNvSpPr>
            <a:spLocks noGrp="1"/>
          </p:cNvSpPr>
          <p:nvPr>
            <p:ph type="sldNum" sz="quarter" idx="16"/>
          </p:nvPr>
        </p:nvSpPr>
        <p:spPr/>
        <p:txBody>
          <a:bodyPr/>
          <a:lstStyle/>
          <a:p>
            <a:fld id="{F306C90C-F736-4184-AF4D-8DBF44005A11}" type="slidenum">
              <a:rPr lang="en-IN" smtClean="0"/>
              <a:t>‹#›</a:t>
            </a:fld>
            <a:endParaRPr lang="en-IN"/>
          </a:p>
        </p:txBody>
      </p:sp>
      <p:sp>
        <p:nvSpPr>
          <p:cNvPr id="20" name="Footer Placeholder 19"/>
          <p:cNvSpPr>
            <a:spLocks noGrp="1"/>
          </p:cNvSpPr>
          <p:nvPr>
            <p:ph type="ftr" sz="quarter" idx="17"/>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F67587A5-D8E7-403A-808E-FE661A103BD2}" type="datetimeFigureOut">
              <a:rPr lang="en-IN" smtClean="0"/>
              <a:t>04-03-2018</a:t>
            </a:fld>
            <a:endParaRPr lang="en-IN"/>
          </a:p>
        </p:txBody>
      </p:sp>
      <p:sp>
        <p:nvSpPr>
          <p:cNvPr id="20" name="Slide Number Placeholder 19"/>
          <p:cNvSpPr>
            <a:spLocks noGrp="1"/>
          </p:cNvSpPr>
          <p:nvPr>
            <p:ph type="sldNum" sz="quarter" idx="15"/>
          </p:nvPr>
        </p:nvSpPr>
        <p:spPr/>
        <p:txBody>
          <a:bodyPr/>
          <a:lstStyle/>
          <a:p>
            <a:fld id="{F306C90C-F736-4184-AF4D-8DBF44005A11}" type="slidenum">
              <a:rPr lang="en-IN" smtClean="0"/>
              <a:t>‹#›</a:t>
            </a:fld>
            <a:endParaRPr lang="en-IN"/>
          </a:p>
        </p:txBody>
      </p:sp>
      <p:sp>
        <p:nvSpPr>
          <p:cNvPr id="21" name="Footer Placeholder 20"/>
          <p:cNvSpPr>
            <a:spLocks noGrp="1"/>
          </p:cNvSpPr>
          <p:nvPr>
            <p:ph type="ftr" sz="quarter" idx="16"/>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F67587A5-D8E7-403A-808E-FE661A103BD2}" type="datetimeFigureOut">
              <a:rPr lang="en-IN" smtClean="0"/>
              <a:t>04-03-2018</a:t>
            </a:fld>
            <a:endParaRPr lang="en-IN"/>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IN"/>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F306C90C-F736-4184-AF4D-8DBF44005A11}"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268760"/>
            <a:ext cx="7680960" cy="2438399"/>
          </a:xfrm>
        </p:spPr>
        <p:txBody>
          <a:bodyPr>
            <a:normAutofit fontScale="90000"/>
          </a:bodyPr>
          <a:lstStyle/>
          <a:p>
            <a:pPr algn="ctr"/>
            <a:r>
              <a:rPr lang="en-IN" dirty="0" smtClean="0"/>
              <a:t>AIR POLLUTION MONITORING AND ALERT </a:t>
            </a:r>
            <a:r>
              <a:rPr lang="en-IN" dirty="0" smtClean="0"/>
              <a:t>SYSTEM</a:t>
            </a:r>
            <a:br>
              <a:rPr lang="en-IN" dirty="0" smtClean="0"/>
            </a:br>
            <a:r>
              <a:rPr lang="en-IN" dirty="0" smtClean="0"/>
              <a:t>PAVAN</a:t>
            </a:r>
            <a:endParaRPr lang="en-IN" dirty="0"/>
          </a:p>
        </p:txBody>
      </p:sp>
      <p:sp>
        <p:nvSpPr>
          <p:cNvPr id="4" name="TextBox 3"/>
          <p:cNvSpPr txBox="1"/>
          <p:nvPr/>
        </p:nvSpPr>
        <p:spPr>
          <a:xfrm>
            <a:off x="467544" y="5085184"/>
            <a:ext cx="4176464" cy="1477328"/>
          </a:xfrm>
          <a:prstGeom prst="rect">
            <a:avLst/>
          </a:prstGeom>
          <a:noFill/>
        </p:spPr>
        <p:txBody>
          <a:bodyPr wrap="square" rtlCol="0">
            <a:spAutoFit/>
          </a:bodyPr>
          <a:lstStyle/>
          <a:p>
            <a:r>
              <a:rPr lang="en-IN" b="1" dirty="0" smtClean="0">
                <a:solidFill>
                  <a:schemeClr val="bg1"/>
                </a:solidFill>
              </a:rPr>
              <a:t>GUIDED BY,</a:t>
            </a:r>
          </a:p>
          <a:p>
            <a:endParaRPr lang="en-IN" b="1" dirty="0" smtClean="0">
              <a:solidFill>
                <a:schemeClr val="bg1"/>
              </a:solidFill>
            </a:endParaRPr>
          </a:p>
          <a:p>
            <a:r>
              <a:rPr lang="en-IN" b="1" dirty="0" smtClean="0">
                <a:solidFill>
                  <a:schemeClr val="bg1"/>
                </a:solidFill>
              </a:rPr>
              <a:t>PROF. KALPANA</a:t>
            </a:r>
          </a:p>
          <a:p>
            <a:r>
              <a:rPr lang="en-IN" b="1" dirty="0" smtClean="0">
                <a:solidFill>
                  <a:schemeClr val="bg1"/>
                </a:solidFill>
              </a:rPr>
              <a:t>DEPARTMENT OF INFORMATION TECHNOLOGY</a:t>
            </a:r>
            <a:endParaRPr lang="en-IN" b="1" dirty="0">
              <a:solidFill>
                <a:schemeClr val="bg1"/>
              </a:solidFill>
            </a:endParaRPr>
          </a:p>
        </p:txBody>
      </p:sp>
      <p:sp>
        <p:nvSpPr>
          <p:cNvPr id="5" name="TextBox 4"/>
          <p:cNvSpPr txBox="1"/>
          <p:nvPr/>
        </p:nvSpPr>
        <p:spPr>
          <a:xfrm>
            <a:off x="5004048" y="5085184"/>
            <a:ext cx="3744416" cy="1477328"/>
          </a:xfrm>
          <a:prstGeom prst="rect">
            <a:avLst/>
          </a:prstGeom>
          <a:noFill/>
        </p:spPr>
        <p:txBody>
          <a:bodyPr wrap="square" rtlCol="0">
            <a:spAutoFit/>
          </a:bodyPr>
          <a:lstStyle/>
          <a:p>
            <a:pPr algn="just"/>
            <a:r>
              <a:rPr lang="en-IN" b="1" dirty="0" smtClean="0">
                <a:solidFill>
                  <a:schemeClr val="bg1"/>
                </a:solidFill>
              </a:rPr>
              <a:t>AGILAN S                              15EUIT003</a:t>
            </a:r>
          </a:p>
          <a:p>
            <a:pPr algn="just"/>
            <a:r>
              <a:rPr lang="en-IN" b="1" dirty="0" smtClean="0">
                <a:solidFill>
                  <a:schemeClr val="bg1"/>
                </a:solidFill>
              </a:rPr>
              <a:t>FAHEEN FATHIMA B N    15EUIT030</a:t>
            </a:r>
          </a:p>
          <a:p>
            <a:pPr algn="just"/>
            <a:r>
              <a:rPr lang="en-IN" b="1" dirty="0" smtClean="0">
                <a:solidFill>
                  <a:schemeClr val="bg1"/>
                </a:solidFill>
              </a:rPr>
              <a:t>HARISH RAJ                          15EUIT036</a:t>
            </a:r>
          </a:p>
          <a:p>
            <a:pPr algn="just"/>
            <a:r>
              <a:rPr lang="en-IN" b="1" dirty="0" smtClean="0">
                <a:solidFill>
                  <a:schemeClr val="bg1"/>
                </a:solidFill>
              </a:rPr>
              <a:t>HINDU SREENI                    15EUIT040</a:t>
            </a:r>
          </a:p>
          <a:p>
            <a:pPr algn="just"/>
            <a:r>
              <a:rPr lang="en-IN" b="1" dirty="0" smtClean="0">
                <a:solidFill>
                  <a:schemeClr val="bg1"/>
                </a:solidFill>
              </a:rPr>
              <a:t>KARTHIK U                            15EUIT048</a:t>
            </a:r>
          </a:p>
        </p:txBody>
      </p:sp>
    </p:spTree>
    <p:extLst>
      <p:ext uri="{BB962C8B-B14F-4D97-AF65-F5344CB8AC3E}">
        <p14:creationId xmlns:p14="http://schemas.microsoft.com/office/powerpoint/2010/main" val="676063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IN" sz="2400" dirty="0"/>
              <a:t> </a:t>
            </a:r>
            <a:r>
              <a:rPr lang="en-IN" sz="2400" dirty="0" smtClean="0"/>
              <a:t>     HARDWARE REQUIREMENTS:</a:t>
            </a:r>
          </a:p>
          <a:p>
            <a:pPr marL="860425" lvl="3" indent="-342900"/>
            <a:r>
              <a:rPr lang="en-IN" sz="2200" dirty="0" err="1" smtClean="0"/>
              <a:t>Arduino</a:t>
            </a:r>
            <a:r>
              <a:rPr lang="en-IN" sz="2200" dirty="0" smtClean="0"/>
              <a:t> </a:t>
            </a:r>
            <a:r>
              <a:rPr lang="en-IN" sz="2200" dirty="0" err="1" smtClean="0"/>
              <a:t>uno</a:t>
            </a:r>
            <a:endParaRPr lang="en-IN" sz="2200" dirty="0" smtClean="0"/>
          </a:p>
          <a:p>
            <a:pPr marL="860425" lvl="3" indent="-342900"/>
            <a:r>
              <a:rPr lang="en-IN" sz="2200" dirty="0" smtClean="0"/>
              <a:t>MQ-9</a:t>
            </a:r>
          </a:p>
          <a:p>
            <a:pPr marL="860425" lvl="3" indent="-342900"/>
            <a:r>
              <a:rPr lang="en-IN" sz="2200" dirty="0" smtClean="0"/>
              <a:t>MQ-135</a:t>
            </a:r>
          </a:p>
          <a:p>
            <a:pPr marL="860425" lvl="3" indent="-342900"/>
            <a:r>
              <a:rPr lang="en-IN" sz="2200" dirty="0" smtClean="0"/>
              <a:t>DUST SENSOR</a:t>
            </a:r>
          </a:p>
          <a:p>
            <a:pPr marL="860425" lvl="3" indent="-342900"/>
            <a:endParaRPr lang="en-IN" sz="2200" dirty="0"/>
          </a:p>
          <a:p>
            <a:pPr lvl="3" indent="0">
              <a:buNone/>
            </a:pPr>
            <a:r>
              <a:rPr lang="en-IN" sz="2400" dirty="0" smtClean="0"/>
              <a:t>SOFTWARE </a:t>
            </a:r>
            <a:r>
              <a:rPr lang="en-IN" sz="2400" dirty="0"/>
              <a:t>REQUIREMENTS:</a:t>
            </a:r>
          </a:p>
          <a:p>
            <a:pPr marL="860425" lvl="3" indent="-342900"/>
            <a:r>
              <a:rPr lang="en-IN" sz="2400" dirty="0" err="1" smtClean="0"/>
              <a:t>Arduino</a:t>
            </a:r>
            <a:r>
              <a:rPr lang="en-IN" sz="2400" dirty="0" smtClean="0"/>
              <a:t> IDE</a:t>
            </a:r>
          </a:p>
          <a:p>
            <a:pPr marL="860425" lvl="3" indent="-342900"/>
            <a:r>
              <a:rPr lang="en-IN" sz="2400" dirty="0" smtClean="0"/>
              <a:t>Visual basics</a:t>
            </a:r>
            <a:endParaRPr lang="en-IN" sz="2400" dirty="0"/>
          </a:p>
        </p:txBody>
      </p:sp>
      <p:sp>
        <p:nvSpPr>
          <p:cNvPr id="3" name="Title 2"/>
          <p:cNvSpPr>
            <a:spLocks noGrp="1"/>
          </p:cNvSpPr>
          <p:nvPr>
            <p:ph type="title"/>
          </p:nvPr>
        </p:nvSpPr>
        <p:spPr/>
        <p:txBody>
          <a:bodyPr>
            <a:normAutofit/>
          </a:bodyPr>
          <a:lstStyle/>
          <a:p>
            <a:r>
              <a:rPr lang="en-IN" dirty="0" smtClean="0">
                <a:solidFill>
                  <a:schemeClr val="bg1">
                    <a:lumMod val="50000"/>
                    <a:lumOff val="50000"/>
                  </a:schemeClr>
                </a:solidFill>
              </a:rPr>
              <a:t>REQUIREMENTS</a:t>
            </a:r>
            <a:endParaRPr lang="en-IN" dirty="0">
              <a:solidFill>
                <a:schemeClr val="bg1">
                  <a:lumMod val="50000"/>
                  <a:lumOff val="50000"/>
                </a:schemeClr>
              </a:solidFill>
            </a:endParaRPr>
          </a:p>
        </p:txBody>
      </p:sp>
    </p:spTree>
    <p:extLst>
      <p:ext uri="{BB962C8B-B14F-4D97-AF65-F5344CB8AC3E}">
        <p14:creationId xmlns:p14="http://schemas.microsoft.com/office/powerpoint/2010/main" val="637177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285750" indent="-285750">
              <a:buFont typeface="Arial" pitchFamily="34" charset="0"/>
              <a:buChar char="•"/>
            </a:pPr>
            <a:r>
              <a:rPr lang="en-IN" sz="2400" dirty="0" smtClean="0"/>
              <a:t>Integrated software and hardware system </a:t>
            </a:r>
          </a:p>
          <a:p>
            <a:pPr marL="285750" indent="-285750">
              <a:buFont typeface="Arial" pitchFamily="34" charset="0"/>
              <a:buChar char="•"/>
            </a:pPr>
            <a:r>
              <a:rPr lang="en-IN" sz="2400" dirty="0" smtClean="0"/>
              <a:t>Statistical data of the pollution level</a:t>
            </a:r>
          </a:p>
          <a:p>
            <a:pPr marL="285750" indent="-285750">
              <a:buFont typeface="Arial" pitchFamily="34" charset="0"/>
              <a:buChar char="•"/>
            </a:pPr>
            <a:r>
              <a:rPr lang="en-IN" sz="2400" dirty="0" smtClean="0"/>
              <a:t>Sources of the pollutant data</a:t>
            </a:r>
          </a:p>
          <a:p>
            <a:pPr marL="285750" indent="-285750" algn="just">
              <a:buFont typeface="Arial" pitchFamily="34" charset="0"/>
              <a:buChar char="•"/>
            </a:pPr>
            <a:r>
              <a:rPr lang="en-IN" sz="2400" dirty="0" smtClean="0"/>
              <a:t>Awareness of the toxicity in air</a:t>
            </a:r>
          </a:p>
          <a:p>
            <a:pPr marL="285750" indent="-285750">
              <a:buFont typeface="Arial" pitchFamily="34" charset="0"/>
              <a:buChar char="•"/>
            </a:pPr>
            <a:r>
              <a:rPr lang="en-IN" sz="2400" dirty="0" smtClean="0"/>
              <a:t>Prevention of further hazards in air</a:t>
            </a:r>
          </a:p>
          <a:p>
            <a:pPr marL="285750" indent="-285750">
              <a:buFont typeface="Arial" pitchFamily="34" charset="0"/>
              <a:buChar char="•"/>
            </a:pPr>
            <a:r>
              <a:rPr lang="en-IN" sz="2400" dirty="0" smtClean="0"/>
              <a:t>Managing and maintenance of pollution activity over an area.</a:t>
            </a:r>
            <a:r>
              <a:rPr lang="en-IN" sz="2000" dirty="0" smtClean="0"/>
              <a:t/>
            </a:r>
            <a:br>
              <a:rPr lang="en-IN" sz="2000" dirty="0" smtClean="0"/>
            </a:br>
            <a:endParaRPr lang="en-IN" sz="2000" dirty="0"/>
          </a:p>
        </p:txBody>
      </p:sp>
      <p:sp>
        <p:nvSpPr>
          <p:cNvPr id="3" name="Title 2"/>
          <p:cNvSpPr>
            <a:spLocks noGrp="1"/>
          </p:cNvSpPr>
          <p:nvPr>
            <p:ph type="title"/>
          </p:nvPr>
        </p:nvSpPr>
        <p:spPr/>
        <p:txBody>
          <a:bodyPr/>
          <a:lstStyle/>
          <a:p>
            <a:r>
              <a:rPr lang="en-IN" dirty="0" smtClean="0">
                <a:solidFill>
                  <a:schemeClr val="bg1">
                    <a:lumMod val="50000"/>
                    <a:lumOff val="50000"/>
                  </a:schemeClr>
                </a:solidFill>
              </a:rPr>
              <a:t>EXPECTED OUTCOME</a:t>
            </a:r>
            <a:endParaRPr lang="en-IN" dirty="0">
              <a:solidFill>
                <a:schemeClr val="bg1">
                  <a:lumMod val="50000"/>
                  <a:lumOff val="50000"/>
                </a:schemeClr>
              </a:solidFill>
            </a:endParaRPr>
          </a:p>
        </p:txBody>
      </p:sp>
    </p:spTree>
    <p:extLst>
      <p:ext uri="{BB962C8B-B14F-4D97-AF65-F5344CB8AC3E}">
        <p14:creationId xmlns:p14="http://schemas.microsoft.com/office/powerpoint/2010/main" val="2606636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algn="just"/>
            <a:r>
              <a:rPr lang="en-IN" sz="2400" dirty="0" smtClean="0"/>
              <a:t>	Thus PAVAN provides user friendly approach towards the environmental education. It can clearly detect and alert the sudden rise in toxic level of air with proper measures and guidelines. Thus PAVAN proves to be an intelligent approach towards the protection and prevention of  air pollution hazards met in the future.</a:t>
            </a:r>
            <a:endParaRPr lang="en-IN" sz="2400" dirty="0"/>
          </a:p>
        </p:txBody>
      </p:sp>
      <p:sp>
        <p:nvSpPr>
          <p:cNvPr id="3" name="Title 2"/>
          <p:cNvSpPr>
            <a:spLocks noGrp="1"/>
          </p:cNvSpPr>
          <p:nvPr>
            <p:ph type="title"/>
          </p:nvPr>
        </p:nvSpPr>
        <p:spPr/>
        <p:txBody>
          <a:bodyPr/>
          <a:lstStyle/>
          <a:p>
            <a:r>
              <a:rPr lang="en-IN" dirty="0" smtClean="0">
                <a:solidFill>
                  <a:schemeClr val="bg1">
                    <a:lumMod val="50000"/>
                    <a:lumOff val="50000"/>
                  </a:schemeClr>
                </a:solidFill>
              </a:rPr>
              <a:t>CONCLUSION</a:t>
            </a:r>
            <a:endParaRPr lang="en-IN" dirty="0">
              <a:solidFill>
                <a:schemeClr val="bg1">
                  <a:lumMod val="50000"/>
                  <a:lumOff val="50000"/>
                </a:schemeClr>
              </a:solidFill>
            </a:endParaRPr>
          </a:p>
        </p:txBody>
      </p:sp>
    </p:spTree>
    <p:extLst>
      <p:ext uri="{BB962C8B-B14F-4D97-AF65-F5344CB8AC3E}">
        <p14:creationId xmlns:p14="http://schemas.microsoft.com/office/powerpoint/2010/main" val="3228062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55576" y="2420888"/>
            <a:ext cx="7680960" cy="1066800"/>
          </a:xfrm>
        </p:spPr>
        <p:txBody>
          <a:bodyPr>
            <a:noAutofit/>
          </a:bodyPr>
          <a:lstStyle/>
          <a:p>
            <a:pPr algn="ctr"/>
            <a:r>
              <a:rPr lang="en-IN" sz="6600" dirty="0" smtClean="0">
                <a:solidFill>
                  <a:schemeClr val="bg1">
                    <a:lumMod val="50000"/>
                    <a:lumOff val="50000"/>
                  </a:schemeClr>
                </a:solidFill>
              </a:rPr>
              <a:t>THANK YOU!</a:t>
            </a:r>
            <a:endParaRPr lang="en-IN" sz="6600" dirty="0">
              <a:solidFill>
                <a:schemeClr val="bg1">
                  <a:lumMod val="50000"/>
                  <a:lumOff val="50000"/>
                </a:schemeClr>
              </a:solidFill>
            </a:endParaRPr>
          </a:p>
        </p:txBody>
      </p:sp>
    </p:spTree>
    <p:extLst>
      <p:ext uri="{BB962C8B-B14F-4D97-AF65-F5344CB8AC3E}">
        <p14:creationId xmlns:p14="http://schemas.microsoft.com/office/powerpoint/2010/main" val="1030609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3528" y="22385"/>
            <a:ext cx="7680960" cy="1066800"/>
          </a:xfrm>
        </p:spPr>
        <p:txBody>
          <a:bodyPr/>
          <a:lstStyle/>
          <a:p>
            <a:r>
              <a:rPr lang="en-IN" dirty="0" smtClean="0">
                <a:solidFill>
                  <a:schemeClr val="bg1">
                    <a:lumMod val="50000"/>
                    <a:lumOff val="50000"/>
                  </a:schemeClr>
                </a:solidFill>
              </a:rPr>
              <a:t>INTODUCTION</a:t>
            </a:r>
            <a:endParaRPr lang="en-IN" dirty="0">
              <a:solidFill>
                <a:schemeClr val="bg1">
                  <a:lumMod val="50000"/>
                  <a:lumOff val="50000"/>
                </a:schemeClr>
              </a:solidFill>
            </a:endParaRPr>
          </a:p>
        </p:txBody>
      </p:sp>
      <p:sp>
        <p:nvSpPr>
          <p:cNvPr id="6" name="TextBox 5"/>
          <p:cNvSpPr txBox="1"/>
          <p:nvPr/>
        </p:nvSpPr>
        <p:spPr>
          <a:xfrm>
            <a:off x="539552" y="1268760"/>
            <a:ext cx="3456384" cy="5016758"/>
          </a:xfrm>
          <a:prstGeom prst="rect">
            <a:avLst/>
          </a:prstGeom>
          <a:noFill/>
        </p:spPr>
        <p:txBody>
          <a:bodyPr wrap="square" rtlCol="0">
            <a:spAutoFit/>
          </a:bodyPr>
          <a:lstStyle/>
          <a:p>
            <a:pPr algn="just"/>
            <a:r>
              <a:rPr lang="en-IN" sz="2000" dirty="0" smtClean="0"/>
              <a:t>There are several problems that the mother earth faces, among which pollution is the most deadly and attention grasping problem. Air pollution has been regarded as THE FIFTH LARGEST KILLER IN  INDIA. Moreover, air pollution poses a major threat to the very existence of people in the country’s capital. In order to provide proper information and alert the people in an area, a central monitoring system is required  which detects the pollutants </a:t>
            </a:r>
            <a:endParaRPr lang="en-IN" sz="2000" dirty="0"/>
          </a:p>
        </p:txBody>
      </p:sp>
      <p:pic>
        <p:nvPicPr>
          <p:cNvPr id="1029" name="Picture 5" descr="Image result for AIR POLLUTION IN INDIA PHO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3119" y="1395889"/>
            <a:ext cx="4968552"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008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23528" y="764704"/>
            <a:ext cx="7680960" cy="4724400"/>
          </a:xfrm>
        </p:spPr>
        <p:txBody>
          <a:bodyPr>
            <a:normAutofit/>
          </a:bodyPr>
          <a:lstStyle/>
          <a:p>
            <a:pPr marL="285750" indent="-285750" algn="just">
              <a:buFont typeface="Arial" pitchFamily="34" charset="0"/>
              <a:buChar char="•"/>
            </a:pPr>
            <a:r>
              <a:rPr lang="en-IN" sz="2000" dirty="0" smtClean="0"/>
              <a:t>Increase in pollution in recent years by manifold</a:t>
            </a:r>
          </a:p>
          <a:p>
            <a:pPr marL="285750" indent="-285750" algn="just">
              <a:buFont typeface="Arial" pitchFamily="34" charset="0"/>
              <a:buChar char="•"/>
            </a:pPr>
            <a:r>
              <a:rPr lang="en-IN" sz="2000" dirty="0" smtClean="0"/>
              <a:t>Unawareness of the growing impact on pollution by the people</a:t>
            </a:r>
          </a:p>
          <a:p>
            <a:pPr marL="285750" indent="-285750" algn="just">
              <a:buFont typeface="Arial" pitchFamily="34" charset="0"/>
              <a:buChar char="•"/>
            </a:pPr>
            <a:r>
              <a:rPr lang="en-IN" sz="2000" dirty="0" smtClean="0"/>
              <a:t>Increase in several pollutants level in air </a:t>
            </a:r>
          </a:p>
          <a:p>
            <a:pPr marL="285750" indent="-285750" algn="just">
              <a:buFont typeface="Arial" pitchFamily="34" charset="0"/>
              <a:buChar char="•"/>
            </a:pPr>
            <a:r>
              <a:rPr lang="en-IN" sz="2000" dirty="0" smtClean="0"/>
              <a:t>Lack of monitoring system in localities where pollution is increasing</a:t>
            </a:r>
          </a:p>
          <a:p>
            <a:pPr marL="285750" indent="-285750" algn="just">
              <a:buFont typeface="Arial" pitchFamily="34" charset="0"/>
              <a:buChar char="•"/>
            </a:pPr>
            <a:r>
              <a:rPr lang="en-IN" sz="2000" dirty="0" smtClean="0"/>
              <a:t>Lack of cheap integrated system to alert people of the increasing toxic level in air.</a:t>
            </a:r>
            <a:endParaRPr lang="en-IN" sz="2000" dirty="0"/>
          </a:p>
        </p:txBody>
      </p:sp>
      <p:sp>
        <p:nvSpPr>
          <p:cNvPr id="3" name="Title 2"/>
          <p:cNvSpPr>
            <a:spLocks noGrp="1"/>
          </p:cNvSpPr>
          <p:nvPr>
            <p:ph type="title"/>
          </p:nvPr>
        </p:nvSpPr>
        <p:spPr>
          <a:xfrm>
            <a:off x="395536" y="-171400"/>
            <a:ext cx="7680960" cy="1066800"/>
          </a:xfrm>
        </p:spPr>
        <p:txBody>
          <a:bodyPr/>
          <a:lstStyle/>
          <a:p>
            <a:r>
              <a:rPr lang="en-IN" dirty="0" smtClean="0">
                <a:solidFill>
                  <a:schemeClr val="bg1">
                    <a:lumMod val="50000"/>
                    <a:lumOff val="50000"/>
                  </a:schemeClr>
                </a:solidFill>
              </a:rPr>
              <a:t>PROBLEM STATEMENT</a:t>
            </a:r>
            <a:endParaRPr lang="en-IN" dirty="0">
              <a:solidFill>
                <a:schemeClr val="bg1">
                  <a:lumMod val="50000"/>
                  <a:lumOff val="50000"/>
                </a:schemeClr>
              </a:solidFill>
            </a:endParaRPr>
          </a:p>
        </p:txBody>
      </p:sp>
      <p:pic>
        <p:nvPicPr>
          <p:cNvPr id="3074" name="Picture 2" descr="G:\studies\project\PAVAN\SIH DOCS\cha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74" y="3687473"/>
            <a:ext cx="8974137"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772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52426" y="1463040"/>
            <a:ext cx="4363590" cy="4724400"/>
          </a:xfrm>
        </p:spPr>
        <p:txBody>
          <a:bodyPr/>
          <a:lstStyle/>
          <a:p>
            <a:pPr marL="342900" indent="-342900" algn="just">
              <a:buFont typeface="Arial" pitchFamily="34" charset="0"/>
              <a:buChar char="•"/>
            </a:pPr>
            <a:r>
              <a:rPr lang="en-IN" sz="2000" dirty="0" smtClean="0"/>
              <a:t>The development of PAVAN – an integrated air pollution monitoring and alert system . The objective of our  project involves in creating awareness to the public about the increase in toxic level in air and warn them about the sources of the air pollution. </a:t>
            </a:r>
          </a:p>
          <a:p>
            <a:pPr marL="342900" indent="-342900" algn="just">
              <a:buFont typeface="Arial" pitchFamily="34" charset="0"/>
              <a:buChar char="•"/>
            </a:pPr>
            <a:r>
              <a:rPr lang="en-IN" sz="2000" dirty="0" smtClean="0"/>
              <a:t>PAVAN senses the pollutants and toxic level in air providing statistics about the current pollution level in that area.</a:t>
            </a:r>
          </a:p>
          <a:p>
            <a:endParaRPr lang="en-IN" dirty="0"/>
          </a:p>
        </p:txBody>
      </p:sp>
      <p:sp>
        <p:nvSpPr>
          <p:cNvPr id="3" name="Title 2"/>
          <p:cNvSpPr>
            <a:spLocks noGrp="1"/>
          </p:cNvSpPr>
          <p:nvPr>
            <p:ph type="title"/>
          </p:nvPr>
        </p:nvSpPr>
        <p:spPr/>
        <p:txBody>
          <a:bodyPr/>
          <a:lstStyle/>
          <a:p>
            <a:r>
              <a:rPr lang="en-IN" dirty="0" smtClean="0"/>
              <a:t>OBJECTIVE OF THE PROJECT</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1700808"/>
            <a:ext cx="3384376"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5986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07504" y="1313521"/>
            <a:ext cx="4219574" cy="4724400"/>
          </a:xfrm>
        </p:spPr>
        <p:txBody>
          <a:bodyPr>
            <a:normAutofit lnSpcReduction="10000"/>
          </a:bodyPr>
          <a:lstStyle/>
          <a:p>
            <a:pPr algn="just"/>
            <a:r>
              <a:rPr lang="en-IN" sz="2000" dirty="0" smtClean="0"/>
              <a:t>Pollution prevails to be a life-threatening problem that  the whole world faces and hence it becomes a priority where every one has to be aware of the growing danger in the locality.  Thus, the scope of PAVAN lies over all parts of the world. </a:t>
            </a:r>
          </a:p>
          <a:p>
            <a:pPr algn="just"/>
            <a:r>
              <a:rPr lang="en-IN" sz="2000" dirty="0" smtClean="0"/>
              <a:t>PAVAN becomes an integrated system where the measure of pollutant levels can be identified uniquely for each pollutant and can be improved over the effects of toxicity it causes. Moreover, it can provide a statistical report of the toxicity in air and the vulnerability of the locality to pollution.</a:t>
            </a:r>
          </a:p>
        </p:txBody>
      </p:sp>
      <p:sp>
        <p:nvSpPr>
          <p:cNvPr id="3" name="Title 2"/>
          <p:cNvSpPr>
            <a:spLocks noGrp="1"/>
          </p:cNvSpPr>
          <p:nvPr>
            <p:ph type="title"/>
          </p:nvPr>
        </p:nvSpPr>
        <p:spPr>
          <a:xfrm>
            <a:off x="371480" y="11266"/>
            <a:ext cx="7680960" cy="1066800"/>
          </a:xfrm>
        </p:spPr>
        <p:txBody>
          <a:bodyPr/>
          <a:lstStyle/>
          <a:p>
            <a:r>
              <a:rPr lang="en-IN" dirty="0" smtClean="0">
                <a:solidFill>
                  <a:schemeClr val="bg1">
                    <a:lumMod val="50000"/>
                    <a:lumOff val="50000"/>
                  </a:schemeClr>
                </a:solidFill>
              </a:rPr>
              <a:t>SCOPE OF THE PROJECT</a:t>
            </a:r>
            <a:endParaRPr lang="en-IN" dirty="0">
              <a:solidFill>
                <a:schemeClr val="bg1">
                  <a:lumMod val="50000"/>
                  <a:lumOff val="50000"/>
                </a:schemeClr>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1076325"/>
            <a:ext cx="4789512" cy="578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8803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07504" y="1412776"/>
            <a:ext cx="3715518" cy="4724400"/>
          </a:xfrm>
        </p:spPr>
        <p:txBody>
          <a:bodyPr>
            <a:normAutofit/>
          </a:bodyPr>
          <a:lstStyle/>
          <a:p>
            <a:pPr marL="285750" indent="-285750" algn="just">
              <a:buFont typeface="Arial" pitchFamily="34" charset="0"/>
              <a:buChar char="•"/>
            </a:pPr>
            <a:r>
              <a:rPr lang="en-IN" sz="2000" dirty="0">
                <a:latin typeface="Calibri" pitchFamily="34" charset="0"/>
                <a:cs typeface="Calibri" pitchFamily="34" charset="0"/>
              </a:rPr>
              <a:t>Outdoor pollution has risen 8% in five years with fast-growing cities in the developing world worst affected, WHO data shows</a:t>
            </a:r>
            <a:endParaRPr lang="en-IN" sz="2000" dirty="0" smtClean="0">
              <a:latin typeface="Calibri" pitchFamily="34" charset="0"/>
              <a:cs typeface="Calibri" pitchFamily="34" charset="0"/>
            </a:endParaRPr>
          </a:p>
          <a:p>
            <a:pPr marL="285750" indent="-285750" algn="just">
              <a:buFont typeface="Arial" pitchFamily="34" charset="0"/>
              <a:buChar char="•"/>
            </a:pPr>
            <a:r>
              <a:rPr lang="en-IN" sz="2000" dirty="0" smtClean="0"/>
              <a:t>”In May 2014, New Delhi was regarded as the world’s most polluted city in the world”.</a:t>
            </a:r>
          </a:p>
          <a:p>
            <a:pPr marL="285750" indent="-285750" algn="just">
              <a:buFont typeface="Arial" pitchFamily="34" charset="0"/>
              <a:buChar char="•"/>
            </a:pPr>
            <a:r>
              <a:rPr lang="en-IN" sz="2000" dirty="0" smtClean="0"/>
              <a:t>About 4000 schools were closed for nearly a week due to air pollution.</a:t>
            </a:r>
          </a:p>
          <a:p>
            <a:pPr marL="285750" indent="-285750" algn="just">
              <a:buFont typeface="Arial" pitchFamily="34" charset="0"/>
              <a:buChar char="•"/>
            </a:pPr>
            <a:endParaRPr lang="en-IN" sz="2000" dirty="0" smtClean="0"/>
          </a:p>
          <a:p>
            <a:pPr marL="285750" indent="-285750" algn="just">
              <a:buFont typeface="Arial" pitchFamily="34" charset="0"/>
              <a:buChar char="•"/>
            </a:pPr>
            <a:endParaRPr lang="en-IN" sz="2000" dirty="0" smtClean="0"/>
          </a:p>
          <a:p>
            <a:pPr marL="285750" indent="-285750" algn="just">
              <a:buFont typeface="Arial" pitchFamily="34" charset="0"/>
              <a:buChar char="•"/>
            </a:pPr>
            <a:endParaRPr lang="en-IN" sz="2000" dirty="0" smtClean="0"/>
          </a:p>
          <a:p>
            <a:pPr marL="285750" indent="-285750" algn="just">
              <a:buFont typeface="Arial" pitchFamily="34" charset="0"/>
              <a:buChar char="•"/>
            </a:pPr>
            <a:endParaRPr lang="en-IN" sz="2000" dirty="0"/>
          </a:p>
        </p:txBody>
      </p:sp>
      <p:sp>
        <p:nvSpPr>
          <p:cNvPr id="3" name="Title 2"/>
          <p:cNvSpPr>
            <a:spLocks noGrp="1"/>
          </p:cNvSpPr>
          <p:nvPr>
            <p:ph type="title"/>
          </p:nvPr>
        </p:nvSpPr>
        <p:spPr/>
        <p:txBody>
          <a:bodyPr/>
          <a:lstStyle/>
          <a:p>
            <a:r>
              <a:rPr lang="en-IN" dirty="0" smtClean="0">
                <a:solidFill>
                  <a:schemeClr val="bg1">
                    <a:lumMod val="50000"/>
                    <a:lumOff val="50000"/>
                  </a:schemeClr>
                </a:solidFill>
              </a:rPr>
              <a:t>LITERATURE SURVEY</a:t>
            </a:r>
            <a:endParaRPr lang="en-IN" dirty="0">
              <a:solidFill>
                <a:schemeClr val="bg1">
                  <a:lumMod val="50000"/>
                  <a:lumOff val="50000"/>
                </a:schemeClr>
              </a:solidFill>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2348" y="1556792"/>
            <a:ext cx="5095875"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7624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solidFill>
                  <a:schemeClr val="bg1">
                    <a:lumMod val="50000"/>
                    <a:lumOff val="50000"/>
                  </a:schemeClr>
                </a:solidFill>
              </a:rPr>
              <a:t>DEATHS BY AIR POLLUTION</a:t>
            </a:r>
            <a:endParaRPr lang="en-IN" dirty="0">
              <a:solidFill>
                <a:schemeClr val="bg1">
                  <a:lumMod val="50000"/>
                  <a:lumOff val="50000"/>
                </a:schemeClr>
              </a:solidFill>
            </a:endParaRPr>
          </a:p>
        </p:txBody>
      </p:sp>
      <p:pic>
        <p:nvPicPr>
          <p:cNvPr id="7170"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587624" y="1463675"/>
            <a:ext cx="7209927"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8261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lgn="just">
              <a:buFont typeface="Arial" pitchFamily="34" charset="0"/>
              <a:buChar char="•"/>
            </a:pPr>
            <a:r>
              <a:rPr lang="en-IN" sz="2000" dirty="0" smtClean="0"/>
              <a:t>“Wireless sensor network based pollution monitoring system in metropolitan cities”,</a:t>
            </a:r>
            <a:r>
              <a:rPr lang="en-IN" sz="2000" dirty="0" err="1" smtClean="0"/>
              <a:t>Shwetal</a:t>
            </a:r>
            <a:r>
              <a:rPr lang="en-IN" sz="2000" dirty="0" smtClean="0"/>
              <a:t> </a:t>
            </a:r>
            <a:r>
              <a:rPr lang="en-IN" sz="2000" dirty="0" err="1" smtClean="0"/>
              <a:t>Raipure</a:t>
            </a:r>
            <a:r>
              <a:rPr lang="en-IN" sz="2000" dirty="0" smtClean="0"/>
              <a:t>, Deepak </a:t>
            </a:r>
            <a:r>
              <a:rPr lang="en-IN" sz="2000" dirty="0" err="1" smtClean="0"/>
              <a:t>Mehetre</a:t>
            </a:r>
            <a:r>
              <a:rPr lang="en-IN" sz="2000" dirty="0" smtClean="0"/>
              <a:t>. IEEE  ICCSP2015 conference </a:t>
            </a:r>
          </a:p>
          <a:p>
            <a:pPr marL="342900" indent="-342900" algn="just">
              <a:buFont typeface="Arial" pitchFamily="34" charset="0"/>
              <a:buChar char="•"/>
            </a:pPr>
            <a:r>
              <a:rPr lang="en-IN" sz="2000" dirty="0" smtClean="0"/>
              <a:t>“IOT-based Air Pollution Monitoring and Forecasting system”, Chen </a:t>
            </a:r>
            <a:r>
              <a:rPr lang="en-IN" sz="2000" dirty="0" err="1" smtClean="0"/>
              <a:t>Xiaojun,Liu</a:t>
            </a:r>
            <a:r>
              <a:rPr lang="en-IN" sz="2000" dirty="0" smtClean="0"/>
              <a:t> </a:t>
            </a:r>
            <a:r>
              <a:rPr lang="en-IN" sz="2000" dirty="0" err="1" smtClean="0"/>
              <a:t>Xianpeng,Xu</a:t>
            </a:r>
            <a:r>
              <a:rPr lang="en-IN" sz="2000" dirty="0" smtClean="0"/>
              <a:t> </a:t>
            </a:r>
            <a:r>
              <a:rPr lang="en-IN" sz="2000" dirty="0" err="1" smtClean="0"/>
              <a:t>Peng</a:t>
            </a:r>
            <a:r>
              <a:rPr lang="en-IN" sz="2000" dirty="0" smtClean="0"/>
              <a:t>, International Conference on Computer and Computational Sciences (ICCCS) 2015</a:t>
            </a:r>
          </a:p>
          <a:p>
            <a:pPr marL="342900" indent="-342900" algn="just">
              <a:buFont typeface="Arial" pitchFamily="34" charset="0"/>
              <a:buChar char="•"/>
            </a:pPr>
            <a:endParaRPr lang="en-IN" sz="2000" dirty="0"/>
          </a:p>
        </p:txBody>
      </p:sp>
      <p:sp>
        <p:nvSpPr>
          <p:cNvPr id="3" name="Title 2"/>
          <p:cNvSpPr>
            <a:spLocks noGrp="1"/>
          </p:cNvSpPr>
          <p:nvPr>
            <p:ph type="title"/>
          </p:nvPr>
        </p:nvSpPr>
        <p:spPr/>
        <p:txBody>
          <a:bodyPr/>
          <a:lstStyle/>
          <a:p>
            <a:r>
              <a:rPr lang="en-IN" dirty="0" smtClean="0">
                <a:solidFill>
                  <a:schemeClr val="bg1">
                    <a:lumMod val="50000"/>
                    <a:lumOff val="50000"/>
                  </a:schemeClr>
                </a:solidFill>
              </a:rPr>
              <a:t>EXISTING SYSTEM </a:t>
            </a:r>
            <a:endParaRPr lang="en-IN" dirty="0">
              <a:solidFill>
                <a:schemeClr val="bg1">
                  <a:lumMod val="50000"/>
                  <a:lumOff val="50000"/>
                </a:schemeClr>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717032"/>
            <a:ext cx="5400600"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3445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52426" y="1463040"/>
            <a:ext cx="7819974" cy="4724400"/>
          </a:xfrm>
        </p:spPr>
        <p:txBody>
          <a:bodyPr>
            <a:normAutofit/>
          </a:bodyPr>
          <a:lstStyle/>
          <a:p>
            <a:pPr marL="285750" indent="-285750" algn="just">
              <a:buFont typeface="Arial" pitchFamily="34" charset="0"/>
              <a:buChar char="•"/>
            </a:pPr>
            <a:r>
              <a:rPr lang="en-IN" sz="2000" dirty="0" smtClean="0"/>
              <a:t>Introducing PAVAN which is the combination of software and hardware that is used for sensing, processing and alerting the environment about the toxicity levels present in the air</a:t>
            </a:r>
          </a:p>
          <a:p>
            <a:pPr marL="285750" indent="-285750" algn="just">
              <a:buFont typeface="Arial" pitchFamily="34" charset="0"/>
              <a:buChar char="•"/>
            </a:pPr>
            <a:r>
              <a:rPr lang="en-IN" sz="2000" dirty="0" smtClean="0"/>
              <a:t>Providing the data about the total pollutants and its sources for normal people.</a:t>
            </a:r>
          </a:p>
          <a:p>
            <a:pPr marL="285750" indent="-285750" algn="just">
              <a:buFont typeface="Arial" pitchFamily="34" charset="0"/>
              <a:buChar char="•"/>
            </a:pPr>
            <a:r>
              <a:rPr lang="en-IN" sz="2000" dirty="0" smtClean="0"/>
              <a:t>Detecting the toxicity level in air and finding measures in reducing the total pollution in air.</a:t>
            </a:r>
          </a:p>
          <a:p>
            <a:pPr marL="285750" indent="-285750" algn="just">
              <a:buFont typeface="Arial" pitchFamily="34" charset="0"/>
              <a:buChar char="•"/>
            </a:pPr>
            <a:r>
              <a:rPr lang="en-IN" sz="2000" dirty="0" smtClean="0"/>
              <a:t>Alerting the environmentalists about the rising dangers of air pollution.</a:t>
            </a:r>
            <a:endParaRPr lang="en-IN" sz="2000" dirty="0"/>
          </a:p>
        </p:txBody>
      </p:sp>
      <p:sp>
        <p:nvSpPr>
          <p:cNvPr id="3" name="Title 2"/>
          <p:cNvSpPr>
            <a:spLocks noGrp="1"/>
          </p:cNvSpPr>
          <p:nvPr>
            <p:ph type="title"/>
          </p:nvPr>
        </p:nvSpPr>
        <p:spPr/>
        <p:txBody>
          <a:bodyPr/>
          <a:lstStyle/>
          <a:p>
            <a:r>
              <a:rPr lang="en-IN" dirty="0" smtClean="0">
                <a:solidFill>
                  <a:schemeClr val="bg1">
                    <a:lumMod val="50000"/>
                    <a:lumOff val="50000"/>
                  </a:schemeClr>
                </a:solidFill>
              </a:rPr>
              <a:t>PROPOSED SYSTEM</a:t>
            </a:r>
            <a:endParaRPr lang="en-IN" dirty="0">
              <a:solidFill>
                <a:schemeClr val="bg1">
                  <a:lumMod val="50000"/>
                  <a:lumOff val="50000"/>
                </a:schemeClr>
              </a:solidFill>
            </a:endParaRPr>
          </a:p>
        </p:txBody>
      </p:sp>
    </p:spTree>
    <p:extLst>
      <p:ext uri="{BB962C8B-B14F-4D97-AF65-F5344CB8AC3E}">
        <p14:creationId xmlns:p14="http://schemas.microsoft.com/office/powerpoint/2010/main" val="11160923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TM01790491[[fn=Mylar]]</Template>
  <TotalTime>187</TotalTime>
  <Words>581</Words>
  <Application>Microsoft Office PowerPoint</Application>
  <PresentationFormat>On-screen Show (4:3)</PresentationFormat>
  <Paragraphs>59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Mylar</vt:lpstr>
      <vt:lpstr>AIR POLLUTION MONITORING AND ALERT SYSTEM PAVAN</vt:lpstr>
      <vt:lpstr>INTODUCTION</vt:lpstr>
      <vt:lpstr>PROBLEM STATEMENT</vt:lpstr>
      <vt:lpstr>OBJECTIVE OF THE PROJECT</vt:lpstr>
      <vt:lpstr>SCOPE OF THE PROJECT</vt:lpstr>
      <vt:lpstr>LITERATURE SURVEY</vt:lpstr>
      <vt:lpstr>DEATHS BY AIR POLLUTION</vt:lpstr>
      <vt:lpstr>EXISTING SYSTEM </vt:lpstr>
      <vt:lpstr>PROPOSED SYSTEM</vt:lpstr>
      <vt:lpstr>REQUIREMENTS</vt:lpstr>
      <vt:lpstr>EXPECTED OUTCOME</vt:lpstr>
      <vt:lpstr>CONCLUSION</vt:lpstr>
      <vt:lpstr>THANK YOU!</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ADMINPC</dc:creator>
  <cp:lastModifiedBy>ADMINPC</cp:lastModifiedBy>
  <cp:revision>18</cp:revision>
  <dcterms:created xsi:type="dcterms:W3CDTF">2018-02-04T12:53:31Z</dcterms:created>
  <dcterms:modified xsi:type="dcterms:W3CDTF">2018-03-04T15:52:49Z</dcterms:modified>
</cp:coreProperties>
</file>