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92404B-AD99-4967-B9FE-097E613CC89A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701218-F2F1-4737-8BC2-084EF4215B9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490453"/>
            <a:ext cx="7486527" cy="2421464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FFFF00"/>
                </a:solidFill>
              </a:rPr>
              <a:t>Air pollution monitoring system</a:t>
            </a:r>
            <a:br>
              <a:rPr lang="en-IN" sz="3600" dirty="0" smtClean="0">
                <a:solidFill>
                  <a:srgbClr val="FFFF00"/>
                </a:solidFill>
              </a:rPr>
            </a:br>
            <a:r>
              <a:rPr lang="en-IN" sz="3600" dirty="0" err="1" smtClean="0">
                <a:solidFill>
                  <a:srgbClr val="FFFF00"/>
                </a:solidFill>
              </a:rPr>
              <a:t>pavan</a:t>
            </a:r>
            <a:r>
              <a:rPr lang="en-IN" dirty="0">
                <a:solidFill>
                  <a:srgbClr val="FFFF00"/>
                </a:solidFill>
              </a:rPr>
              <a:t/>
            </a:r>
            <a:br>
              <a:rPr lang="en-IN" dirty="0">
                <a:solidFill>
                  <a:srgbClr val="FFFF00"/>
                </a:solidFill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645024"/>
            <a:ext cx="5398295" cy="2448272"/>
          </a:xfrm>
        </p:spPr>
        <p:txBody>
          <a:bodyPr>
            <a:normAutofit/>
          </a:bodyPr>
          <a:lstStyle/>
          <a:p>
            <a:r>
              <a:rPr lang="en-IN" dirty="0" smtClean="0"/>
              <a:t>AGILAN S    15EUIT003</a:t>
            </a:r>
          </a:p>
          <a:p>
            <a:r>
              <a:rPr lang="en-IN" dirty="0" smtClean="0"/>
              <a:t>FAHEEN FATHIMA B N    15EUIT030</a:t>
            </a:r>
          </a:p>
          <a:p>
            <a:r>
              <a:rPr lang="en-IN" dirty="0" smtClean="0"/>
              <a:t>HARISH RAJ   15EUIT036</a:t>
            </a:r>
          </a:p>
          <a:p>
            <a:r>
              <a:rPr lang="en-IN" dirty="0" smtClean="0"/>
              <a:t>HINDU SREENI  15EUIT040</a:t>
            </a:r>
          </a:p>
          <a:p>
            <a:r>
              <a:rPr lang="en-IN" dirty="0" smtClean="0"/>
              <a:t>KARTHIK U  15EUIT048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789040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GUIDED BY,</a:t>
            </a:r>
          </a:p>
          <a:p>
            <a:endParaRPr lang="en-IN" dirty="0"/>
          </a:p>
          <a:p>
            <a:r>
              <a:rPr lang="en-IN" dirty="0"/>
              <a:t>PROF. KALPANA</a:t>
            </a:r>
          </a:p>
          <a:p>
            <a:r>
              <a:rPr lang="en-IN" dirty="0"/>
              <a:t>DEPARTMENT OF INFORMATION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01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FF00"/>
                </a:solidFill>
              </a:rPr>
              <a:t>PROBLEM STATEMENT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/>
              <a:t>Increasing risk of pollution and global warming</a:t>
            </a:r>
          </a:p>
          <a:p>
            <a:pPr algn="just"/>
            <a:r>
              <a:rPr lang="en-IN" sz="2800" dirty="0" smtClean="0"/>
              <a:t>Lack of proper system for surveillance in cities for environmental issues</a:t>
            </a:r>
          </a:p>
          <a:p>
            <a:pPr algn="just"/>
            <a:r>
              <a:rPr lang="en-IN" sz="2800" dirty="0"/>
              <a:t>I</a:t>
            </a:r>
            <a:r>
              <a:rPr lang="en-IN" sz="2800" dirty="0" smtClean="0"/>
              <a:t>gnorance of  presence of pollutants and its corrosive effects</a:t>
            </a:r>
          </a:p>
          <a:p>
            <a:pPr algn="just"/>
            <a:r>
              <a:rPr lang="en-IN" sz="2800" dirty="0" smtClean="0"/>
              <a:t>Lack of compact and user interactive mechanism to monitor global warming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6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46898"/>
            <a:ext cx="7598569" cy="1456267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Proposed system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598569" cy="452244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800" dirty="0" smtClean="0"/>
              <a:t>Introduction of  “PAVAN” &lt;air pollution detector&gt;  such  that the complete area is monitored  for major air pollutants found in the atmosphere.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>
                <a:solidFill>
                  <a:srgbClr val="FFFF00"/>
                </a:solidFill>
              </a:rPr>
              <a:t>SPECIALITIES OF PAVAN: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800" dirty="0" smtClean="0"/>
              <a:t>Senses major air pollutants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800" dirty="0" smtClean="0"/>
              <a:t>Differentiates the air pollutants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800" dirty="0" smtClean="0"/>
              <a:t>Indicates the amount of pollution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800" dirty="0" smtClean="0"/>
              <a:t>Management of  statistical data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800" dirty="0" smtClean="0"/>
              <a:t>Provides user friendly approach to access and maintain the data</a:t>
            </a:r>
          </a:p>
          <a:p>
            <a:pPr lvl="1" algn="just">
              <a:buFont typeface="Wingdings" pitchFamily="2" charset="2"/>
              <a:buChar char="§"/>
            </a:pPr>
            <a:endParaRPr lang="en-IN" dirty="0" smtClean="0"/>
          </a:p>
          <a:p>
            <a:pPr lvl="1" algn="just">
              <a:buFont typeface="Wingdings" pitchFamily="2" charset="2"/>
              <a:buChar char="§"/>
            </a:pPr>
            <a:endParaRPr lang="en-IN" dirty="0" smtClean="0"/>
          </a:p>
          <a:p>
            <a:pPr lvl="1" algn="just">
              <a:buFont typeface="Wingdings" pitchFamily="2" charset="2"/>
              <a:buChar char="§"/>
            </a:pP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21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modules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 smtClean="0"/>
              <a:t>Sensing the pollutant contents</a:t>
            </a:r>
          </a:p>
          <a:p>
            <a:pPr algn="just"/>
            <a:r>
              <a:rPr lang="en-IN" sz="3200" dirty="0" smtClean="0"/>
              <a:t>Processing the data into valuable information</a:t>
            </a:r>
          </a:p>
          <a:p>
            <a:pPr algn="just"/>
            <a:r>
              <a:rPr lang="en-IN" sz="3200" dirty="0" smtClean="0"/>
              <a:t>Providing statistical data</a:t>
            </a:r>
          </a:p>
          <a:p>
            <a:pPr algn="just"/>
            <a:r>
              <a:rPr lang="en-IN" sz="3200" dirty="0" smtClean="0"/>
              <a:t>Management of data and guidelines for the pollution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9631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Components REQUIRED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sz="2600" dirty="0" smtClean="0"/>
              <a:t>ARDUINO UNO</a:t>
            </a:r>
          </a:p>
          <a:p>
            <a:pPr algn="just"/>
            <a:r>
              <a:rPr lang="en-IN" sz="2600" dirty="0" smtClean="0"/>
              <a:t>SENSORS such as, </a:t>
            </a:r>
          </a:p>
          <a:p>
            <a:pPr lvl="1" algn="just"/>
            <a:r>
              <a:rPr lang="en-IN" sz="2600" dirty="0" smtClean="0"/>
              <a:t>MQ-9</a:t>
            </a:r>
          </a:p>
          <a:p>
            <a:pPr lvl="1" algn="just"/>
            <a:r>
              <a:rPr lang="en-IN" sz="2600" dirty="0" smtClean="0"/>
              <a:t>MQ-135</a:t>
            </a:r>
          </a:p>
          <a:p>
            <a:pPr lvl="1" algn="just"/>
            <a:r>
              <a:rPr lang="en-IN" sz="2600" dirty="0" smtClean="0"/>
              <a:t>DUST SENSOR</a:t>
            </a:r>
          </a:p>
          <a:p>
            <a:pPr lvl="1" algn="just"/>
            <a:endParaRPr lang="en-IN" sz="2600" dirty="0" smtClean="0"/>
          </a:p>
          <a:p>
            <a:pPr algn="just"/>
            <a:r>
              <a:rPr lang="en-IN" sz="2600" dirty="0" smtClean="0"/>
              <a:t>SOFTWARE REQUIREMENTS</a:t>
            </a:r>
          </a:p>
          <a:p>
            <a:pPr lvl="1" algn="just"/>
            <a:r>
              <a:rPr lang="en-IN" sz="2600" dirty="0" err="1" smtClean="0"/>
              <a:t>Arduino</a:t>
            </a:r>
            <a:r>
              <a:rPr lang="en-IN" sz="2600" dirty="0" smtClean="0"/>
              <a:t> IDE</a:t>
            </a:r>
          </a:p>
          <a:p>
            <a:pPr lvl="1" algn="just"/>
            <a:r>
              <a:rPr lang="en-IN" sz="2600" dirty="0" smtClean="0"/>
              <a:t>Scripting languages</a:t>
            </a:r>
          </a:p>
          <a:p>
            <a:pPr marL="0" indent="0" algn="just">
              <a:buNone/>
            </a:pPr>
            <a:endParaRPr lang="en-IN" dirty="0" smtClean="0"/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6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advantages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Detecting the presence of air pollutants </a:t>
            </a:r>
          </a:p>
          <a:p>
            <a:pPr algn="just"/>
            <a:r>
              <a:rPr lang="en-IN" sz="2400" dirty="0" smtClean="0"/>
              <a:t>Determining the toxic level of air</a:t>
            </a:r>
          </a:p>
          <a:p>
            <a:pPr algn="just"/>
            <a:r>
              <a:rPr lang="en-IN" sz="2400" dirty="0" smtClean="0"/>
              <a:t>User friendly approach towards environmental education</a:t>
            </a:r>
          </a:p>
          <a:p>
            <a:pPr algn="just"/>
            <a:r>
              <a:rPr lang="en-IN" sz="2400" dirty="0" smtClean="0"/>
              <a:t>Measurement and maintenance of  pollution activity </a:t>
            </a:r>
          </a:p>
          <a:p>
            <a:pPr algn="just"/>
            <a:r>
              <a:rPr lang="en-IN" sz="2400" dirty="0" smtClean="0"/>
              <a:t>Low cost yet reliable measure on avoiding air pollution</a:t>
            </a:r>
          </a:p>
          <a:p>
            <a:pPr algn="just"/>
            <a:r>
              <a:rPr lang="en-IN" sz="2400" dirty="0" smtClean="0"/>
              <a:t>Total surveillance on air pollution strategy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59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348880"/>
            <a:ext cx="7598569" cy="1456267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95915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263</TotalTime>
  <Words>213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Theme3</vt:lpstr>
      <vt:lpstr>Air pollution monitoring system pavan </vt:lpstr>
      <vt:lpstr>PROBLEM STATEMENT</vt:lpstr>
      <vt:lpstr>Proposed system</vt:lpstr>
      <vt:lpstr>modules</vt:lpstr>
      <vt:lpstr>Components REQUIRED</vt:lpstr>
      <vt:lpstr>advantages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#GTN2</dc:title>
  <dc:creator>ADMINPC</dc:creator>
  <cp:lastModifiedBy>ADMINPC</cp:lastModifiedBy>
  <cp:revision>18</cp:revision>
  <dcterms:created xsi:type="dcterms:W3CDTF">2017-12-11T14:54:20Z</dcterms:created>
  <dcterms:modified xsi:type="dcterms:W3CDTF">2018-02-13T16:18:32Z</dcterms:modified>
</cp:coreProperties>
</file>