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732865"/>
            <a:ext cx="759857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5299603"/>
            <a:ext cx="7598570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3352800"/>
            <a:ext cx="700438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4343400"/>
            <a:ext cx="7614275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3308581"/>
            <a:ext cx="759856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4777381"/>
            <a:ext cx="759857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5200"/>
            <a:ext cx="760157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609600"/>
            <a:ext cx="16189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5874087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308581"/>
            <a:ext cx="7598570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7381"/>
            <a:ext cx="75985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2142067"/>
            <a:ext cx="3746501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2142068"/>
            <a:ext cx="3746499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2218267"/>
            <a:ext cx="35317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870201"/>
            <a:ext cx="3747692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2226734"/>
            <a:ext cx="354211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870201"/>
            <a:ext cx="3746501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609601"/>
            <a:ext cx="4626770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445933"/>
            <a:ext cx="276066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971800"/>
            <a:ext cx="46234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142068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92404B-AD99-4967-B9FE-097E613CC89A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490453"/>
            <a:ext cx="7486527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rgbClr val="FFFF00"/>
                </a:solidFill>
              </a:rPr>
              <a:t>A SURVEILLANCE SYSTEM FOR AIR POLLUTION MONITORING – WARNING AND MANAGEMENT</a:t>
            </a:r>
            <a:r>
              <a:rPr lang="en-IN" dirty="0">
                <a:solidFill>
                  <a:srgbClr val="FFFF00"/>
                </a:solidFill>
              </a:rPr>
              <a:t/>
            </a:r>
            <a:br>
              <a:rPr lang="en-IN" dirty="0">
                <a:solidFill>
                  <a:srgbClr val="FFFF00"/>
                </a:solidFill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645024"/>
            <a:ext cx="5398295" cy="2448272"/>
          </a:xfrm>
        </p:spPr>
        <p:txBody>
          <a:bodyPr>
            <a:normAutofit/>
          </a:bodyPr>
          <a:lstStyle/>
          <a:p>
            <a:r>
              <a:rPr lang="en-IN" dirty="0" smtClean="0"/>
              <a:t>AGILAN S    15EUIT003</a:t>
            </a:r>
          </a:p>
          <a:p>
            <a:r>
              <a:rPr lang="en-IN" dirty="0" smtClean="0"/>
              <a:t>FAHEEN FATHIMA B N    15EUIT030</a:t>
            </a:r>
          </a:p>
          <a:p>
            <a:r>
              <a:rPr lang="en-IN" dirty="0" smtClean="0"/>
              <a:t>HARISH RAJ   15EUIT036</a:t>
            </a:r>
          </a:p>
          <a:p>
            <a:r>
              <a:rPr lang="en-IN" dirty="0" smtClean="0"/>
              <a:t>HINDU SREENI  15EUIT040</a:t>
            </a:r>
          </a:p>
          <a:p>
            <a:r>
              <a:rPr lang="en-IN" dirty="0" smtClean="0"/>
              <a:t>KARTHIK U  15EUIT048</a:t>
            </a:r>
          </a:p>
          <a:p>
            <a:r>
              <a:rPr lang="en-IN" dirty="0" smtClean="0"/>
              <a:t>TOUSSIF T H  15EUCS170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764704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#GTN2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8601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Increasing risk of pollution and global warming</a:t>
            </a:r>
          </a:p>
          <a:p>
            <a:r>
              <a:rPr lang="en-IN" sz="2800" dirty="0" smtClean="0"/>
              <a:t>Lack of proper system for surveillance in cities for environmental issues</a:t>
            </a:r>
          </a:p>
          <a:p>
            <a:r>
              <a:rPr lang="en-IN" sz="2800" dirty="0"/>
              <a:t>I</a:t>
            </a:r>
            <a:r>
              <a:rPr lang="en-IN" sz="2800" dirty="0" smtClean="0"/>
              <a:t>gnorance of  presence of pollutants and its corrosive effects</a:t>
            </a:r>
          </a:p>
          <a:p>
            <a:r>
              <a:rPr lang="en-IN" sz="2800" dirty="0" smtClean="0"/>
              <a:t>Lack of compact and user interactive mechanism to monitor global warming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6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46898"/>
            <a:ext cx="7598569" cy="1456267"/>
          </a:xfrm>
        </p:spPr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598569" cy="4522441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 smtClean="0"/>
              <a:t>Introduction of  “PAVAN” &lt;air pollution detector&gt;  such  that the complete area is monitored  for major air pollutants found in the atmosphere.</a:t>
            </a:r>
          </a:p>
          <a:p>
            <a:endParaRPr lang="en-IN" sz="2800" dirty="0" smtClean="0"/>
          </a:p>
          <a:p>
            <a:r>
              <a:rPr lang="en-IN" sz="2800" dirty="0" smtClean="0"/>
              <a:t>SPECIALITIES </a:t>
            </a:r>
            <a:r>
              <a:rPr lang="en-IN" sz="2800" smtClean="0"/>
              <a:t>OF </a:t>
            </a:r>
            <a:r>
              <a:rPr lang="en-IN" sz="2800" smtClean="0"/>
              <a:t>PAVAN:</a:t>
            </a:r>
            <a:endParaRPr lang="en-IN" sz="2800" dirty="0" smtClean="0"/>
          </a:p>
          <a:p>
            <a:pPr lvl="1">
              <a:buFont typeface="Wingdings" pitchFamily="2" charset="2"/>
              <a:buChar char="§"/>
            </a:pPr>
            <a:r>
              <a:rPr lang="en-IN" sz="2800" dirty="0" smtClean="0"/>
              <a:t>Senses major air pollutants</a:t>
            </a:r>
          </a:p>
          <a:p>
            <a:pPr lvl="1">
              <a:buFont typeface="Wingdings" pitchFamily="2" charset="2"/>
              <a:buChar char="§"/>
            </a:pPr>
            <a:r>
              <a:rPr lang="en-IN" sz="2800" dirty="0" smtClean="0"/>
              <a:t>Differentiates the air pollutants</a:t>
            </a:r>
          </a:p>
          <a:p>
            <a:pPr lvl="1">
              <a:buFont typeface="Wingdings" pitchFamily="2" charset="2"/>
              <a:buChar char="§"/>
            </a:pPr>
            <a:r>
              <a:rPr lang="en-IN" sz="2800" dirty="0" smtClean="0"/>
              <a:t>Indicates the amount of pollution</a:t>
            </a:r>
          </a:p>
          <a:p>
            <a:pPr lvl="1">
              <a:buFont typeface="Wingdings" pitchFamily="2" charset="2"/>
              <a:buChar char="§"/>
            </a:pPr>
            <a:r>
              <a:rPr lang="en-IN" sz="2800" dirty="0" smtClean="0"/>
              <a:t>Management of  statistical data</a:t>
            </a:r>
          </a:p>
          <a:p>
            <a:pPr lvl="1">
              <a:buFont typeface="Wingdings" pitchFamily="2" charset="2"/>
              <a:buChar char="§"/>
            </a:pPr>
            <a:r>
              <a:rPr lang="en-IN" sz="2800" dirty="0" smtClean="0"/>
              <a:t>Provides user friendly approach to access and maintain the data</a:t>
            </a:r>
          </a:p>
          <a:p>
            <a:pPr lvl="1">
              <a:buFont typeface="Wingdings" pitchFamily="2" charset="2"/>
              <a:buChar char="§"/>
            </a:pPr>
            <a:endParaRPr lang="en-IN" dirty="0" smtClean="0"/>
          </a:p>
          <a:p>
            <a:pPr lvl="1">
              <a:buFont typeface="Wingdings" pitchFamily="2" charset="2"/>
              <a:buChar char="§"/>
            </a:pPr>
            <a:endParaRPr lang="en-IN" dirty="0" smtClean="0"/>
          </a:p>
          <a:p>
            <a:pPr lvl="1">
              <a:buFont typeface="Wingdings" pitchFamily="2" charset="2"/>
              <a:buChar char="§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21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 smtClean="0"/>
              <a:t>Sensing the pollutant contents</a:t>
            </a:r>
          </a:p>
          <a:p>
            <a:pPr algn="just"/>
            <a:r>
              <a:rPr lang="en-IN" sz="3200" dirty="0" smtClean="0"/>
              <a:t>Processing the data into valuable information</a:t>
            </a:r>
          </a:p>
          <a:p>
            <a:pPr algn="just"/>
            <a:r>
              <a:rPr lang="en-IN" sz="3200" dirty="0" smtClean="0"/>
              <a:t>Providing statistical data</a:t>
            </a:r>
          </a:p>
          <a:p>
            <a:pPr algn="just"/>
            <a:r>
              <a:rPr lang="en-IN" sz="3200" dirty="0" smtClean="0"/>
              <a:t>Management of data and guidelines for the pollution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9631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600" dirty="0" smtClean="0"/>
              <a:t>ARDUINO UNO</a:t>
            </a:r>
          </a:p>
          <a:p>
            <a:r>
              <a:rPr lang="en-IN" sz="2600" dirty="0" smtClean="0"/>
              <a:t>SENSORS such as, </a:t>
            </a:r>
          </a:p>
          <a:p>
            <a:pPr lvl="1"/>
            <a:r>
              <a:rPr lang="en-IN" sz="2600" dirty="0"/>
              <a:t>MiCS-2714 gas sensor (NO2)</a:t>
            </a:r>
          </a:p>
          <a:p>
            <a:pPr lvl="1"/>
            <a:r>
              <a:rPr lang="en-IN" sz="2600" dirty="0"/>
              <a:t>MiCS-2614 gas sensor (OZONE</a:t>
            </a:r>
            <a:r>
              <a:rPr lang="en-IN" sz="2600" dirty="0" smtClean="0"/>
              <a:t>)</a:t>
            </a:r>
          </a:p>
          <a:p>
            <a:pPr lvl="1"/>
            <a:endParaRPr lang="en-IN" sz="2600" dirty="0" smtClean="0"/>
          </a:p>
          <a:p>
            <a:r>
              <a:rPr lang="en-IN" sz="2600" dirty="0" smtClean="0"/>
              <a:t>SOFTWARE REQUIREMENTS</a:t>
            </a:r>
          </a:p>
          <a:p>
            <a:pPr lvl="1"/>
            <a:r>
              <a:rPr lang="en-IN" sz="2600" dirty="0" err="1" smtClean="0"/>
              <a:t>Arduino</a:t>
            </a:r>
            <a:r>
              <a:rPr lang="en-IN" sz="2600" dirty="0" smtClean="0"/>
              <a:t> IDE</a:t>
            </a:r>
          </a:p>
          <a:p>
            <a:pPr lvl="1"/>
            <a:r>
              <a:rPr lang="en-IN" sz="2600" dirty="0" smtClean="0"/>
              <a:t>Scripting languages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6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Detecting the presence of air pollutants </a:t>
            </a:r>
          </a:p>
          <a:p>
            <a:r>
              <a:rPr lang="en-IN" sz="2400" dirty="0" smtClean="0"/>
              <a:t>Determining the toxic level of air</a:t>
            </a:r>
          </a:p>
          <a:p>
            <a:r>
              <a:rPr lang="en-IN" sz="2400" dirty="0" smtClean="0"/>
              <a:t>User friendly approach towards environmental education</a:t>
            </a:r>
          </a:p>
          <a:p>
            <a:r>
              <a:rPr lang="en-IN" sz="2400" dirty="0" smtClean="0"/>
              <a:t>Measurement and maintenance of  pollution activity </a:t>
            </a:r>
          </a:p>
          <a:p>
            <a:r>
              <a:rPr lang="en-IN" sz="2400" dirty="0" smtClean="0"/>
              <a:t>Low cost yet reliable measure on avoiding air pollution</a:t>
            </a:r>
          </a:p>
          <a:p>
            <a:r>
              <a:rPr lang="en-IN" sz="2400" dirty="0" smtClean="0"/>
              <a:t>Total surveillance on air pollution strategy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59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2420888"/>
            <a:ext cx="7598569" cy="1456267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495915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253</TotalTime>
  <Words>223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Theme3</vt:lpstr>
      <vt:lpstr>A SURVEILLANCE SYSTEM FOR AIR POLLUTION MONITORING – WARNING AND MANAGEMENT </vt:lpstr>
      <vt:lpstr>PROBLEM STATEMENT</vt:lpstr>
      <vt:lpstr>Proposed system</vt:lpstr>
      <vt:lpstr>modules</vt:lpstr>
      <vt:lpstr>components</vt:lpstr>
      <vt:lpstr>advantages</vt:lpstr>
      <vt:lpstr>THANK YOU!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#GTN2</dc:title>
  <dc:creator>ADMINPC</dc:creator>
  <cp:lastModifiedBy>ADMINPC</cp:lastModifiedBy>
  <cp:revision>16</cp:revision>
  <dcterms:created xsi:type="dcterms:W3CDTF">2017-12-11T14:54:20Z</dcterms:created>
  <dcterms:modified xsi:type="dcterms:W3CDTF">2017-12-12T17:09:26Z</dcterms:modified>
</cp:coreProperties>
</file>