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964267"/>
            <a:ext cx="539829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4385733"/>
            <a:ext cx="5398295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5870576"/>
            <a:ext cx="1200150" cy="377825"/>
          </a:xfrm>
        </p:spPr>
        <p:txBody>
          <a:bodyPr/>
          <a:lstStyle/>
          <a:p>
            <a:fld id="{3229D3C5-5CE8-48FB-811E-3B957A58A819}" type="datetimeFigureOut">
              <a:rPr lang="en-IN" smtClean="0"/>
              <a:t>14-12-2017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5870576"/>
            <a:ext cx="3670469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5870576"/>
            <a:ext cx="413375" cy="377825"/>
          </a:xfrm>
        </p:spPr>
        <p:txBody>
          <a:bodyPr/>
          <a:lstStyle/>
          <a:p>
            <a:fld id="{69FF9E06-9846-42FF-9694-A30F782E05A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732865"/>
            <a:ext cx="759857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932112"/>
            <a:ext cx="656987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5299603"/>
            <a:ext cx="7598570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D3C5-5CE8-48FB-811E-3B957A58A819}" type="datetimeFigureOut">
              <a:rPr lang="en-IN" smtClean="0"/>
              <a:t>14-12-2017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9E06-9846-42FF-9694-A30F782E05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2"/>
            <a:ext cx="7598570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4343400"/>
            <a:ext cx="7598571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D3C5-5CE8-48FB-811E-3B957A58A819}" type="datetimeFigureOut">
              <a:rPr lang="en-IN" smtClean="0"/>
              <a:t>14-12-2017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9E06-9846-42FF-9694-A30F782E05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74320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823337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1" y="609602"/>
            <a:ext cx="71627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3352800"/>
            <a:ext cx="7004388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4343400"/>
            <a:ext cx="7614275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D3C5-5CE8-48FB-811E-3B957A58A819}" type="datetimeFigureOut">
              <a:rPr lang="en-IN" smtClean="0"/>
              <a:t>14-12-2017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9E06-9846-42FF-9694-A30F782E05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3308581"/>
            <a:ext cx="7598569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4777381"/>
            <a:ext cx="759857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D3C5-5CE8-48FB-811E-3B957A58A819}" type="datetimeFigureOut">
              <a:rPr lang="en-IN" smtClean="0"/>
              <a:t>14-12-2017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9E06-9846-42FF-9694-A30F782E05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74320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823337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609602"/>
            <a:ext cx="71627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3886200"/>
            <a:ext cx="7601577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4775200"/>
            <a:ext cx="7601577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D3C5-5CE8-48FB-811E-3B957A58A819}" type="datetimeFigureOut">
              <a:rPr lang="en-IN" smtClean="0"/>
              <a:t>14-12-2017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9E06-9846-42FF-9694-A30F782E05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2"/>
            <a:ext cx="7598570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3505200"/>
            <a:ext cx="759857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4343400"/>
            <a:ext cx="759857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D3C5-5CE8-48FB-811E-3B957A58A819}" type="datetimeFigureOut">
              <a:rPr lang="en-IN" smtClean="0"/>
              <a:t>14-12-2017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9E06-9846-42FF-9694-A30F782E05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D3C5-5CE8-48FB-811E-3B957A58A819}" type="datetimeFigureOut">
              <a:rPr lang="en-IN" smtClean="0"/>
              <a:t>14-12-2017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9E06-9846-42FF-9694-A30F782E05A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609601"/>
            <a:ext cx="7598569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609600"/>
            <a:ext cx="16189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09600"/>
            <a:ext cx="5874087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D3C5-5CE8-48FB-811E-3B957A58A819}" type="datetimeFigureOut">
              <a:rPr lang="en-IN" smtClean="0"/>
              <a:t>14-12-2017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9E06-9846-42FF-9694-A30F782E05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D3C5-5CE8-48FB-811E-3B957A58A819}" type="datetimeFigureOut">
              <a:rPr lang="en-IN" smtClean="0"/>
              <a:t>14-12-2017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9E06-9846-42FF-9694-A30F782E05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308581"/>
            <a:ext cx="7598570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4777381"/>
            <a:ext cx="759857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D3C5-5CE8-48FB-811E-3B957A58A819}" type="datetimeFigureOut">
              <a:rPr lang="en-IN" smtClean="0"/>
              <a:t>14-12-2017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9E06-9846-42FF-9694-A30F782E05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2142067"/>
            <a:ext cx="3746501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2142068"/>
            <a:ext cx="3746499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D3C5-5CE8-48FB-811E-3B957A58A819}" type="datetimeFigureOut">
              <a:rPr lang="en-IN" smtClean="0"/>
              <a:t>14-12-2017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9E06-9846-42FF-9694-A30F782E05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2218267"/>
            <a:ext cx="35317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870201"/>
            <a:ext cx="3747692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2226734"/>
            <a:ext cx="354211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870201"/>
            <a:ext cx="3746501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D3C5-5CE8-48FB-811E-3B957A58A819}" type="datetimeFigureOut">
              <a:rPr lang="en-IN" smtClean="0"/>
              <a:t>14-12-2017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9E06-9846-42FF-9694-A30F782E05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D3C5-5CE8-48FB-811E-3B957A58A819}" type="datetimeFigureOut">
              <a:rPr lang="en-IN" smtClean="0"/>
              <a:t>14-12-2017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9E06-9846-42FF-9694-A30F782E05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D3C5-5CE8-48FB-811E-3B957A58A819}" type="datetimeFigureOut">
              <a:rPr lang="en-IN" smtClean="0"/>
              <a:t>14-12-2017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9E06-9846-42FF-9694-A30F782E05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074333"/>
            <a:ext cx="276066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609601"/>
            <a:ext cx="4626770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445933"/>
            <a:ext cx="276066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D3C5-5CE8-48FB-811E-3B957A58A819}" type="datetimeFigureOut">
              <a:rPr lang="en-IN" smtClean="0"/>
              <a:t>14-12-2017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9E06-9846-42FF-9694-A30F782E05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600200"/>
            <a:ext cx="4623490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914400"/>
            <a:ext cx="2460731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971800"/>
            <a:ext cx="4623490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D3C5-5CE8-48FB-811E-3B957A58A819}" type="datetimeFigureOut">
              <a:rPr lang="en-IN" smtClean="0"/>
              <a:t>14-12-2017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9E06-9846-42FF-9694-A30F782E05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09601"/>
            <a:ext cx="7598569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142068"/>
            <a:ext cx="7598569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5870576"/>
            <a:ext cx="120015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29D3C5-5CE8-48FB-811E-3B957A58A819}" type="datetimeFigureOut">
              <a:rPr lang="en-IN" smtClean="0"/>
              <a:t>14-12-2017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870576"/>
            <a:ext cx="5870744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5870576"/>
            <a:ext cx="41337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FF9E06-9846-42FF-9694-A30F782E05AE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2852936"/>
            <a:ext cx="7614518" cy="223224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FFFF00"/>
                </a:solidFill>
              </a:rPr>
              <a:t>A SURVEILLANCE SYSTEM FOR AIR POLLUTION MONITORING – WARNING AND MANAGEMENT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1556792"/>
            <a:ext cx="46085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PROBLEM CODE:</a:t>
            </a:r>
            <a:r>
              <a:rPr lang="en-IN" sz="2800" dirty="0" smtClean="0"/>
              <a:t>#GTN2</a:t>
            </a:r>
          </a:p>
          <a:p>
            <a:endParaRPr lang="en-IN" dirty="0" smtClean="0"/>
          </a:p>
          <a:p>
            <a:r>
              <a:rPr lang="en-IN" sz="2400" dirty="0" smtClean="0"/>
              <a:t>COLLEGE CODE </a:t>
            </a:r>
            <a:r>
              <a:rPr lang="en-IN" sz="2400" dirty="0"/>
              <a:t>:3668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123728" y="476672"/>
            <a:ext cx="4824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rgbClr val="FFFF00"/>
                </a:solidFill>
              </a:rPr>
              <a:t>SMART INDIA HACKATHON-2018</a:t>
            </a:r>
            <a:endParaRPr lang="en-IN" sz="2800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556792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MINISTRY: Government Of Tamil Nadu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661248"/>
            <a:ext cx="2029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TEAM : PAVAN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27884" y="5661247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TEAM LEADER: FAHEEN FATHIMA B.N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38324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598569" cy="1456267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FFFF00"/>
                </a:solidFill>
              </a:rPr>
              <a:t>TEMPERATURE AND HUMIDITY</a:t>
            </a:r>
            <a:br>
              <a:rPr lang="en-IN" dirty="0" smtClean="0">
                <a:solidFill>
                  <a:srgbClr val="FFFF00"/>
                </a:solidFill>
              </a:rPr>
            </a:br>
            <a:r>
              <a:rPr lang="en-IN" dirty="0" smtClean="0">
                <a:solidFill>
                  <a:srgbClr val="FFFF00"/>
                </a:solidFill>
              </a:rPr>
              <a:t>KEYES DHT11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16832"/>
            <a:ext cx="5947072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325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598569" cy="1456267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FFFF00"/>
                </a:solidFill>
              </a:rPr>
              <a:t>OVERALL CIRCUIT DIAGRAM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352928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3565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598569" cy="1456267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FFFF00"/>
                </a:solidFill>
              </a:rPr>
              <a:t>USER INTERFACE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7170" name="Picture 2" descr="G:\studies\project\PAVAN\SIH DOCS\visual-studio-2013-log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7344816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549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2420888"/>
            <a:ext cx="7598569" cy="1456267"/>
          </a:xfrm>
        </p:spPr>
        <p:txBody>
          <a:bodyPr>
            <a:normAutofit/>
          </a:bodyPr>
          <a:lstStyle/>
          <a:p>
            <a:r>
              <a:rPr lang="en-IN" sz="6000" dirty="0" smtClean="0">
                <a:solidFill>
                  <a:srgbClr val="FFFF00"/>
                </a:solidFill>
              </a:rPr>
              <a:t>THANK YOU!</a:t>
            </a:r>
            <a:endParaRPr lang="en-IN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30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856"/>
            <a:ext cx="7598569" cy="1456267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PROPOSED SYSTEM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28800"/>
            <a:ext cx="7598569" cy="4680520"/>
          </a:xfrm>
        </p:spPr>
        <p:txBody>
          <a:bodyPr>
            <a:normAutofit fontScale="92500" lnSpcReduction="10000"/>
          </a:bodyPr>
          <a:lstStyle/>
          <a:p>
            <a:r>
              <a:rPr lang="en-IN" sz="2800" dirty="0"/>
              <a:t>Introduction of  “PAVAN” &lt;air pollution detector&gt;  such  that the complete area is monitored  for major air pollutants found in the atmosphere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SPECIALITIES OF PAVAN:</a:t>
            </a:r>
          </a:p>
          <a:p>
            <a:pPr lvl="1">
              <a:buFont typeface="Wingdings" pitchFamily="2" charset="2"/>
              <a:buChar char="§"/>
            </a:pPr>
            <a:r>
              <a:rPr lang="en-IN" sz="2800" dirty="0"/>
              <a:t>Senses major air pollutants</a:t>
            </a:r>
          </a:p>
          <a:p>
            <a:pPr lvl="1">
              <a:buFont typeface="Wingdings" pitchFamily="2" charset="2"/>
              <a:buChar char="§"/>
            </a:pPr>
            <a:r>
              <a:rPr lang="en-IN" sz="2800" dirty="0"/>
              <a:t>Differentiates the air pollutants</a:t>
            </a:r>
          </a:p>
          <a:p>
            <a:pPr lvl="1">
              <a:buFont typeface="Wingdings" pitchFamily="2" charset="2"/>
              <a:buChar char="§"/>
            </a:pPr>
            <a:r>
              <a:rPr lang="en-IN" sz="2800" dirty="0"/>
              <a:t>Indicates the amount of pollution</a:t>
            </a:r>
          </a:p>
          <a:p>
            <a:pPr lvl="1">
              <a:buFont typeface="Wingdings" pitchFamily="2" charset="2"/>
              <a:buChar char="§"/>
            </a:pPr>
            <a:r>
              <a:rPr lang="en-IN" sz="2800" dirty="0"/>
              <a:t>Management of  statistical data</a:t>
            </a:r>
          </a:p>
          <a:p>
            <a:pPr lvl="1">
              <a:buFont typeface="Wingdings" pitchFamily="2" charset="2"/>
              <a:buChar char="§"/>
            </a:pPr>
            <a:r>
              <a:rPr lang="en-IN" sz="2800" dirty="0"/>
              <a:t>Provides user friendly approach to access and maintain the data</a:t>
            </a:r>
          </a:p>
          <a:p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680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MAJOR COMPONENTS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1916832"/>
            <a:ext cx="7598569" cy="3649133"/>
          </a:xfrm>
        </p:spPr>
        <p:txBody>
          <a:bodyPr/>
          <a:lstStyle/>
          <a:p>
            <a:r>
              <a:rPr lang="en-IN" sz="2400" dirty="0" err="1" smtClean="0"/>
              <a:t>Arduino</a:t>
            </a:r>
            <a:r>
              <a:rPr lang="en-IN" sz="2400" dirty="0" smtClean="0"/>
              <a:t> </a:t>
            </a:r>
            <a:r>
              <a:rPr lang="en-IN" sz="2400" dirty="0" err="1" smtClean="0"/>
              <a:t>uno</a:t>
            </a:r>
            <a:endParaRPr lang="en-IN" sz="2400" dirty="0" smtClean="0"/>
          </a:p>
          <a:p>
            <a:r>
              <a:rPr lang="en-IN" sz="2400" dirty="0" smtClean="0"/>
              <a:t>Shinyei PPD42 [particulate matter]</a:t>
            </a:r>
          </a:p>
          <a:p>
            <a:r>
              <a:rPr lang="en-IN" sz="2400" dirty="0" smtClean="0"/>
              <a:t>MiCS-2714   [NO2]</a:t>
            </a:r>
          </a:p>
          <a:p>
            <a:r>
              <a:rPr lang="en-IN" sz="2400" dirty="0" smtClean="0"/>
              <a:t>MiSC-2614   [OZONE]</a:t>
            </a:r>
          </a:p>
          <a:p>
            <a:r>
              <a:rPr lang="en-IN" sz="2400" dirty="0" smtClean="0"/>
              <a:t>MQ-2</a:t>
            </a:r>
          </a:p>
          <a:p>
            <a:r>
              <a:rPr lang="en-IN" sz="2400" dirty="0" smtClean="0"/>
              <a:t>MQ-9</a:t>
            </a:r>
          </a:p>
          <a:p>
            <a:r>
              <a:rPr lang="en-IN" sz="2400" dirty="0" smtClean="0"/>
              <a:t>Keyes DHT11 [TEMPERATURE AND HUMIDITY]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162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7598569" cy="1456267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FFFF00"/>
                </a:solidFill>
              </a:rPr>
              <a:t>ARDUINO UNO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96752"/>
            <a:ext cx="7272808" cy="4951586"/>
          </a:xfrm>
        </p:spPr>
      </p:pic>
    </p:spTree>
    <p:extLst>
      <p:ext uri="{BB962C8B-B14F-4D97-AF65-F5344CB8AC3E}">
        <p14:creationId xmlns:p14="http://schemas.microsoft.com/office/powerpoint/2010/main" val="75094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598569" cy="1456267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FFFF00"/>
                </a:solidFill>
              </a:rPr>
              <a:t>Shinyei ppd42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1026" name="Picture 2" descr="G:\studies\project\PAVAN\SIH DOCS\F0J8TB4I9Q9ASEJ.MEDIU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6048672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1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598569" cy="1456267"/>
          </a:xfrm>
        </p:spPr>
        <p:txBody>
          <a:bodyPr/>
          <a:lstStyle/>
          <a:p>
            <a:pPr algn="ctr"/>
            <a:r>
              <a:rPr lang="en-IN" dirty="0" err="1" smtClean="0">
                <a:solidFill>
                  <a:srgbClr val="FFFF00"/>
                </a:solidFill>
              </a:rPr>
              <a:t>mIcs</a:t>
            </a:r>
            <a:r>
              <a:rPr lang="en-IN" dirty="0" smtClean="0">
                <a:solidFill>
                  <a:srgbClr val="FFFF00"/>
                </a:solidFill>
              </a:rPr>
              <a:t>- 2714 [NO2]</a:t>
            </a:r>
            <a:br>
              <a:rPr lang="en-IN" dirty="0" smtClean="0">
                <a:solidFill>
                  <a:srgbClr val="FFFF00"/>
                </a:solidFill>
              </a:rPr>
            </a:br>
            <a:r>
              <a:rPr lang="en-IN" dirty="0" smtClean="0">
                <a:solidFill>
                  <a:srgbClr val="FFFF00"/>
                </a:solidFill>
              </a:rPr>
              <a:t>MISC- 2614 [OZONE]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2051" name="Picture 3" descr="G:\studies\project\PAVAN\SIH DOCS\FO3SLPBI9Q9AP8O.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41910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:\studies\project\PAVAN\SIH DOCS\FE3J1UHI9Q9ASUH.MEDI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824208"/>
            <a:ext cx="1828800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88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rgbClr val="FFFF00"/>
                </a:solidFill>
              </a:rPr>
              <a:t>MQ-2</a:t>
            </a:r>
            <a:br>
              <a:rPr lang="en-IN" dirty="0" smtClean="0">
                <a:solidFill>
                  <a:srgbClr val="FFFF00"/>
                </a:solidFill>
              </a:rPr>
            </a:br>
            <a:r>
              <a:rPr lang="en-IN" dirty="0" smtClean="0">
                <a:solidFill>
                  <a:srgbClr val="FFFF00"/>
                </a:solidFill>
              </a:rPr>
              <a:t>MQ-9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32856"/>
            <a:ext cx="5688632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037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598569" cy="1456267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FFFF00"/>
                </a:solidFill>
              </a:rPr>
              <a:t>GAS SENSOR CIRCUIT BOARD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7416824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986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598569" cy="1456267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FFFF00"/>
                </a:solidFill>
              </a:rPr>
              <a:t>EXTERNAL CIRCUITARY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4" name="Picture 2" descr="G:\studies\project\PAVAN\SIH DOCS\FO2Y2J9I9OSX6MO.MEDIU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16832"/>
            <a:ext cx="6264696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56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3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152</TotalTime>
  <Words>150</Words>
  <Application>Microsoft Office PowerPoint</Application>
  <PresentationFormat>On-screen Show (4:3)</PresentationFormat>
  <Paragraphs>34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Theme3</vt:lpstr>
      <vt:lpstr>A SURVEILLANCE SYSTEM FOR AIR POLLUTION MONITORING – WARNING AND MANAGEMENT</vt:lpstr>
      <vt:lpstr>PROPOSED SYSTEM</vt:lpstr>
      <vt:lpstr>MAJOR COMPONENTS</vt:lpstr>
      <vt:lpstr>ARDUINO UNO</vt:lpstr>
      <vt:lpstr>Shinyei ppd42</vt:lpstr>
      <vt:lpstr>mIcs- 2714 [NO2] MISC- 2614 [OZONE]</vt:lpstr>
      <vt:lpstr>MQ-2 MQ-9</vt:lpstr>
      <vt:lpstr>GAS SENSOR CIRCUIT BOARD</vt:lpstr>
      <vt:lpstr>EXTERNAL CIRCUITARY</vt:lpstr>
      <vt:lpstr>TEMPERATURE AND HUMIDITY KEYES DHT11</vt:lpstr>
      <vt:lpstr>OVERALL CIRCUIT DIAGRAM</vt:lpstr>
      <vt:lpstr>USER INTERFACE</vt:lpstr>
      <vt:lpstr>THANK YOU!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SURVEILLANCE SYSTEM FOR AIR POLLUTION MONITORING – WARNING AND MANAGEMENT</dc:title>
  <dc:creator>ADMINPC</dc:creator>
  <cp:lastModifiedBy>ADMINPC</cp:lastModifiedBy>
  <cp:revision>7</cp:revision>
  <dcterms:created xsi:type="dcterms:W3CDTF">2017-12-14T07:05:00Z</dcterms:created>
  <dcterms:modified xsi:type="dcterms:W3CDTF">2017-12-14T09:37:26Z</dcterms:modified>
</cp:coreProperties>
</file>