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57" r:id="rId19"/>
    <p:sldId id="266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B362-560B-875E-517A-26C46A1A7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F0D3C-7631-50B0-8982-600AC7C41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ED41F-9762-7C8C-C259-CDF1593E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9A1F-FB9A-4407-A720-C6BC8FDF399F}" type="datetimeFigureOut">
              <a:rPr lang="en-PK" smtClean="0"/>
              <a:t>13/06/2024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D1EE4-57D7-87A9-AFB4-354099DB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09355-6BA6-88E8-5E9F-2ACE25D2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3845" y="6356350"/>
            <a:ext cx="2743200" cy="365125"/>
          </a:xfrm>
        </p:spPr>
        <p:txBody>
          <a:bodyPr/>
          <a:lstStyle/>
          <a:p>
            <a:fld id="{24175383-EA0A-45A2-B1F2-6E55C6448220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6335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8DC1-E501-10B3-0323-38870DA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8A09B-529B-2698-6260-166AB65E1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3C88-1C19-B4FA-3C47-80ECDC0A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9A1F-FB9A-4407-A720-C6BC8FDF399F}" type="datetimeFigureOut">
              <a:rPr lang="en-PK" smtClean="0"/>
              <a:t>13/06/2024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31402-E85E-246C-A824-23BEF4EA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18631-2C4F-03B6-089A-2E2BB5C3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5383-EA0A-45A2-B1F2-6E55C644822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804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77928-464B-4C8A-7D73-191C9895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36A4-6BA8-6994-70F5-098963FC3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658B6-BF01-F92F-08DA-C9894DC3C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A1F-FB9A-4407-A720-C6BC8FDF399F}" type="datetimeFigureOut">
              <a:rPr lang="en-PK" smtClean="0"/>
              <a:t>13/06/2024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3A347-7E72-06A1-4901-72DE914E8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C39CE-43AD-B8E0-3937-5279E6D3C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75383-EA0A-45A2-B1F2-6E55C6448220}" type="slidenum">
              <a:rPr lang="en-PK" smtClean="0"/>
              <a:t>‹#›</a:t>
            </a:fld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16DA72-909D-78FB-49CF-E68E589832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382" y="-21990"/>
            <a:ext cx="1775879" cy="10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5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hhad-m/DIRSMongoDocumentation.g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5FD1-263C-E0A4-4125-A90598840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/>
          <a:lstStyle/>
          <a:p>
            <a:r>
              <a:rPr lang="en-US" dirty="0"/>
              <a:t>Mongo DB CRUD with SOLID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6A0B6-7713-E54C-3C10-A4496863B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581147" cy="1655762"/>
          </a:xfrm>
        </p:spPr>
        <p:txBody>
          <a:bodyPr/>
          <a:lstStyle/>
          <a:p>
            <a:r>
              <a:rPr lang="en-US" dirty="0"/>
              <a:t>DIRS21</a:t>
            </a:r>
          </a:p>
          <a:p>
            <a:r>
              <a:rPr lang="en-US" dirty="0"/>
              <a:t>By </a:t>
            </a:r>
          </a:p>
          <a:p>
            <a:r>
              <a:rPr lang="en-US" dirty="0"/>
              <a:t>Fahad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479F9C-E395-78AB-19D1-F2730D31C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76" y="281323"/>
            <a:ext cx="3511181" cy="203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8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669F-16C7-BFF9-A27E-087FE99E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Evidences Get API to return All Products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97E85-6346-9358-7CFF-6CC365E2E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79" y="1825625"/>
            <a:ext cx="8175241" cy="4351338"/>
          </a:xfrm>
        </p:spPr>
      </p:pic>
    </p:spTree>
    <p:extLst>
      <p:ext uri="{BB962C8B-B14F-4D97-AF65-F5344CB8AC3E}">
        <p14:creationId xmlns:p14="http://schemas.microsoft.com/office/powerpoint/2010/main" val="335639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669F-16C7-BFF9-A27E-087FE99E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Evidences Get API to return Product by ID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6C0465-AD04-A5AF-3DAD-45BD28C0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25" y="1690688"/>
            <a:ext cx="8969517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7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669F-16C7-BFF9-A27E-087FE99E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Evidences Create Product API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6586D-26C1-8C7E-A620-3D3672F2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14" y="1393987"/>
            <a:ext cx="8123624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3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669F-16C7-BFF9-A27E-087FE99E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Evidences update product by id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5ACF4-F09B-9523-EFD4-FED81E7B7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18" y="1549866"/>
            <a:ext cx="4244708" cy="4305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120C4F-3A5B-AA4D-DEDF-D976E5C50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743" y="1549866"/>
            <a:ext cx="3482642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3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669F-16C7-BFF9-A27E-087FE99E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Evidences Delete Product By ID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AE8C0-CC04-7AF4-A82B-CD3796617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088" y="1569539"/>
            <a:ext cx="8478433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9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669F-16C7-BFF9-A27E-087FE99E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05" y="543510"/>
            <a:ext cx="4371474" cy="2690896"/>
          </a:xfrm>
        </p:spPr>
        <p:txBody>
          <a:bodyPr>
            <a:normAutofit/>
          </a:bodyPr>
          <a:lstStyle/>
          <a:p>
            <a:br>
              <a:rPr lang="en-PK" sz="1800" b="0" i="0" u="none" strike="noStrike" baseline="0" dirty="0">
                <a:solidFill>
                  <a:srgbClr val="000000"/>
                </a:solidFill>
                <a:latin typeface="DIN Next LT Pro Light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DIN Next LT Pro Light"/>
              </a:rPr>
              <a:t> Create an abstract base entity class (e.g.,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IN Next LT Pro Light"/>
              </a:rPr>
              <a:t>BaseProduct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IN Next LT Pro Light"/>
              </a:rPr>
              <a:t>) that includes common properties such as ID (string) and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IN Next LT Pro Light"/>
              </a:rPr>
              <a:t>CreatedAt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IN Next LT Pro Light"/>
              </a:rPr>
              <a:t>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IN Next LT Pro Light"/>
              </a:rPr>
              <a:t>DateTime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IN Next LT Pro Light"/>
              </a:rPr>
              <a:t>). 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54A8A-F4D3-D2D7-A210-182368FC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90" y="589548"/>
            <a:ext cx="4968671" cy="3558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449F45-CB9F-30F5-461B-FCE5107C60B5}"/>
              </a:ext>
            </a:extLst>
          </p:cNvPr>
          <p:cNvSpPr txBox="1"/>
          <p:nvPr/>
        </p:nvSpPr>
        <p:spPr>
          <a:xfrm>
            <a:off x="344905" y="5113858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DIN Next LT Pro Light"/>
              </a:rPr>
              <a:t>Optional (Plus) Write unit tests to ensure the functionality of the availability validation </a:t>
            </a:r>
            <a:endParaRPr lang="en-PK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599CF4C-960F-3D9B-769E-119D15479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2393" y="4499810"/>
            <a:ext cx="4113260" cy="2122321"/>
          </a:xfrm>
        </p:spPr>
      </p:pic>
    </p:spTree>
    <p:extLst>
      <p:ext uri="{BB962C8B-B14F-4D97-AF65-F5344CB8AC3E}">
        <p14:creationId xmlns:p14="http://schemas.microsoft.com/office/powerpoint/2010/main" val="135821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62E29C-F64E-4145-B1C5-ACE9DDC8B64C}"/>
              </a:ext>
            </a:extLst>
          </p:cNvPr>
          <p:cNvSpPr txBox="1"/>
          <p:nvPr/>
        </p:nvSpPr>
        <p:spPr>
          <a:xfrm>
            <a:off x="881814" y="1337192"/>
            <a:ext cx="10428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DIN Next LT Pro Light"/>
              </a:rPr>
              <a:t>Optional (Plus): Add data pagination and filtering capabilities to the GET endpoints 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C7449D-FB5E-AB53-B498-8BEF6DDA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48" y="1836282"/>
            <a:ext cx="9030483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28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669F-16C7-BFF9-A27E-087FE99E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Evidences Get API to return Product by ID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6C0465-AD04-A5AF-3DAD-45BD28C0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25" y="1690688"/>
            <a:ext cx="8969517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25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3FBA-6C9B-C6D0-DC99-C297E35B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executed Unit </a:t>
            </a:r>
            <a:r>
              <a:rPr lang="en-US"/>
              <a:t>Test cases</a:t>
            </a:r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5F3566-18FF-FA2E-18CD-80AD86D0F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346" y="1825625"/>
            <a:ext cx="8433307" cy="4351338"/>
          </a:xfrm>
        </p:spPr>
      </p:pic>
    </p:spTree>
    <p:extLst>
      <p:ext uri="{BB962C8B-B14F-4D97-AF65-F5344CB8AC3E}">
        <p14:creationId xmlns:p14="http://schemas.microsoft.com/office/powerpoint/2010/main" val="2002706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751F-5E7F-EB3B-2E51-83EA65F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with SOLID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573E55-DD0B-49B3-75D6-EA9930ECE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7883" y="413751"/>
            <a:ext cx="3413192" cy="60791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B63FBF-12A3-9579-2986-7EE5DDF368A5}"/>
              </a:ext>
            </a:extLst>
          </p:cNvPr>
          <p:cNvSpPr txBox="1"/>
          <p:nvPr/>
        </p:nvSpPr>
        <p:spPr>
          <a:xfrm>
            <a:off x="440925" y="1642935"/>
            <a:ext cx="79009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Project Structure</a:t>
            </a:r>
          </a:p>
          <a:p>
            <a:r>
              <a:rPr lang="en-US" dirty="0"/>
              <a:t>The project follows a SOLID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Interfaces</a:t>
            </a:r>
            <a:r>
              <a:rPr lang="en-US" dirty="0"/>
              <a:t>: Contains interface definitions used throughout the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Models</a:t>
            </a:r>
            <a:r>
              <a:rPr lang="en-US" dirty="0"/>
              <a:t>: model classes that represent data structures used in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Controllers</a:t>
            </a:r>
            <a:r>
              <a:rPr lang="en-US" dirty="0"/>
              <a:t>: Responsible for handling incoming requests and interacting with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Services</a:t>
            </a:r>
            <a:r>
              <a:rPr lang="en-US" dirty="0"/>
              <a:t>: Contains business logic implementations, decoupled from controllers.</a:t>
            </a:r>
          </a:p>
          <a:p>
            <a:r>
              <a:rPr lang="en-US" b="1" dirty="0"/>
              <a:t>Implementation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Developed using .NET Core 7.0.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Configuration and parameters are passed from controllers to services using dependency injection.</a:t>
            </a:r>
          </a:p>
          <a:p>
            <a:r>
              <a:rPr lang="en-US" b="1" dirty="0"/>
              <a:t>Summary</a:t>
            </a:r>
          </a:p>
          <a:p>
            <a:r>
              <a:rPr lang="en-US" dirty="0"/>
              <a:t>This documentation outlines the setup and structure of the project, emphasizing the use of MongoDB libraries, a clear separation of concerns through interfaces, models, controllers, and services, and the implementation specifics using .NET Core 7.0.</a:t>
            </a:r>
          </a:p>
        </p:txBody>
      </p:sp>
    </p:spTree>
    <p:extLst>
      <p:ext uri="{BB962C8B-B14F-4D97-AF65-F5344CB8AC3E}">
        <p14:creationId xmlns:p14="http://schemas.microsoft.com/office/powerpoint/2010/main" val="9383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47BC-50ED-0459-53B9-C8F45604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177D0-6F12-B708-438F-5E988B22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agenda for developing this project is to showcase my software development skills and demonstrate to DIRS21 that I am a worthy candidate for their final decision.</a:t>
            </a:r>
          </a:p>
          <a:p>
            <a:r>
              <a:rPr lang="en-US" dirty="0"/>
              <a:t>My ultimate goal is to secure a position at DIRS21, committing to the company for the next 7-8 years without considering any other employers.</a:t>
            </a:r>
          </a:p>
        </p:txBody>
      </p:sp>
    </p:spTree>
    <p:extLst>
      <p:ext uri="{BB962C8B-B14F-4D97-AF65-F5344CB8AC3E}">
        <p14:creationId xmlns:p14="http://schemas.microsoft.com/office/powerpoint/2010/main" val="3427896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50B9-210F-C92C-11BB-C29EA5B2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07D2-C232-A107-C98F-775A87F22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0884" cy="3841249"/>
          </a:xfrm>
        </p:spPr>
        <p:txBody>
          <a:bodyPr/>
          <a:lstStyle/>
          <a:p>
            <a:r>
              <a:rPr lang="en-US" dirty="0"/>
              <a:t>All configuration has been placed in </a:t>
            </a:r>
            <a:r>
              <a:rPr lang="en-US" dirty="0" err="1"/>
              <a:t>appsettings.json</a:t>
            </a:r>
            <a:endParaRPr lang="en-US" dirty="0"/>
          </a:p>
          <a:p>
            <a:r>
              <a:rPr lang="en-US" dirty="0"/>
              <a:t>User don’t need to configure anything as mongo instance has been placed online.</a:t>
            </a:r>
          </a:p>
          <a:p>
            <a:r>
              <a:rPr lang="en-US" dirty="0"/>
              <a:t>Just download the code and deploy or run the 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DIRSHotelManagement.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90871-6DAA-6F20-5861-F2F705AA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512216"/>
            <a:ext cx="5121084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34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4854-E5EC-77BB-E08E-631F8FFB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URL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26C7A-BDCA-0ABF-E83D-E3851B8EF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 Instance</a:t>
            </a:r>
          </a:p>
          <a:p>
            <a:pPr lvl="1"/>
            <a:r>
              <a:rPr lang="en-US" dirty="0"/>
              <a:t>Cloud version has been used.</a:t>
            </a:r>
          </a:p>
          <a:p>
            <a:r>
              <a:rPr lang="en-US" dirty="0"/>
              <a:t>GitHub URL</a:t>
            </a:r>
          </a:p>
          <a:p>
            <a:pPr lvl="1"/>
            <a:r>
              <a:rPr lang="en-US" dirty="0"/>
              <a:t>https://github.com/Fahhad-m/DIRSHotelManagement.git</a:t>
            </a:r>
          </a:p>
          <a:p>
            <a:r>
              <a:rPr lang="en-US" dirty="0"/>
              <a:t>Documentation Path</a:t>
            </a:r>
          </a:p>
          <a:p>
            <a:pPr lvl="1"/>
            <a:r>
              <a:rPr lang="en-US" dirty="0">
                <a:hlinkClick r:id="rId2"/>
              </a:rPr>
              <a:t>https://github.com/Fahhad-m/DIRSMongoDocumentation.git</a:t>
            </a:r>
            <a:endParaRPr lang="en-US" dirty="0"/>
          </a:p>
          <a:p>
            <a:r>
              <a:rPr lang="en-US" dirty="0"/>
              <a:t>Video Path</a:t>
            </a:r>
          </a:p>
          <a:p>
            <a:pPr lvl="1"/>
            <a:r>
              <a:rPr lang="en-US" dirty="0">
                <a:hlinkClick r:id="rId2"/>
              </a:rPr>
              <a:t>https://github.com/Fahhad-m/DIRSMongoDocumentation.git</a:t>
            </a:r>
            <a:endParaRPr lang="en-US" dirty="0"/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31853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1B30-6D2B-7791-9E7A-F56E497A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BECA-7E70-A1EC-A930-3B17268C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8880"/>
          </a:xfrm>
        </p:spPr>
        <p:txBody>
          <a:bodyPr/>
          <a:lstStyle/>
          <a:p>
            <a:r>
              <a:rPr lang="en-US" dirty="0"/>
              <a:t>Thank you for the last interaction that was wonderful. I spent 2 nights to get this done to showcase my seriousness and motivation to join DIRS21.</a:t>
            </a:r>
          </a:p>
          <a:p>
            <a:r>
              <a:rPr lang="en-US" dirty="0"/>
              <a:t>As discussed, my only focus is on contributing to DIRS21 without considering any other opportunities.</a:t>
            </a:r>
          </a:p>
          <a:p>
            <a:r>
              <a:rPr lang="en-US" dirty="0"/>
              <a:t>I look forward to receiving positive feedback regarding my efforts.</a:t>
            </a:r>
          </a:p>
        </p:txBody>
      </p:sp>
    </p:spTree>
    <p:extLst>
      <p:ext uri="{BB962C8B-B14F-4D97-AF65-F5344CB8AC3E}">
        <p14:creationId xmlns:p14="http://schemas.microsoft.com/office/powerpoint/2010/main" val="47669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B464-0518-50B9-0F6D-D36E9CD7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Requirement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1747-D421-08D8-CE2B-60072442A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hotel Management system to create categories room</a:t>
            </a:r>
          </a:p>
          <a:p>
            <a:r>
              <a:rPr lang="en-US" dirty="0"/>
              <a:t>Update the categories</a:t>
            </a:r>
          </a:p>
          <a:p>
            <a:r>
              <a:rPr lang="en-US" dirty="0"/>
              <a:t>Retrieve all records information </a:t>
            </a:r>
          </a:p>
          <a:p>
            <a:r>
              <a:rPr lang="en-US" dirty="0"/>
              <a:t>Update create and delete </a:t>
            </a:r>
          </a:p>
          <a:p>
            <a:r>
              <a:rPr lang="en-US" dirty="0"/>
              <a:t>Rederive category by ID</a:t>
            </a:r>
          </a:p>
          <a:p>
            <a:r>
              <a:rPr lang="en-US" dirty="0"/>
              <a:t>Create categories availability</a:t>
            </a:r>
          </a:p>
          <a:p>
            <a:r>
              <a:rPr lang="en-US" dirty="0"/>
              <a:t>Check category availability by date range</a:t>
            </a:r>
          </a:p>
          <a:p>
            <a:r>
              <a:rPr lang="en-US" dirty="0"/>
              <a:t>Unit test case project </a:t>
            </a:r>
          </a:p>
          <a:p>
            <a:r>
              <a:rPr lang="en-US" dirty="0"/>
              <a:t>Pagination and filtration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4525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F5FA-55BD-BD65-2284-3C8A459F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Technical Features and status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4A1A38-6C21-FD17-7ED7-33D4F0546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380115"/>
              </p:ext>
            </p:extLst>
          </p:nvPr>
        </p:nvGraphicFramePr>
        <p:xfrm>
          <a:off x="1933074" y="1464677"/>
          <a:ext cx="9120739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26">
                  <a:extLst>
                    <a:ext uri="{9D8B030D-6E8A-4147-A177-3AD203B41FA5}">
                      <a16:colId xmlns:a16="http://schemas.microsoft.com/office/drawing/2014/main" val="2955898728"/>
                    </a:ext>
                  </a:extLst>
                </a:gridCol>
                <a:gridCol w="4102769">
                  <a:extLst>
                    <a:ext uri="{9D8B030D-6E8A-4147-A177-3AD203B41FA5}">
                      <a16:colId xmlns:a16="http://schemas.microsoft.com/office/drawing/2014/main" val="426602111"/>
                    </a:ext>
                  </a:extLst>
                </a:gridCol>
                <a:gridCol w="1396465">
                  <a:extLst>
                    <a:ext uri="{9D8B030D-6E8A-4147-A177-3AD203B41FA5}">
                      <a16:colId xmlns:a16="http://schemas.microsoft.com/office/drawing/2014/main" val="1414447871"/>
                    </a:ext>
                  </a:extLst>
                </a:gridCol>
                <a:gridCol w="2811379">
                  <a:extLst>
                    <a:ext uri="{9D8B030D-6E8A-4147-A177-3AD203B41FA5}">
                      <a16:colId xmlns:a16="http://schemas.microsoft.com/office/drawing/2014/main" val="4196592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SrNo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56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ASP.NET Core for API Implementation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structure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 Mongo DB instance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Instance has been used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0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 mongo libraries with command line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Libraries configures with VS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72304"/>
                  </a:ext>
                </a:extLst>
              </a:tr>
              <a:tr h="43577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Api to </a:t>
                      </a:r>
                      <a:r>
                        <a:rPr lang="en-US" dirty="0" err="1"/>
                        <a:t>reterive</a:t>
                      </a:r>
                      <a:r>
                        <a:rPr lang="en-US" dirty="0"/>
                        <a:t> all products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ASP.NET Core has been used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7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Reterieve</a:t>
                      </a:r>
                      <a:r>
                        <a:rPr lang="en-US" dirty="0"/>
                        <a:t> product category by ID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 through automated Unit test and postman as well front end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2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new product category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above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3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56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F5FA-55BD-BD65-2284-3C8A459F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Technical Features and status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4A1A38-6C21-FD17-7ED7-33D4F0546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356666"/>
              </p:ext>
            </p:extLst>
          </p:nvPr>
        </p:nvGraphicFramePr>
        <p:xfrm>
          <a:off x="2053390" y="1453515"/>
          <a:ext cx="8412480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232">
                  <a:extLst>
                    <a:ext uri="{9D8B030D-6E8A-4147-A177-3AD203B41FA5}">
                      <a16:colId xmlns:a16="http://schemas.microsoft.com/office/drawing/2014/main" val="2955898728"/>
                    </a:ext>
                  </a:extLst>
                </a:gridCol>
                <a:gridCol w="2975008">
                  <a:extLst>
                    <a:ext uri="{9D8B030D-6E8A-4147-A177-3AD203B41FA5}">
                      <a16:colId xmlns:a16="http://schemas.microsoft.com/office/drawing/2014/main" val="4266021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44478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96592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SrNo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56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existing product by ID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structure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Product by ID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Instance has been used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0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</a:t>
                      </a:r>
                      <a:r>
                        <a:rPr lang="en-US" dirty="0" err="1"/>
                        <a:t>Availaibulity</a:t>
                      </a:r>
                      <a:r>
                        <a:rPr lang="en-US" dirty="0"/>
                        <a:t> of room(Product)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Libraries configures with VS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7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and validate availability of room with date range and category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ASP.NET Core has been used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7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Abstract </a:t>
                      </a:r>
                      <a:r>
                        <a:rPr lang="en-US" dirty="0" err="1"/>
                        <a:t>baseProduct</a:t>
                      </a:r>
                      <a:r>
                        <a:rPr lang="en-US" dirty="0"/>
                        <a:t> that include common properties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 through automated Unit test and postman as well front end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2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</a:t>
                      </a:r>
                      <a:r>
                        <a:rPr lang="en-US" dirty="0" err="1"/>
                        <a:t>BaseProduct</a:t>
                      </a:r>
                      <a:r>
                        <a:rPr lang="en-US" dirty="0"/>
                        <a:t> as an abstract Class that other entities can inherit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above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3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75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F5FA-55BD-BD65-2284-3C8A459F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Technical Features and status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4A1A38-6C21-FD17-7ED7-33D4F0546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868251"/>
              </p:ext>
            </p:extLst>
          </p:nvPr>
        </p:nvGraphicFramePr>
        <p:xfrm>
          <a:off x="2137610" y="1459832"/>
          <a:ext cx="841248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232">
                  <a:extLst>
                    <a:ext uri="{9D8B030D-6E8A-4147-A177-3AD203B41FA5}">
                      <a16:colId xmlns:a16="http://schemas.microsoft.com/office/drawing/2014/main" val="2955898728"/>
                    </a:ext>
                  </a:extLst>
                </a:gridCol>
                <a:gridCol w="2975008">
                  <a:extLst>
                    <a:ext uri="{9D8B030D-6E8A-4147-A177-3AD203B41FA5}">
                      <a16:colId xmlns:a16="http://schemas.microsoft.com/office/drawing/2014/main" val="4266021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44478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96592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SrNo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56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Interface that define product methods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structure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entity class inherit from </a:t>
                      </a:r>
                      <a:r>
                        <a:rPr lang="en-US" dirty="0" err="1"/>
                        <a:t>baseproduct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Instance has been used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0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Product should have ID Category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Libraries configures with VS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7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Capacity (integer): Maximum capacity of the product category (number of guests it can accommodate).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ASP.NET Core has been used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7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implemented functionality to save and load product category information to/from MongoDB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 through automated Unit test and postman as well front end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24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6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D4C932-3F42-8FE5-D46E-795976BED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607623"/>
              </p:ext>
            </p:extLst>
          </p:nvPr>
        </p:nvGraphicFramePr>
        <p:xfrm>
          <a:off x="1836821" y="1476710"/>
          <a:ext cx="9054163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26">
                  <a:extLst>
                    <a:ext uri="{9D8B030D-6E8A-4147-A177-3AD203B41FA5}">
                      <a16:colId xmlns:a16="http://schemas.microsoft.com/office/drawing/2014/main" val="247422281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955550707"/>
                    </a:ext>
                  </a:extLst>
                </a:gridCol>
                <a:gridCol w="938463">
                  <a:extLst>
                    <a:ext uri="{9D8B030D-6E8A-4147-A177-3AD203B41FA5}">
                      <a16:colId xmlns:a16="http://schemas.microsoft.com/office/drawing/2014/main" val="2150384569"/>
                    </a:ext>
                  </a:extLst>
                </a:gridCol>
                <a:gridCol w="3190774">
                  <a:extLst>
                    <a:ext uri="{9D8B030D-6E8A-4147-A177-3AD203B41FA5}">
                      <a16:colId xmlns:a16="http://schemas.microsoft.com/office/drawing/2014/main" val="2692902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SrNo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38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 and load availability information to/from MongoDB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above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2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unit tests to ensure the functionality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above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63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 or a walkthrough video demonstrating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 details are in this deck and video has been generated as well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data pagination and filtering capabilities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5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push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40162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D59E1CDB-A406-38E2-E2CF-A772436A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Technical Features and status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8228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F0CE-0AF7-10BE-5DAA-CF87DC91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42" y="104342"/>
            <a:ext cx="10515600" cy="772110"/>
          </a:xfrm>
        </p:spPr>
        <p:txBody>
          <a:bodyPr/>
          <a:lstStyle/>
          <a:p>
            <a:pPr algn="ctr"/>
            <a:r>
              <a:rPr lang="en-US" dirty="0"/>
              <a:t>Elastic instance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6A580-CB3F-69B3-D1A1-65366A6B4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95" y="876452"/>
            <a:ext cx="8001693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4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C012-659A-C9B1-ADC5-CC20704C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Front End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CDEBAB-B117-F63C-1B61-7CA621C0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933"/>
            <a:ext cx="12192000" cy="522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5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821</Words>
  <Application>Microsoft Office PowerPoint</Application>
  <PresentationFormat>Widescreen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Cascadia Mono</vt:lpstr>
      <vt:lpstr>DIN Next LT Pro Light</vt:lpstr>
      <vt:lpstr>Office Theme</vt:lpstr>
      <vt:lpstr>Mongo DB CRUD with SOLID</vt:lpstr>
      <vt:lpstr>Agenda</vt:lpstr>
      <vt:lpstr>High Level Requirement</vt:lpstr>
      <vt:lpstr>Technical Features and status</vt:lpstr>
      <vt:lpstr>Technical Features and status</vt:lpstr>
      <vt:lpstr>Technical Features and status</vt:lpstr>
      <vt:lpstr>Technical Features and status</vt:lpstr>
      <vt:lpstr>Elastic instance</vt:lpstr>
      <vt:lpstr>Front End</vt:lpstr>
      <vt:lpstr>Evidences Get API to return All Products</vt:lpstr>
      <vt:lpstr>Evidences Get API to return Product by ID</vt:lpstr>
      <vt:lpstr>Evidences Create Product API</vt:lpstr>
      <vt:lpstr>Evidences update product by id</vt:lpstr>
      <vt:lpstr>Evidences Delete Product By ID</vt:lpstr>
      <vt:lpstr>  Create an abstract base entity class (e.g., BaseProduct) that includes common properties such as ID (string) and CreatedAt (DateTime). </vt:lpstr>
      <vt:lpstr>PowerPoint Presentation</vt:lpstr>
      <vt:lpstr>Evidences Get API to return Product by ID</vt:lpstr>
      <vt:lpstr>Auto executed Unit Test cases</vt:lpstr>
      <vt:lpstr>Code Structure with SOLID</vt:lpstr>
      <vt:lpstr>Configuration</vt:lpstr>
      <vt:lpstr>Repository URL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Fahad Mazhar</dc:creator>
  <cp:lastModifiedBy>Fahad Mazhar</cp:lastModifiedBy>
  <cp:revision>7</cp:revision>
  <dcterms:created xsi:type="dcterms:W3CDTF">2024-06-12T22:02:47Z</dcterms:created>
  <dcterms:modified xsi:type="dcterms:W3CDTF">2024-06-13T00:04:16Z</dcterms:modified>
</cp:coreProperties>
</file>