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906" y="6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spPr>
            <a:solidFill>
              <a:srgbClr val="FFC000"/>
            </a:solidFill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2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val>
            <c:numLit>
              <c:formatCode>General</c:formatCode>
              <c:ptCount val="2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1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AA5-498B-A70B-F0725ABCC561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5-498B-A70B-F0725ABCC5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spPr>
            <a:solidFill>
              <a:srgbClr val="FFC000"/>
            </a:solidFill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03-49B2-9D63-34FFFF58E6A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03-49B2-9D63-34FFFF58E6AC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03-49B2-9D63-34FFFF58E6A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03-49B2-9D63-34FFFF58E6AC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03-49B2-9D63-34FFFF58E6AC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03-49B2-9D63-34FFFF58E6AC}"/>
              </c:ext>
            </c:extLst>
          </c:dPt>
          <c:dPt>
            <c:idx val="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03-49B2-9D63-34FFFF58E6AC}"/>
              </c:ext>
            </c:extLst>
          </c:dPt>
          <c:dPt>
            <c:idx val="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203-49B2-9D63-34FFFF58E6AC}"/>
              </c:ext>
            </c:extLst>
          </c:dPt>
          <c:dPt>
            <c:idx val="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203-49B2-9D63-34FFFF58E6AC}"/>
              </c:ext>
            </c:extLst>
          </c:dPt>
          <c:dPt>
            <c:idx val="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203-49B2-9D63-34FFFF58E6AC}"/>
              </c:ext>
            </c:extLst>
          </c:dPt>
          <c:dPt>
            <c:idx val="1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203-49B2-9D63-34FFFF58E6AC}"/>
              </c:ext>
            </c:extLst>
          </c:dPt>
          <c:dPt>
            <c:idx val="1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203-49B2-9D63-34FFFF58E6AC}"/>
              </c:ext>
            </c:extLst>
          </c:dPt>
          <c:dPt>
            <c:idx val="1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203-49B2-9D63-34FFFF58E6AC}"/>
              </c:ext>
            </c:extLst>
          </c:dPt>
          <c:dPt>
            <c:idx val="1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203-49B2-9D63-34FFFF58E6AC}"/>
              </c:ext>
            </c:extLst>
          </c:dPt>
          <c:dPt>
            <c:idx val="1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203-49B2-9D63-34FFFF58E6AC}"/>
              </c:ext>
            </c:extLst>
          </c:dPt>
          <c:dPt>
            <c:idx val="1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203-49B2-9D63-34FFFF58E6AC}"/>
              </c:ext>
            </c:extLst>
          </c:dPt>
          <c:dPt>
            <c:idx val="1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203-49B2-9D63-34FFFF58E6AC}"/>
              </c:ext>
            </c:extLst>
          </c:dPt>
          <c:dPt>
            <c:idx val="1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203-49B2-9D63-34FFFF58E6AC}"/>
              </c:ext>
            </c:extLst>
          </c:dPt>
          <c:dPt>
            <c:idx val="1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203-49B2-9D63-34FFFF58E6AC}"/>
              </c:ext>
            </c:extLst>
          </c:dPt>
          <c:dPt>
            <c:idx val="1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203-49B2-9D63-34FFFF58E6AC}"/>
              </c:ext>
            </c:extLst>
          </c:dPt>
          <c:dPt>
            <c:idx val="2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203-49B2-9D63-34FFFF58E6AC}"/>
              </c:ext>
            </c:extLst>
          </c:dPt>
          <c:val>
            <c:numLit>
              <c:formatCode>General</c:formatCode>
              <c:ptCount val="2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1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AA5-498B-A70B-F0725ABCC561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5-498B-A70B-F0725ABCC5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spPr>
            <a:solidFill>
              <a:srgbClr val="FFC000"/>
            </a:solidFill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03-49B2-9D63-34FFFF58E6A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03-49B2-9D63-34FFFF58E6AC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03-49B2-9D63-34FFFF58E6A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03-49B2-9D63-34FFFF58E6AC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03-49B2-9D63-34FFFF58E6AC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03-49B2-9D63-34FFFF58E6AC}"/>
              </c:ext>
            </c:extLst>
          </c:dPt>
          <c:dPt>
            <c:idx val="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03-49B2-9D63-34FFFF58E6AC}"/>
              </c:ext>
            </c:extLst>
          </c:dPt>
          <c:dPt>
            <c:idx val="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203-49B2-9D63-34FFFF58E6AC}"/>
              </c:ext>
            </c:extLst>
          </c:dPt>
          <c:dPt>
            <c:idx val="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203-49B2-9D63-34FFFF58E6AC}"/>
              </c:ext>
            </c:extLst>
          </c:dPt>
          <c:dPt>
            <c:idx val="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203-49B2-9D63-34FFFF58E6AC}"/>
              </c:ext>
            </c:extLst>
          </c:dPt>
          <c:dPt>
            <c:idx val="1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203-49B2-9D63-34FFFF58E6AC}"/>
              </c:ext>
            </c:extLst>
          </c:dPt>
          <c:dPt>
            <c:idx val="1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203-49B2-9D63-34FFFF58E6AC}"/>
              </c:ext>
            </c:extLst>
          </c:dPt>
          <c:dPt>
            <c:idx val="1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203-49B2-9D63-34FFFF58E6AC}"/>
              </c:ext>
            </c:extLst>
          </c:dPt>
          <c:dPt>
            <c:idx val="1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203-49B2-9D63-34FFFF58E6AC}"/>
              </c:ext>
            </c:extLst>
          </c:dPt>
          <c:dPt>
            <c:idx val="1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203-49B2-9D63-34FFFF58E6AC}"/>
              </c:ext>
            </c:extLst>
          </c:dPt>
          <c:dPt>
            <c:idx val="1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203-49B2-9D63-34FFFF58E6AC}"/>
              </c:ext>
            </c:extLst>
          </c:dPt>
          <c:dPt>
            <c:idx val="1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203-49B2-9D63-34FFFF58E6AC}"/>
              </c:ext>
            </c:extLst>
          </c:dPt>
          <c:dPt>
            <c:idx val="1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203-49B2-9D63-34FFFF58E6AC}"/>
              </c:ext>
            </c:extLst>
          </c:dPt>
          <c:dPt>
            <c:idx val="1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203-49B2-9D63-34FFFF58E6AC}"/>
              </c:ext>
            </c:extLst>
          </c:dPt>
          <c:dPt>
            <c:idx val="1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203-49B2-9D63-34FFFF58E6AC}"/>
              </c:ext>
            </c:extLst>
          </c:dPt>
          <c:dPt>
            <c:idx val="2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203-49B2-9D63-34FFFF58E6AC}"/>
              </c:ext>
            </c:extLst>
          </c:dPt>
          <c:val>
            <c:numLit>
              <c:formatCode>General</c:formatCode>
              <c:ptCount val="2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1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AA5-498B-A70B-F0725ABCC561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5-498B-A70B-F0725ABCC5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spPr>
            <a:solidFill>
              <a:srgbClr val="FFC000"/>
            </a:solidFill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03-49B2-9D63-34FFFF58E6A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03-49B2-9D63-34FFFF58E6AC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03-49B2-9D63-34FFFF58E6A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03-49B2-9D63-34FFFF58E6AC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03-49B2-9D63-34FFFF58E6AC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03-49B2-9D63-34FFFF58E6AC}"/>
              </c:ext>
            </c:extLst>
          </c:dPt>
          <c:dPt>
            <c:idx val="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03-49B2-9D63-34FFFF58E6AC}"/>
              </c:ext>
            </c:extLst>
          </c:dPt>
          <c:dPt>
            <c:idx val="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203-49B2-9D63-34FFFF58E6AC}"/>
              </c:ext>
            </c:extLst>
          </c:dPt>
          <c:dPt>
            <c:idx val="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203-49B2-9D63-34FFFF58E6AC}"/>
              </c:ext>
            </c:extLst>
          </c:dPt>
          <c:dPt>
            <c:idx val="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203-49B2-9D63-34FFFF58E6AC}"/>
              </c:ext>
            </c:extLst>
          </c:dPt>
          <c:dPt>
            <c:idx val="1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203-49B2-9D63-34FFFF58E6AC}"/>
              </c:ext>
            </c:extLst>
          </c:dPt>
          <c:dPt>
            <c:idx val="1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203-49B2-9D63-34FFFF58E6AC}"/>
              </c:ext>
            </c:extLst>
          </c:dPt>
          <c:dPt>
            <c:idx val="1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203-49B2-9D63-34FFFF58E6AC}"/>
              </c:ext>
            </c:extLst>
          </c:dPt>
          <c:dPt>
            <c:idx val="1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203-49B2-9D63-34FFFF58E6AC}"/>
              </c:ext>
            </c:extLst>
          </c:dPt>
          <c:dPt>
            <c:idx val="1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203-49B2-9D63-34FFFF58E6AC}"/>
              </c:ext>
            </c:extLst>
          </c:dPt>
          <c:dPt>
            <c:idx val="1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203-49B2-9D63-34FFFF58E6AC}"/>
              </c:ext>
            </c:extLst>
          </c:dPt>
          <c:dPt>
            <c:idx val="1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203-49B2-9D63-34FFFF58E6AC}"/>
              </c:ext>
            </c:extLst>
          </c:dPt>
          <c:dPt>
            <c:idx val="1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203-49B2-9D63-34FFFF58E6AC}"/>
              </c:ext>
            </c:extLst>
          </c:dPt>
          <c:dPt>
            <c:idx val="1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203-49B2-9D63-34FFFF58E6AC}"/>
              </c:ext>
            </c:extLst>
          </c:dPt>
          <c:dPt>
            <c:idx val="1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203-49B2-9D63-34FFFF58E6AC}"/>
              </c:ext>
            </c:extLst>
          </c:dPt>
          <c:dPt>
            <c:idx val="2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203-49B2-9D63-34FFFF58E6AC}"/>
              </c:ext>
            </c:extLst>
          </c:dPt>
          <c:val>
            <c:numLit>
              <c:formatCode>General</c:formatCode>
              <c:ptCount val="2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1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AA5-498B-A70B-F0725ABCC561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5-498B-A70B-F0725ABCC5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spPr>
            <a:solidFill>
              <a:srgbClr val="FFC000"/>
            </a:solidFill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03-49B2-9D63-34FFFF58E6A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03-49B2-9D63-34FFFF58E6AC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03-49B2-9D63-34FFFF58E6A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03-49B2-9D63-34FFFF58E6AC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03-49B2-9D63-34FFFF58E6AC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03-49B2-9D63-34FFFF58E6AC}"/>
              </c:ext>
            </c:extLst>
          </c:dPt>
          <c:dPt>
            <c:idx val="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03-49B2-9D63-34FFFF58E6AC}"/>
              </c:ext>
            </c:extLst>
          </c:dPt>
          <c:dPt>
            <c:idx val="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203-49B2-9D63-34FFFF58E6AC}"/>
              </c:ext>
            </c:extLst>
          </c:dPt>
          <c:dPt>
            <c:idx val="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203-49B2-9D63-34FFFF58E6AC}"/>
              </c:ext>
            </c:extLst>
          </c:dPt>
          <c:dPt>
            <c:idx val="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203-49B2-9D63-34FFFF58E6AC}"/>
              </c:ext>
            </c:extLst>
          </c:dPt>
          <c:dPt>
            <c:idx val="1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203-49B2-9D63-34FFFF58E6AC}"/>
              </c:ext>
            </c:extLst>
          </c:dPt>
          <c:dPt>
            <c:idx val="1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203-49B2-9D63-34FFFF58E6AC}"/>
              </c:ext>
            </c:extLst>
          </c:dPt>
          <c:dPt>
            <c:idx val="1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203-49B2-9D63-34FFFF58E6AC}"/>
              </c:ext>
            </c:extLst>
          </c:dPt>
          <c:dPt>
            <c:idx val="1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203-49B2-9D63-34FFFF58E6AC}"/>
              </c:ext>
            </c:extLst>
          </c:dPt>
          <c:dPt>
            <c:idx val="1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203-49B2-9D63-34FFFF58E6AC}"/>
              </c:ext>
            </c:extLst>
          </c:dPt>
          <c:dPt>
            <c:idx val="1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203-49B2-9D63-34FFFF58E6AC}"/>
              </c:ext>
            </c:extLst>
          </c:dPt>
          <c:dPt>
            <c:idx val="1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203-49B2-9D63-34FFFF58E6AC}"/>
              </c:ext>
            </c:extLst>
          </c:dPt>
          <c:dPt>
            <c:idx val="1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203-49B2-9D63-34FFFF58E6AC}"/>
              </c:ext>
            </c:extLst>
          </c:dPt>
          <c:dPt>
            <c:idx val="1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203-49B2-9D63-34FFFF58E6AC}"/>
              </c:ext>
            </c:extLst>
          </c:dPt>
          <c:dPt>
            <c:idx val="1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203-49B2-9D63-34FFFF58E6AC}"/>
              </c:ext>
            </c:extLst>
          </c:dPt>
          <c:dPt>
            <c:idx val="2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203-49B2-9D63-34FFFF58E6AC}"/>
              </c:ext>
            </c:extLst>
          </c:dPt>
          <c:val>
            <c:numLit>
              <c:formatCode>General</c:formatCode>
              <c:ptCount val="2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1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AA5-498B-A70B-F0725ABCC561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5-498B-A70B-F0725ABCC5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spPr>
            <a:solidFill>
              <a:srgbClr val="FFC000"/>
            </a:solidFill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03-49B2-9D63-34FFFF58E6A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03-49B2-9D63-34FFFF58E6AC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03-49B2-9D63-34FFFF58E6A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03-49B2-9D63-34FFFF58E6AC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03-49B2-9D63-34FFFF58E6AC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03-49B2-9D63-34FFFF58E6AC}"/>
              </c:ext>
            </c:extLst>
          </c:dPt>
          <c:dPt>
            <c:idx val="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03-49B2-9D63-34FFFF58E6AC}"/>
              </c:ext>
            </c:extLst>
          </c:dPt>
          <c:dPt>
            <c:idx val="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203-49B2-9D63-34FFFF58E6AC}"/>
              </c:ext>
            </c:extLst>
          </c:dPt>
          <c:dPt>
            <c:idx val="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203-49B2-9D63-34FFFF58E6AC}"/>
              </c:ext>
            </c:extLst>
          </c:dPt>
          <c:dPt>
            <c:idx val="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203-49B2-9D63-34FFFF58E6AC}"/>
              </c:ext>
            </c:extLst>
          </c:dPt>
          <c:dPt>
            <c:idx val="1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203-49B2-9D63-34FFFF58E6AC}"/>
              </c:ext>
            </c:extLst>
          </c:dPt>
          <c:dPt>
            <c:idx val="1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203-49B2-9D63-34FFFF58E6AC}"/>
              </c:ext>
            </c:extLst>
          </c:dPt>
          <c:dPt>
            <c:idx val="12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203-49B2-9D63-34FFFF58E6AC}"/>
              </c:ext>
            </c:extLst>
          </c:dPt>
          <c:dPt>
            <c:idx val="13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203-49B2-9D63-34FFFF58E6AC}"/>
              </c:ext>
            </c:extLst>
          </c:dPt>
          <c:dPt>
            <c:idx val="14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203-49B2-9D63-34FFFF58E6AC}"/>
              </c:ext>
            </c:extLst>
          </c:dPt>
          <c:dPt>
            <c:idx val="15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203-49B2-9D63-34FFFF58E6AC}"/>
              </c:ext>
            </c:extLst>
          </c:dPt>
          <c:dPt>
            <c:idx val="16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203-49B2-9D63-34FFFF58E6AC}"/>
              </c:ext>
            </c:extLst>
          </c:dPt>
          <c:dPt>
            <c:idx val="17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203-49B2-9D63-34FFFF58E6AC}"/>
              </c:ext>
            </c:extLst>
          </c:dPt>
          <c:dPt>
            <c:idx val="18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203-49B2-9D63-34FFFF58E6AC}"/>
              </c:ext>
            </c:extLst>
          </c:dPt>
          <c:dPt>
            <c:idx val="19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203-49B2-9D63-34FFFF58E6AC}"/>
              </c:ext>
            </c:extLst>
          </c:dPt>
          <c:dPt>
            <c:idx val="20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203-49B2-9D63-34FFFF58E6AC}"/>
              </c:ext>
            </c:extLst>
          </c:dPt>
          <c:val>
            <c:numLit>
              <c:formatCode>General</c:formatCode>
              <c:ptCount val="2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1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AA5-498B-A70B-F0725ABCC561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5-498B-A70B-F0725ABCC5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5-498B-A70B-F0725ABC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6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9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3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D2DBF-EC3E-426D-B790-9FB231CA285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E79EE-BEFA-49F1-B880-6CC57697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chart" Target="../charts/chart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3.xml"/><Relationship Id="rId2" Type="http://schemas.openxmlformats.org/officeDocument/2006/relationships/hyperlink" Target="mailto:fahimabrarwasi@gmai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chart" Target="../charts/chart2.xml"/><Relationship Id="rId5" Type="http://schemas.openxmlformats.org/officeDocument/2006/relationships/image" Target="../media/image3.png"/><Relationship Id="rId15" Type="http://schemas.openxmlformats.org/officeDocument/2006/relationships/chart" Target="../charts/chart6.xml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chart" Target="../charts/chart1.xml"/><Relationship Id="rId1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6B8737-5A32-3CFD-864B-6592F0EC6045}"/>
              </a:ext>
            </a:extLst>
          </p:cNvPr>
          <p:cNvSpPr/>
          <p:nvPr/>
        </p:nvSpPr>
        <p:spPr>
          <a:xfrm>
            <a:off x="0" y="0"/>
            <a:ext cx="2501153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9A0A6-9B92-0209-0A33-799D3F77FC88}"/>
              </a:ext>
            </a:extLst>
          </p:cNvPr>
          <p:cNvSpPr txBox="1"/>
          <p:nvPr/>
        </p:nvSpPr>
        <p:spPr>
          <a:xfrm>
            <a:off x="162296" y="2129865"/>
            <a:ext cx="232698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CONTACT ME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</a:rPr>
              <a:t>          </a:t>
            </a:r>
            <a:r>
              <a:rPr lang="en-US" sz="1400" b="1" dirty="0">
                <a:solidFill>
                  <a:schemeClr val="bg1"/>
                </a:solidFill>
              </a:rPr>
              <a:t>Phone</a:t>
            </a:r>
          </a:p>
          <a:p>
            <a:r>
              <a:rPr lang="en-US" sz="1400" dirty="0">
                <a:solidFill>
                  <a:schemeClr val="bg1"/>
                </a:solidFill>
              </a:rPr>
              <a:t>123 456 789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</a:rPr>
              <a:t>          </a:t>
            </a:r>
            <a:r>
              <a:rPr lang="en-US" sz="1400" b="1" dirty="0">
                <a:solidFill>
                  <a:schemeClr val="bg1"/>
                </a:solidFill>
              </a:rPr>
              <a:t>Email</a:t>
            </a:r>
          </a:p>
          <a:p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fahimabrarwasi@gmai.com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</a:rPr>
              <a:t>          </a:t>
            </a:r>
            <a:r>
              <a:rPr lang="en-US" sz="1400" b="1" dirty="0">
                <a:solidFill>
                  <a:schemeClr val="bg1"/>
                </a:solidFill>
              </a:rPr>
              <a:t>Address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Rangpur,Pirganj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7" name="Graphic 26" descr="Telephone with solid fill">
            <a:extLst>
              <a:ext uri="{FF2B5EF4-FFF2-40B4-BE49-F238E27FC236}">
                <a16:creationId xmlns:a16="http://schemas.microsoft.com/office/drawing/2014/main" id="{3A12C62E-F4B9-A3ED-F03C-10EFB605B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651" y="2883349"/>
            <a:ext cx="311434" cy="311434"/>
          </a:xfrm>
          <a:prstGeom prst="rect">
            <a:avLst/>
          </a:prstGeom>
        </p:spPr>
      </p:pic>
      <p:pic>
        <p:nvPicPr>
          <p:cNvPr id="29" name="Graphic 28" descr="Email with solid fill">
            <a:extLst>
              <a:ext uri="{FF2B5EF4-FFF2-40B4-BE49-F238E27FC236}">
                <a16:creationId xmlns:a16="http://schemas.microsoft.com/office/drawing/2014/main" id="{7A93160D-7799-A26A-8669-4E04B6D1C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8239" y="3511296"/>
            <a:ext cx="263846" cy="263846"/>
          </a:xfrm>
          <a:prstGeom prst="rect">
            <a:avLst/>
          </a:prstGeom>
        </p:spPr>
      </p:pic>
      <p:pic>
        <p:nvPicPr>
          <p:cNvPr id="31" name="Graphic 30" descr="Home with solid fill">
            <a:extLst>
              <a:ext uri="{FF2B5EF4-FFF2-40B4-BE49-F238E27FC236}">
                <a16:creationId xmlns:a16="http://schemas.microsoft.com/office/drawing/2014/main" id="{296328F5-2BC6-D4B7-CB05-89129B064F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382" y="4172006"/>
            <a:ext cx="289560" cy="2895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B0494D-21C8-54E3-9C14-41808A20B74E}"/>
              </a:ext>
            </a:extLst>
          </p:cNvPr>
          <p:cNvSpPr txBox="1"/>
          <p:nvPr/>
        </p:nvSpPr>
        <p:spPr>
          <a:xfrm>
            <a:off x="162296" y="517360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SKILLS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97655-84B7-DA7E-0B7A-03D99B8AAFE5}"/>
              </a:ext>
            </a:extLst>
          </p:cNvPr>
          <p:cNvSpPr txBox="1"/>
          <p:nvPr/>
        </p:nvSpPr>
        <p:spPr>
          <a:xfrm>
            <a:off x="168520" y="5753966"/>
            <a:ext cx="59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051157-C760-3074-87C9-732342A9A458}"/>
              </a:ext>
            </a:extLst>
          </p:cNvPr>
          <p:cNvSpPr txBox="1"/>
          <p:nvPr/>
        </p:nvSpPr>
        <p:spPr>
          <a:xfrm>
            <a:off x="2501297" y="1989737"/>
            <a:ext cx="4247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ABOUT ME</a:t>
            </a:r>
          </a:p>
          <a:p>
            <a:pPr algn="just"/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 ipsum </a:t>
            </a:r>
            <a:r>
              <a:rPr lang="en-US" sz="1200" dirty="0" err="1"/>
              <a:t>suspendisse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in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endParaRPr lang="en-US" sz="12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3B95CF9-ACB7-3692-A3C9-5D72D80D6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501762"/>
              </p:ext>
            </p:extLst>
          </p:nvPr>
        </p:nvGraphicFramePr>
        <p:xfrm>
          <a:off x="1419333" y="5444739"/>
          <a:ext cx="1042897" cy="895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F5B04EB-3DEA-1C84-E236-911F3916D0F7}"/>
              </a:ext>
            </a:extLst>
          </p:cNvPr>
          <p:cNvSpPr txBox="1"/>
          <p:nvPr/>
        </p:nvSpPr>
        <p:spPr>
          <a:xfrm>
            <a:off x="1754633" y="5784742"/>
            <a:ext cx="423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9682A8-27D2-E83F-FCEC-712A009BB3EF}"/>
              </a:ext>
            </a:extLst>
          </p:cNvPr>
          <p:cNvSpPr/>
          <p:nvPr/>
        </p:nvSpPr>
        <p:spPr>
          <a:xfrm>
            <a:off x="0" y="793376"/>
            <a:ext cx="4356850" cy="95474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C42CD3-F03F-3A59-DB4A-F06B48FA68C8}"/>
              </a:ext>
            </a:extLst>
          </p:cNvPr>
          <p:cNvSpPr/>
          <p:nvPr/>
        </p:nvSpPr>
        <p:spPr>
          <a:xfrm>
            <a:off x="3469343" y="356347"/>
            <a:ext cx="1882588" cy="18288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2A0F5B-4E7D-E06B-09AE-D8F8B4EEE19F}"/>
              </a:ext>
            </a:extLst>
          </p:cNvPr>
          <p:cNvSpPr txBox="1"/>
          <p:nvPr/>
        </p:nvSpPr>
        <p:spPr>
          <a:xfrm>
            <a:off x="23784" y="938064"/>
            <a:ext cx="34455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MD.FAHIM ABRAR AL WASI</a:t>
            </a:r>
          </a:p>
          <a:p>
            <a:r>
              <a:rPr lang="en-US" sz="1600" dirty="0">
                <a:solidFill>
                  <a:schemeClr val="bg1"/>
                </a:solidFill>
              </a:rPr>
              <a:t>Software Engineer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893513F8-E334-6167-7863-04D5E1298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569143"/>
              </p:ext>
            </p:extLst>
          </p:nvPr>
        </p:nvGraphicFramePr>
        <p:xfrm>
          <a:off x="1419333" y="6112735"/>
          <a:ext cx="1042897" cy="895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C7ECE8A-D085-1514-7042-7A927D569B57}"/>
              </a:ext>
            </a:extLst>
          </p:cNvPr>
          <p:cNvSpPr txBox="1"/>
          <p:nvPr/>
        </p:nvSpPr>
        <p:spPr>
          <a:xfrm>
            <a:off x="168520" y="6421960"/>
            <a:ext cx="59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BB7B8D-9652-F33E-89F7-65F27D617F31}"/>
              </a:ext>
            </a:extLst>
          </p:cNvPr>
          <p:cNvSpPr txBox="1"/>
          <p:nvPr/>
        </p:nvSpPr>
        <p:spPr>
          <a:xfrm>
            <a:off x="1754633" y="6464749"/>
            <a:ext cx="423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B17B8-1EA3-E24C-DC77-C15025CE3774}"/>
              </a:ext>
            </a:extLst>
          </p:cNvPr>
          <p:cNvSpPr txBox="1"/>
          <p:nvPr/>
        </p:nvSpPr>
        <p:spPr>
          <a:xfrm>
            <a:off x="168520" y="7089954"/>
            <a:ext cx="82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Bootstrap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A0D21C12-8AEF-358D-0A09-F4BA37111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244830"/>
              </p:ext>
            </p:extLst>
          </p:nvPr>
        </p:nvGraphicFramePr>
        <p:xfrm>
          <a:off x="1438794" y="6778517"/>
          <a:ext cx="1042897" cy="895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FBB20C6-25F4-7A3A-3E58-0BB0EAEF97B0}"/>
              </a:ext>
            </a:extLst>
          </p:cNvPr>
          <p:cNvSpPr txBox="1"/>
          <p:nvPr/>
        </p:nvSpPr>
        <p:spPr>
          <a:xfrm>
            <a:off x="1785113" y="7126078"/>
            <a:ext cx="423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ED457A-BA1A-8F12-C23C-958B76C39E22}"/>
              </a:ext>
            </a:extLst>
          </p:cNvPr>
          <p:cNvSpPr txBox="1"/>
          <p:nvPr/>
        </p:nvSpPr>
        <p:spPr>
          <a:xfrm>
            <a:off x="168520" y="7757948"/>
            <a:ext cx="82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C++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F645A3A-EAD5-413E-1E54-90CA860E9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123628"/>
              </p:ext>
            </p:extLst>
          </p:nvPr>
        </p:nvGraphicFramePr>
        <p:xfrm>
          <a:off x="1446383" y="7448721"/>
          <a:ext cx="1042897" cy="895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D48451F5-0835-7C0F-A76E-DCA1249D9340}"/>
              </a:ext>
            </a:extLst>
          </p:cNvPr>
          <p:cNvSpPr txBox="1"/>
          <p:nvPr/>
        </p:nvSpPr>
        <p:spPr>
          <a:xfrm>
            <a:off x="1785113" y="7788724"/>
            <a:ext cx="423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75220E-469B-3A6E-64F3-9B8ACE96F4C7}"/>
              </a:ext>
            </a:extLst>
          </p:cNvPr>
          <p:cNvSpPr txBox="1"/>
          <p:nvPr/>
        </p:nvSpPr>
        <p:spPr>
          <a:xfrm>
            <a:off x="168520" y="8425942"/>
            <a:ext cx="82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Python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50E9449B-63DE-E54A-EA9F-0A82EAAB1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286111"/>
              </p:ext>
            </p:extLst>
          </p:nvPr>
        </p:nvGraphicFramePr>
        <p:xfrm>
          <a:off x="1446383" y="8118924"/>
          <a:ext cx="1042897" cy="895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90DF0BFB-1B31-9DA7-37B4-99551E735BE3}"/>
              </a:ext>
            </a:extLst>
          </p:cNvPr>
          <p:cNvSpPr txBox="1"/>
          <p:nvPr/>
        </p:nvSpPr>
        <p:spPr>
          <a:xfrm>
            <a:off x="1785113" y="8462883"/>
            <a:ext cx="423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65%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BC5E94-69B7-C18F-5036-D2A81FF75E7A}"/>
              </a:ext>
            </a:extLst>
          </p:cNvPr>
          <p:cNvSpPr txBox="1"/>
          <p:nvPr/>
        </p:nvSpPr>
        <p:spPr>
          <a:xfrm>
            <a:off x="168520" y="9093936"/>
            <a:ext cx="82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SQL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B485534A-74A3-589D-170C-07E470F2F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137208"/>
              </p:ext>
            </p:extLst>
          </p:nvPr>
        </p:nvGraphicFramePr>
        <p:xfrm>
          <a:off x="1446383" y="8789127"/>
          <a:ext cx="1042897" cy="895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F66124DC-C0D1-E5CA-61B9-FB240100C28D}"/>
              </a:ext>
            </a:extLst>
          </p:cNvPr>
          <p:cNvSpPr txBox="1"/>
          <p:nvPr/>
        </p:nvSpPr>
        <p:spPr>
          <a:xfrm>
            <a:off x="1785113" y="9123282"/>
            <a:ext cx="423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55%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0F7749-8748-6DF8-DDEB-687531D27B56}"/>
              </a:ext>
            </a:extLst>
          </p:cNvPr>
          <p:cNvSpPr txBox="1"/>
          <p:nvPr/>
        </p:nvSpPr>
        <p:spPr>
          <a:xfrm>
            <a:off x="2501153" y="3522558"/>
            <a:ext cx="1675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EXPERIENCES</a:t>
            </a:r>
          </a:p>
          <a:p>
            <a:r>
              <a:rPr lang="en-US" sz="1200" b="1" dirty="0"/>
              <a:t>INTERNEE</a:t>
            </a:r>
          </a:p>
          <a:p>
            <a:r>
              <a:rPr lang="en-US" sz="1200" dirty="0"/>
              <a:t>2017-2018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JUNIOR SOFTWARE </a:t>
            </a:r>
          </a:p>
          <a:p>
            <a:r>
              <a:rPr lang="en-US" sz="1200" b="1" dirty="0"/>
              <a:t>ENGINEER</a:t>
            </a:r>
          </a:p>
          <a:p>
            <a:r>
              <a:rPr lang="en-US" sz="1200" dirty="0"/>
              <a:t>2018-2021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SENIOR SOFTWARE </a:t>
            </a:r>
          </a:p>
          <a:p>
            <a:r>
              <a:rPr lang="en-US" sz="1200" b="1" dirty="0"/>
              <a:t>ENGINEER</a:t>
            </a:r>
          </a:p>
          <a:p>
            <a:r>
              <a:rPr lang="en-US" sz="1200" dirty="0"/>
              <a:t>2022-2024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D4EE5-6243-7E3D-43EB-F6E269F980CE}"/>
              </a:ext>
            </a:extLst>
          </p:cNvPr>
          <p:cNvSpPr txBox="1"/>
          <p:nvPr/>
        </p:nvSpPr>
        <p:spPr>
          <a:xfrm>
            <a:off x="4864446" y="4801679"/>
            <a:ext cx="1813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XYZ COMPANY</a:t>
            </a:r>
          </a:p>
          <a:p>
            <a:r>
              <a:rPr lang="en-US" sz="1000" dirty="0" err="1"/>
              <a:t>turpis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aenea</a:t>
            </a:r>
            <a:endParaRPr lang="en-US" sz="1000" dirty="0"/>
          </a:p>
          <a:p>
            <a:r>
              <a:rPr lang="en-US" sz="1000" dirty="0"/>
              <a:t>n pharetra magna ac </a:t>
            </a:r>
            <a:r>
              <a:rPr lang="en-US" sz="1000" dirty="0" err="1"/>
              <a:t>placerat</a:t>
            </a:r>
            <a:endParaRPr lang="en-US" sz="1000" dirty="0"/>
          </a:p>
          <a:p>
            <a:r>
              <a:rPr lang="en-US" sz="1000" dirty="0"/>
              <a:t>vestibulum </a:t>
            </a:r>
            <a:r>
              <a:rPr lang="en-US" sz="1000" dirty="0" err="1"/>
              <a:t>lectus</a:t>
            </a:r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953C34-8595-9313-E190-250A51485BF6}"/>
              </a:ext>
            </a:extLst>
          </p:cNvPr>
          <p:cNvSpPr txBox="1"/>
          <p:nvPr/>
        </p:nvSpPr>
        <p:spPr>
          <a:xfrm>
            <a:off x="4864447" y="5723528"/>
            <a:ext cx="1813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PQR COMPANY</a:t>
            </a:r>
          </a:p>
          <a:p>
            <a:r>
              <a:rPr lang="en-US" sz="1000" dirty="0" err="1"/>
              <a:t>turpis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aenea</a:t>
            </a:r>
            <a:endParaRPr lang="en-US" sz="1000" dirty="0"/>
          </a:p>
          <a:p>
            <a:r>
              <a:rPr lang="en-US" sz="1000" dirty="0"/>
              <a:t>n pharetra magna ac </a:t>
            </a:r>
            <a:r>
              <a:rPr lang="en-US" sz="1000" dirty="0" err="1"/>
              <a:t>placerat</a:t>
            </a:r>
            <a:endParaRPr lang="en-US" sz="1000" dirty="0"/>
          </a:p>
          <a:p>
            <a:r>
              <a:rPr lang="en-US" sz="1000" dirty="0"/>
              <a:t>vestibulum </a:t>
            </a:r>
            <a:r>
              <a:rPr lang="en-US" sz="1000" dirty="0" err="1"/>
              <a:t>lectus</a:t>
            </a:r>
            <a:endParaRPr 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974B43-5E43-933B-65F4-8FD659CD55F8}"/>
              </a:ext>
            </a:extLst>
          </p:cNvPr>
          <p:cNvSpPr txBox="1"/>
          <p:nvPr/>
        </p:nvSpPr>
        <p:spPr>
          <a:xfrm>
            <a:off x="4864446" y="4038079"/>
            <a:ext cx="1813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ABC COMPANY</a:t>
            </a:r>
          </a:p>
          <a:p>
            <a:r>
              <a:rPr lang="en-US" sz="1000" dirty="0" err="1"/>
              <a:t>turpis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aenea</a:t>
            </a:r>
            <a:endParaRPr lang="en-US" sz="1000" dirty="0"/>
          </a:p>
          <a:p>
            <a:r>
              <a:rPr lang="en-US" sz="1000" dirty="0"/>
              <a:t>n pharetra magna ac </a:t>
            </a:r>
            <a:r>
              <a:rPr lang="en-US" sz="1000" dirty="0" err="1"/>
              <a:t>placerat</a:t>
            </a:r>
            <a:endParaRPr lang="en-US" sz="1000" dirty="0"/>
          </a:p>
          <a:p>
            <a:r>
              <a:rPr lang="en-US" sz="1000" dirty="0"/>
              <a:t>vestibulum </a:t>
            </a:r>
            <a:r>
              <a:rPr lang="en-US" sz="1000" dirty="0" err="1"/>
              <a:t>lectus</a:t>
            </a:r>
            <a:endParaRPr lang="en-US" sz="1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B54FDE-1A1F-AA69-4C82-A043C119C7FD}"/>
              </a:ext>
            </a:extLst>
          </p:cNvPr>
          <p:cNvCxnSpPr>
            <a:cxnSpLocks/>
          </p:cNvCxnSpPr>
          <p:nvPr/>
        </p:nvCxnSpPr>
        <p:spPr>
          <a:xfrm>
            <a:off x="4410634" y="4084367"/>
            <a:ext cx="0" cy="2255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0B42A8A-F13D-D286-21FF-E3014C428210}"/>
              </a:ext>
            </a:extLst>
          </p:cNvPr>
          <p:cNvSpPr/>
          <p:nvPr/>
        </p:nvSpPr>
        <p:spPr>
          <a:xfrm>
            <a:off x="4382803" y="4144626"/>
            <a:ext cx="55663" cy="54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3A3F26F-DF8F-690D-B0D8-7D5C7A319A28}"/>
              </a:ext>
            </a:extLst>
          </p:cNvPr>
          <p:cNvSpPr/>
          <p:nvPr/>
        </p:nvSpPr>
        <p:spPr>
          <a:xfrm>
            <a:off x="4382803" y="4914520"/>
            <a:ext cx="55663" cy="54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70E404-89B9-A3FF-93D7-ADE7587E673A}"/>
              </a:ext>
            </a:extLst>
          </p:cNvPr>
          <p:cNvSpPr/>
          <p:nvPr/>
        </p:nvSpPr>
        <p:spPr>
          <a:xfrm>
            <a:off x="4382803" y="5837705"/>
            <a:ext cx="55663" cy="54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8256B-8459-55E6-AF19-2F1AE895EEE6}"/>
              </a:ext>
            </a:extLst>
          </p:cNvPr>
          <p:cNvSpPr txBox="1"/>
          <p:nvPr/>
        </p:nvSpPr>
        <p:spPr>
          <a:xfrm>
            <a:off x="2501153" y="6671465"/>
            <a:ext cx="14555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EDUCATION</a:t>
            </a:r>
          </a:p>
          <a:p>
            <a:r>
              <a:rPr lang="en-US" sz="1200" b="1" dirty="0"/>
              <a:t>HSC</a:t>
            </a:r>
          </a:p>
          <a:p>
            <a:r>
              <a:rPr lang="en-US" sz="1200" dirty="0"/>
              <a:t>2009-2011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BACHELOR OF </a:t>
            </a:r>
          </a:p>
          <a:p>
            <a:r>
              <a:rPr lang="en-US" sz="1200" b="1" dirty="0"/>
              <a:t>SCIENCE</a:t>
            </a:r>
          </a:p>
          <a:p>
            <a:r>
              <a:rPr lang="en-US" sz="1200" dirty="0"/>
              <a:t>2011-2015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MASTER OF </a:t>
            </a:r>
          </a:p>
          <a:p>
            <a:r>
              <a:rPr lang="en-US" sz="1200" b="1" dirty="0"/>
              <a:t>SCIENCE</a:t>
            </a:r>
          </a:p>
          <a:p>
            <a:r>
              <a:rPr lang="en-US" sz="1200" dirty="0"/>
              <a:t>2015-2017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9FF3F8-FD72-4B27-E075-33F7B3E7923D}"/>
              </a:ext>
            </a:extLst>
          </p:cNvPr>
          <p:cNvSpPr txBox="1"/>
          <p:nvPr/>
        </p:nvSpPr>
        <p:spPr>
          <a:xfrm>
            <a:off x="4864445" y="7934906"/>
            <a:ext cx="1813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XYZ INSTITUTE</a:t>
            </a:r>
          </a:p>
          <a:p>
            <a:r>
              <a:rPr lang="en-US" sz="1000" dirty="0" err="1"/>
              <a:t>turpis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aenea</a:t>
            </a:r>
            <a:endParaRPr lang="en-US" sz="1000" dirty="0"/>
          </a:p>
          <a:p>
            <a:r>
              <a:rPr lang="en-US" sz="1000" dirty="0"/>
              <a:t>n pharetra magna ac </a:t>
            </a:r>
            <a:r>
              <a:rPr lang="en-US" sz="1000" dirty="0" err="1"/>
              <a:t>placerat</a:t>
            </a:r>
            <a:endParaRPr lang="en-US" sz="1000" dirty="0"/>
          </a:p>
          <a:p>
            <a:r>
              <a:rPr lang="en-US" sz="1000" dirty="0"/>
              <a:t>vestibulum </a:t>
            </a:r>
            <a:r>
              <a:rPr lang="en-US" sz="1000" dirty="0" err="1"/>
              <a:t>lectus</a:t>
            </a:r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C12CF5-4701-B871-9292-02C9185B7989}"/>
              </a:ext>
            </a:extLst>
          </p:cNvPr>
          <p:cNvSpPr txBox="1"/>
          <p:nvPr/>
        </p:nvSpPr>
        <p:spPr>
          <a:xfrm>
            <a:off x="4864448" y="8810989"/>
            <a:ext cx="1813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PQR INSTITUTE</a:t>
            </a:r>
          </a:p>
          <a:p>
            <a:r>
              <a:rPr lang="en-US" sz="1000" dirty="0" err="1"/>
              <a:t>turpis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aenea</a:t>
            </a:r>
            <a:endParaRPr lang="en-US" sz="1000" dirty="0"/>
          </a:p>
          <a:p>
            <a:r>
              <a:rPr lang="en-US" sz="1000" dirty="0"/>
              <a:t>n pharetra magna ac </a:t>
            </a:r>
            <a:r>
              <a:rPr lang="en-US" sz="1000" dirty="0" err="1"/>
              <a:t>placerat</a:t>
            </a:r>
            <a:endParaRPr lang="en-US" sz="1000" dirty="0"/>
          </a:p>
          <a:p>
            <a:r>
              <a:rPr lang="en-US" sz="1000" dirty="0"/>
              <a:t>vestibulum </a:t>
            </a:r>
            <a:r>
              <a:rPr lang="en-US" sz="1000" dirty="0" err="1"/>
              <a:t>lectus</a:t>
            </a:r>
            <a:endParaRPr 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6A134A-555F-6AE6-1365-47D45CA4D21D}"/>
              </a:ext>
            </a:extLst>
          </p:cNvPr>
          <p:cNvSpPr txBox="1"/>
          <p:nvPr/>
        </p:nvSpPr>
        <p:spPr>
          <a:xfrm>
            <a:off x="4864445" y="7196242"/>
            <a:ext cx="1813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ABC INSTITUTE</a:t>
            </a:r>
          </a:p>
          <a:p>
            <a:r>
              <a:rPr lang="en-US" sz="1000" dirty="0" err="1"/>
              <a:t>turpis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aenea</a:t>
            </a:r>
            <a:endParaRPr lang="en-US" sz="1000" dirty="0"/>
          </a:p>
          <a:p>
            <a:r>
              <a:rPr lang="en-US" sz="1000" dirty="0"/>
              <a:t>n pharetra magna ac </a:t>
            </a:r>
            <a:r>
              <a:rPr lang="en-US" sz="1000" dirty="0" err="1"/>
              <a:t>placerat</a:t>
            </a:r>
            <a:endParaRPr lang="en-US" sz="1000" dirty="0"/>
          </a:p>
          <a:p>
            <a:r>
              <a:rPr lang="en-US" sz="1000" dirty="0"/>
              <a:t>vestibulum </a:t>
            </a:r>
            <a:r>
              <a:rPr lang="en-US" sz="1000" dirty="0" err="1"/>
              <a:t>lectus</a:t>
            </a:r>
            <a:endParaRPr lang="en-US" sz="1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06DD51B-8D66-F2A6-BFFF-079995CB546A}"/>
              </a:ext>
            </a:extLst>
          </p:cNvPr>
          <p:cNvCxnSpPr>
            <a:cxnSpLocks/>
          </p:cNvCxnSpPr>
          <p:nvPr/>
        </p:nvCxnSpPr>
        <p:spPr>
          <a:xfrm>
            <a:off x="4410634" y="7126078"/>
            <a:ext cx="0" cy="2255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629D078-C9B4-A8C0-67C2-3F14C84E93DC}"/>
              </a:ext>
            </a:extLst>
          </p:cNvPr>
          <p:cNvSpPr/>
          <p:nvPr/>
        </p:nvSpPr>
        <p:spPr>
          <a:xfrm>
            <a:off x="4382725" y="7314142"/>
            <a:ext cx="55663" cy="54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0EF8B4E-6368-98EF-0AD1-3B8D11445975}"/>
              </a:ext>
            </a:extLst>
          </p:cNvPr>
          <p:cNvSpPr/>
          <p:nvPr/>
        </p:nvSpPr>
        <p:spPr>
          <a:xfrm>
            <a:off x="4382722" y="8047867"/>
            <a:ext cx="55663" cy="54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D20A71-D144-80EE-9A3E-DA29090DF8FA}"/>
              </a:ext>
            </a:extLst>
          </p:cNvPr>
          <p:cNvSpPr/>
          <p:nvPr/>
        </p:nvSpPr>
        <p:spPr>
          <a:xfrm>
            <a:off x="4382722" y="8916293"/>
            <a:ext cx="55663" cy="54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D065-3F27-D0AA-7532-019DA9E53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3BE757-8EC6-6077-1713-1019D750EC75}"/>
              </a:ext>
            </a:extLst>
          </p:cNvPr>
          <p:cNvSpPr/>
          <p:nvPr/>
        </p:nvSpPr>
        <p:spPr>
          <a:xfrm>
            <a:off x="0" y="0"/>
            <a:ext cx="2501153" cy="990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1503E7-E27A-B777-548A-3843934B1915}"/>
              </a:ext>
            </a:extLst>
          </p:cNvPr>
          <p:cNvSpPr txBox="1"/>
          <p:nvPr/>
        </p:nvSpPr>
        <p:spPr>
          <a:xfrm>
            <a:off x="2501153" y="202054"/>
            <a:ext cx="4247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PERSONAL SKILLS</a:t>
            </a:r>
          </a:p>
          <a:p>
            <a:pPr algn="just"/>
            <a:r>
              <a:rPr lang="en-US" sz="1200" dirty="0" err="1"/>
              <a:t>phasellus</a:t>
            </a:r>
            <a:r>
              <a:rPr lang="en-US" sz="1200" dirty="0"/>
              <a:t> vestibulum lorem sed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 at auctor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id cursus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mi in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sagittis</a:t>
            </a:r>
            <a:r>
              <a:rPr lang="en-US" sz="1200" dirty="0"/>
              <a:t> </a:t>
            </a:r>
            <a:r>
              <a:rPr lang="en-US" sz="1200" dirty="0" err="1"/>
              <a:t>orci</a:t>
            </a:r>
            <a:r>
              <a:rPr lang="en-US" sz="1200" dirty="0"/>
              <a:t> a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semper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at </a:t>
            </a:r>
            <a:r>
              <a:rPr lang="en-US" sz="1200" dirty="0" err="1"/>
              <a:t>tellus</a:t>
            </a:r>
            <a:r>
              <a:rPr lang="en-US" sz="1200" dirty="0"/>
              <a:t> at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condimentum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id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proin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condimentum</a:t>
            </a:r>
            <a:r>
              <a:rPr lang="en-US" sz="1200" dirty="0"/>
              <a:t> id </a:t>
            </a:r>
            <a:r>
              <a:rPr lang="en-US" sz="1200" dirty="0" err="1"/>
              <a:t>venenatis</a:t>
            </a:r>
            <a:r>
              <a:rPr lang="en-US" sz="1200" dirty="0"/>
              <a:t> a </a:t>
            </a:r>
            <a:r>
              <a:rPr lang="en-US" sz="1200" dirty="0" err="1"/>
              <a:t>condimentum</a:t>
            </a:r>
            <a:r>
              <a:rPr lang="en-US" sz="1200" dirty="0"/>
              <a:t>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62885-F5EB-260F-239F-9FE319ED89D4}"/>
              </a:ext>
            </a:extLst>
          </p:cNvPr>
          <p:cNvSpPr txBox="1"/>
          <p:nvPr/>
        </p:nvSpPr>
        <p:spPr>
          <a:xfrm>
            <a:off x="-4896" y="494442"/>
            <a:ext cx="166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LANGUAGES</a:t>
            </a:r>
          </a:p>
        </p:txBody>
      </p:sp>
      <p:sp>
        <p:nvSpPr>
          <p:cNvPr id="3" name="Arrow: Quad 2">
            <a:extLst>
              <a:ext uri="{FF2B5EF4-FFF2-40B4-BE49-F238E27FC236}">
                <a16:creationId xmlns:a16="http://schemas.microsoft.com/office/drawing/2014/main" id="{0C48D950-02C7-40D7-8205-4C058402C5DC}"/>
              </a:ext>
            </a:extLst>
          </p:cNvPr>
          <p:cNvSpPr/>
          <p:nvPr/>
        </p:nvSpPr>
        <p:spPr>
          <a:xfrm>
            <a:off x="672001" y="1565511"/>
            <a:ext cx="760147" cy="926592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F93E6-1E4E-A645-25BA-A8A1B0DFD183}"/>
              </a:ext>
            </a:extLst>
          </p:cNvPr>
          <p:cNvSpPr txBox="1"/>
          <p:nvPr/>
        </p:nvSpPr>
        <p:spPr>
          <a:xfrm>
            <a:off x="1432149" y="1890307"/>
            <a:ext cx="7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BANGLA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8830F-4C6D-12DE-2069-BB1153CD9258}"/>
              </a:ext>
            </a:extLst>
          </p:cNvPr>
          <p:cNvSpPr txBox="1"/>
          <p:nvPr/>
        </p:nvSpPr>
        <p:spPr>
          <a:xfrm>
            <a:off x="620993" y="2528650"/>
            <a:ext cx="862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JAPANESE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B1C6C-208D-D2C5-2E46-1D57CF5EDEC3}"/>
              </a:ext>
            </a:extLst>
          </p:cNvPr>
          <p:cNvSpPr txBox="1"/>
          <p:nvPr/>
        </p:nvSpPr>
        <p:spPr>
          <a:xfrm>
            <a:off x="83379" y="190725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HINDI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0B3F9-09BB-E888-A5D4-4F92B4586A68}"/>
              </a:ext>
            </a:extLst>
          </p:cNvPr>
          <p:cNvSpPr txBox="1"/>
          <p:nvPr/>
        </p:nvSpPr>
        <p:spPr>
          <a:xfrm>
            <a:off x="641544" y="1262404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ENGLISH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3AF96-0DFF-10A9-3806-1B8A28CFF7F8}"/>
              </a:ext>
            </a:extLst>
          </p:cNvPr>
          <p:cNvSpPr txBox="1"/>
          <p:nvPr/>
        </p:nvSpPr>
        <p:spPr>
          <a:xfrm>
            <a:off x="-8535" y="3277504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13" name="Graphic 12" descr="Storytelling with solid fill">
            <a:extLst>
              <a:ext uri="{FF2B5EF4-FFF2-40B4-BE49-F238E27FC236}">
                <a16:creationId xmlns:a16="http://schemas.microsoft.com/office/drawing/2014/main" id="{7AF35405-07F0-7225-14D4-25B0B742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603" y="4985704"/>
            <a:ext cx="480458" cy="480458"/>
          </a:xfrm>
          <a:prstGeom prst="rect">
            <a:avLst/>
          </a:prstGeom>
        </p:spPr>
      </p:pic>
      <p:pic>
        <p:nvPicPr>
          <p:cNvPr id="15" name="Graphic 14" descr="Television with solid fill">
            <a:extLst>
              <a:ext uri="{FF2B5EF4-FFF2-40B4-BE49-F238E27FC236}">
                <a16:creationId xmlns:a16="http://schemas.microsoft.com/office/drawing/2014/main" id="{52637E7E-1891-2431-0C80-E4D2F646A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311" y="5003141"/>
            <a:ext cx="480458" cy="480458"/>
          </a:xfrm>
          <a:prstGeom prst="rect">
            <a:avLst/>
          </a:prstGeom>
        </p:spPr>
      </p:pic>
      <p:pic>
        <p:nvPicPr>
          <p:cNvPr id="18" name="Graphic 17" descr="Travel with solid fill">
            <a:extLst>
              <a:ext uri="{FF2B5EF4-FFF2-40B4-BE49-F238E27FC236}">
                <a16:creationId xmlns:a16="http://schemas.microsoft.com/office/drawing/2014/main" id="{58BC77C3-1F51-C596-6B93-1CF0107AC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2603" y="3865695"/>
            <a:ext cx="570432" cy="570432"/>
          </a:xfrm>
          <a:prstGeom prst="rect">
            <a:avLst/>
          </a:prstGeom>
        </p:spPr>
      </p:pic>
      <p:pic>
        <p:nvPicPr>
          <p:cNvPr id="22" name="Graphic 21" descr="Music notes with solid fill">
            <a:extLst>
              <a:ext uri="{FF2B5EF4-FFF2-40B4-BE49-F238E27FC236}">
                <a16:creationId xmlns:a16="http://schemas.microsoft.com/office/drawing/2014/main" id="{F1FD1273-7DE6-C74A-625F-CD51DA30FD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601" y="3905609"/>
            <a:ext cx="570432" cy="570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F6A761-077D-35D5-6AC2-9B9D89A7594E}"/>
              </a:ext>
            </a:extLst>
          </p:cNvPr>
          <p:cNvSpPr txBox="1"/>
          <p:nvPr/>
        </p:nvSpPr>
        <p:spPr>
          <a:xfrm>
            <a:off x="356255" y="4531921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MUSIC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80BD3-A686-7D79-7E36-E567FC58E164}"/>
              </a:ext>
            </a:extLst>
          </p:cNvPr>
          <p:cNvSpPr txBox="1"/>
          <p:nvPr/>
        </p:nvSpPr>
        <p:spPr>
          <a:xfrm>
            <a:off x="1403782" y="4531922"/>
            <a:ext cx="688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TRAVEL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4915EC-FCB3-3D66-0014-3994FDB1657D}"/>
              </a:ext>
            </a:extLst>
          </p:cNvPr>
          <p:cNvSpPr txBox="1"/>
          <p:nvPr/>
        </p:nvSpPr>
        <p:spPr>
          <a:xfrm>
            <a:off x="392602" y="5539479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MUSIC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2EB3C8-8B57-9FED-5BEF-BF9A3804E371}"/>
              </a:ext>
            </a:extLst>
          </p:cNvPr>
          <p:cNvSpPr txBox="1"/>
          <p:nvPr/>
        </p:nvSpPr>
        <p:spPr>
          <a:xfrm>
            <a:off x="1293905" y="5539479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D742C8-8E17-1C64-E4D6-89EB0FAB5DB3}"/>
              </a:ext>
            </a:extLst>
          </p:cNvPr>
          <p:cNvSpPr txBox="1"/>
          <p:nvPr/>
        </p:nvSpPr>
        <p:spPr>
          <a:xfrm>
            <a:off x="-3307" y="6424416"/>
            <a:ext cx="1453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EXPERTISE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AED77-499B-5F54-69DF-B2D0102832C3}"/>
              </a:ext>
            </a:extLst>
          </p:cNvPr>
          <p:cNvSpPr txBox="1"/>
          <p:nvPr/>
        </p:nvSpPr>
        <p:spPr>
          <a:xfrm>
            <a:off x="83379" y="6715829"/>
            <a:ext cx="2295693" cy="2565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BR" sz="1400" dirty="0">
                <a:solidFill>
                  <a:schemeClr val="bg1"/>
                </a:solidFill>
              </a:rPr>
              <a:t>diam vel quam elementum</a:t>
            </a:r>
          </a:p>
          <a:p>
            <a:pPr>
              <a:lnSpc>
                <a:spcPct val="300000"/>
              </a:lnSpc>
            </a:pPr>
            <a:r>
              <a:rPr lang="pt-BR" sz="1400" dirty="0">
                <a:solidFill>
                  <a:schemeClr val="bg1"/>
                </a:solidFill>
              </a:rPr>
              <a:t>diam vel quam elementum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300000"/>
              </a:lnSpc>
            </a:pPr>
            <a:r>
              <a:rPr lang="pt-BR" sz="1400" dirty="0">
                <a:solidFill>
                  <a:schemeClr val="bg1"/>
                </a:solidFill>
              </a:rPr>
              <a:t>diam vel quam elementum </a:t>
            </a:r>
          </a:p>
          <a:p>
            <a:pPr>
              <a:lnSpc>
                <a:spcPct val="300000"/>
              </a:lnSpc>
            </a:pPr>
            <a:r>
              <a:rPr lang="pt-BR" sz="1400" dirty="0">
                <a:solidFill>
                  <a:schemeClr val="bg1"/>
                </a:solidFill>
              </a:rPr>
              <a:t>diam vel quam elementum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7CA7EE-DF89-0A72-B09C-1BB133A4FD18}"/>
              </a:ext>
            </a:extLst>
          </p:cNvPr>
          <p:cNvSpPr txBox="1"/>
          <p:nvPr/>
        </p:nvSpPr>
        <p:spPr>
          <a:xfrm>
            <a:off x="2481944" y="2671546"/>
            <a:ext cx="4247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AWARD</a:t>
            </a:r>
          </a:p>
          <a:p>
            <a:pPr algn="just"/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 ipsum </a:t>
            </a:r>
            <a:r>
              <a:rPr lang="en-US" sz="1200" dirty="0" err="1"/>
              <a:t>suspendisse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in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87EEBB-591F-91BE-ADCF-269B2FB1084B}"/>
              </a:ext>
            </a:extLst>
          </p:cNvPr>
          <p:cNvSpPr txBox="1"/>
          <p:nvPr/>
        </p:nvSpPr>
        <p:spPr>
          <a:xfrm>
            <a:off x="2516160" y="4500944"/>
            <a:ext cx="42476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ACHIEVEMENT</a:t>
            </a:r>
          </a:p>
          <a:p>
            <a:pPr algn="just"/>
            <a:r>
              <a:rPr lang="en-US" sz="1200" dirty="0" err="1"/>
              <a:t>urna</a:t>
            </a:r>
            <a:r>
              <a:rPr lang="en-US" sz="1200" dirty="0"/>
              <a:t> et pharetra </a:t>
            </a:r>
            <a:r>
              <a:rPr lang="en-US" sz="1200" dirty="0" err="1"/>
              <a:t>pharetra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hendrerit</a:t>
            </a:r>
            <a:r>
              <a:rPr lang="en-US" sz="1200" dirty="0"/>
              <a:t> dolor magna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lorem ipsum dolor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integer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magna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gravida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cursus in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sagittis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 nisi vitae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a diam </a:t>
            </a:r>
            <a:r>
              <a:rPr lang="en-US" sz="1200" dirty="0" err="1"/>
              <a:t>maecenas</a:t>
            </a:r>
            <a:r>
              <a:rPr lang="en-US" sz="1200" dirty="0"/>
              <a:t> sed </a:t>
            </a:r>
            <a:r>
              <a:rPr lang="en-US" sz="1200" dirty="0" err="1"/>
              <a:t>enim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cras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pretium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 eros in cursus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dui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6257DF-4F8C-FA07-45B8-04E4D4E1E3CD}"/>
              </a:ext>
            </a:extLst>
          </p:cNvPr>
          <p:cNvSpPr txBox="1"/>
          <p:nvPr/>
        </p:nvSpPr>
        <p:spPr>
          <a:xfrm>
            <a:off x="2584532" y="8119767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33F769-65F0-981C-CE6C-72A2CAA3FDE7}"/>
              </a:ext>
            </a:extLst>
          </p:cNvPr>
          <p:cNvSpPr txBox="1"/>
          <p:nvPr/>
        </p:nvSpPr>
        <p:spPr>
          <a:xfrm>
            <a:off x="2584532" y="8635329"/>
            <a:ext cx="11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Person name</a:t>
            </a:r>
          </a:p>
          <a:p>
            <a:r>
              <a:rPr lang="en-US" sz="1200" dirty="0"/>
              <a:t>Email address</a:t>
            </a:r>
          </a:p>
          <a:p>
            <a:r>
              <a:rPr lang="en-US" sz="1200" dirty="0"/>
              <a:t>123 456 789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F18AF7-5543-E634-4DBB-A9BFC68EBDA3}"/>
              </a:ext>
            </a:extLst>
          </p:cNvPr>
          <p:cNvSpPr txBox="1"/>
          <p:nvPr/>
        </p:nvSpPr>
        <p:spPr>
          <a:xfrm>
            <a:off x="4456004" y="8635329"/>
            <a:ext cx="11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Person name</a:t>
            </a:r>
          </a:p>
          <a:p>
            <a:r>
              <a:rPr lang="en-US" sz="1200" dirty="0"/>
              <a:t>Email address</a:t>
            </a:r>
          </a:p>
          <a:p>
            <a:r>
              <a:rPr lang="en-US" sz="1200" dirty="0"/>
              <a:t>123 456 789</a:t>
            </a:r>
          </a:p>
        </p:txBody>
      </p:sp>
    </p:spTree>
    <p:extLst>
      <p:ext uri="{BB962C8B-B14F-4D97-AF65-F5344CB8AC3E}">
        <p14:creationId xmlns:p14="http://schemas.microsoft.com/office/powerpoint/2010/main" val="164009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425</Words>
  <Application>Microsoft Office PowerPoint</Application>
  <PresentationFormat>A4 Paper (210x297 mm)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FNU LNU</cp:lastModifiedBy>
  <cp:revision>2</cp:revision>
  <dcterms:created xsi:type="dcterms:W3CDTF">2024-02-28T15:32:35Z</dcterms:created>
  <dcterms:modified xsi:type="dcterms:W3CDTF">2024-02-28T18:10:27Z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2024-02-28T17:34:21Z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6bf941b6-6e8c-4f21-aa3a-98b354fab1a0</vt:lpwstr>
  </property>
  <property fmtid="{D5CDD505-2E9C-101B-9397-08002B2CF9AE}" pid="7" name="MSIP_Label_defa4170-0d19-0005-0004-bc88714345d2_ActionId">
    <vt:lpwstr>9b655ce5-31b0-4708-9aa2-c9274b2081ad</vt:lpwstr>
  </property>
  <property fmtid="{D5CDD505-2E9C-101B-9397-08002B2CF9AE}" pid="8" name="MSIP_Label_defa4170-0d19-0005-0004-bc88714345d2_ContentBits">
    <vt:lpwstr>0</vt:lpwstr>
  </property>
</Properties>
</file>