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3" r:id="rId3"/>
    <p:sldId id="264" r:id="rId4"/>
    <p:sldId id="265" r:id="rId5"/>
    <p:sldId id="267" r:id="rId6"/>
    <p:sldId id="266" r:id="rId7"/>
    <p:sldId id="268" r:id="rId8"/>
    <p:sldId id="271" r:id="rId9"/>
    <p:sldId id="270" r:id="rId10"/>
    <p:sldId id="272" r:id="rId11"/>
    <p:sldId id="273" r:id="rId12"/>
    <p:sldId id="269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0"/>
    <a:srgbClr val="00184F"/>
    <a:srgbClr val="FFFFFF"/>
    <a:srgbClr val="D3D3D3"/>
    <a:srgbClr val="2C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2789" y="1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05570-8603-469E-9F6A-8D532A753B0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FEA0-D276-402B-A000-B3AE2E9B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362e378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362e378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replace the image with a more suitable. Avoid removing the white shape!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ad55ef69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ad55ef69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d55ef69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ad55ef69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ad55ef69b_1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ad55ef69b_1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89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ad55ef69b_1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ad55ef69b_1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b3362e378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b3362e378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ad55ef69b_1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ad55ef69b_1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ad55ef69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ad55ef69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7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1600" y="-53600"/>
            <a:ext cx="12415200" cy="69652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45800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57067" y="3981767"/>
            <a:ext cx="9678000" cy="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8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1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Header">
    <p:bg>
      <p:bgPr>
        <a:solidFill>
          <a:srgbClr val="00BFB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6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ption 1" type="tx">
  <p:cSld name="Text op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720000" y="840284"/>
            <a:ext cx="73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912933" y="1850800"/>
            <a:ext cx="8863600" cy="39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120377" y="60179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733" b="1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8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wo columns">
    <p:bg>
      <p:bgPr>
        <a:solidFill>
          <a:srgbClr val="00184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892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1983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82784" y="2058633"/>
            <a:ext cx="48108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467"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67"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67"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5530267"/>
            <a:ext cx="1579333" cy="12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4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353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35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800">
                <a:solidFill>
                  <a:srgbClr val="00BFB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978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827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49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63556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14.web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218EE6-40D3-C39A-EE8D-EB8B4507C4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r="31678"/>
          <a:stretch/>
        </p:blipFill>
        <p:spPr>
          <a:xfrm>
            <a:off x="4458998" y="-58733"/>
            <a:ext cx="7783801" cy="7029365"/>
          </a:xfrm>
          <a:prstGeom prst="rect">
            <a:avLst/>
          </a:prstGeom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t="19" b="9"/>
          <a:stretch/>
        </p:blipFill>
        <p:spPr>
          <a:xfrm>
            <a:off x="-49334" y="-58733"/>
            <a:ext cx="9205003" cy="70293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 dirty="0">
                <a:solidFill>
                  <a:srgbClr val="00184F"/>
                </a:solidFill>
              </a:rPr>
              <a:t>Cloud</a:t>
            </a:r>
            <a:endParaRPr dirty="0">
              <a:solidFill>
                <a:srgbClr val="00184F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354000" y="3566900"/>
            <a:ext cx="5393600" cy="64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/>
            <a:r>
              <a:rPr lang="en" dirty="0"/>
              <a:t>Cloud Technology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54000" y="4299900"/>
            <a:ext cx="6588400" cy="249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sz="2000" dirty="0"/>
              <a:t>Cloud </a:t>
            </a:r>
            <a:r>
              <a:rPr lang="en" sz="2000" b="1" dirty="0">
                <a:solidFill>
                  <a:srgbClr val="FF8300"/>
                </a:solidFill>
              </a:rPr>
              <a:t>Infrastructure, Platform, Software as a Service </a:t>
            </a:r>
            <a:r>
              <a:rPr lang="en" sz="2000" dirty="0"/>
              <a:t>offerings</a:t>
            </a:r>
            <a:endParaRPr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71E4C-06E4-F81C-B923-174FBF08F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/>
          <a:stretch/>
        </p:blipFill>
        <p:spPr>
          <a:xfrm>
            <a:off x="1813701" y="1739875"/>
            <a:ext cx="9309313" cy="4584725"/>
          </a:xfrm>
          <a:prstGeom prst="rect">
            <a:avLst/>
          </a:prstGeom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680" y="69022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Cloud offerings</a:t>
            </a:r>
            <a:endParaRPr dirty="0"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7901" y="1"/>
            <a:ext cx="2224100" cy="202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069" y="5644984"/>
            <a:ext cx="1397233" cy="108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D3A385-FD77-D340-BCDA-C8EB7D3758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6" r="27084" b="88886"/>
          <a:stretch/>
        </p:blipFill>
        <p:spPr>
          <a:xfrm>
            <a:off x="5888661" y="696074"/>
            <a:ext cx="4079240" cy="543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BC21F-8AEA-0A99-9BF2-B4E98449D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/>
          <a:stretch/>
        </p:blipFill>
        <p:spPr>
          <a:xfrm>
            <a:off x="3140073" y="177799"/>
            <a:ext cx="5911851" cy="3671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9A0E6-F6F9-4642-D008-599D6641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2" y="3570323"/>
            <a:ext cx="7480935" cy="29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Deploying to Google Cloud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4BC88-D02E-1887-F0EB-99524CA4F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60" y="2148051"/>
            <a:ext cx="9308564" cy="35378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68D00-BE82-168C-C0F2-5B4B84AAB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44" y="300304"/>
            <a:ext cx="7471512" cy="62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01367" y="462367"/>
            <a:ext cx="743600" cy="3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3999" b="1" i="0" u="none" strike="noStrike" kern="1200" cap="none" spc="0" normalizeH="0" baseline="0" noProof="0">
                <a:ln>
                  <a:noFill/>
                </a:ln>
                <a:solidFill>
                  <a:srgbClr val="00BFB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“</a:t>
            </a:r>
            <a:endParaRPr kumimoji="0" sz="23999" b="1" i="0" u="none" strike="noStrike" kern="1200" cap="none" spc="0" normalizeH="0" baseline="0" noProof="0">
              <a:ln>
                <a:noFill/>
              </a:ln>
              <a:solidFill>
                <a:srgbClr val="00BFBF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90000" y="563967"/>
            <a:ext cx="95876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Do we need </a:t>
            </a:r>
            <a:r>
              <a:rPr kumimoji="0" lang="en" sz="32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cloud services</a:t>
            </a: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for our </a:t>
            </a:r>
            <a:r>
              <a:rPr kumimoji="0" lang="en" sz="32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applications?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FF83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r="30896"/>
          <a:stretch/>
        </p:blipFill>
        <p:spPr>
          <a:xfrm>
            <a:off x="9066897" y="6096833"/>
            <a:ext cx="4198400" cy="4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9480436" y="6069039"/>
            <a:ext cx="3253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Discussion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FF83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4202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467" y="0"/>
            <a:ext cx="1978533" cy="1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198400" y="1039200"/>
            <a:ext cx="561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" sz="3547" dirty="0">
                <a:solidFill>
                  <a:srgbClr val="00C4C4"/>
                </a:solidFill>
              </a:rPr>
              <a:t>Cloud Objectives</a:t>
            </a:r>
            <a:endParaRPr sz="3547" dirty="0">
              <a:solidFill>
                <a:srgbClr val="00C4C4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-59433" y="1687767"/>
            <a:ext cx="6679600" cy="356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Google Shape;126;p19">
            <a:extLst>
              <a:ext uri="{FF2B5EF4-FFF2-40B4-BE49-F238E27FC236}">
                <a16:creationId xmlns:a16="http://schemas.microsoft.com/office/drawing/2014/main" id="{9D8294CC-ED4F-EE2A-570B-679ABE66C072}"/>
              </a:ext>
            </a:extLst>
          </p:cNvPr>
          <p:cNvSpPr txBox="1">
            <a:spLocks/>
          </p:cNvSpPr>
          <p:nvPr/>
        </p:nvSpPr>
        <p:spPr>
          <a:xfrm>
            <a:off x="1198384" y="2131100"/>
            <a:ext cx="4813796" cy="422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94729" indent="0">
              <a:buFont typeface="Poppins"/>
              <a:buNone/>
            </a:pPr>
            <a:r>
              <a:rPr lang="en-US" sz="1900" kern="0" dirty="0"/>
              <a:t>🥚 </a:t>
            </a:r>
            <a:r>
              <a:rPr lang="en" sz="1900" b="1" kern="0" dirty="0">
                <a:solidFill>
                  <a:srgbClr val="FF8300"/>
                </a:solidFill>
              </a:rPr>
              <a:t>Basic</a:t>
            </a:r>
            <a:endParaRPr lang="en-US" sz="1900" kern="0" dirty="0">
              <a:solidFill>
                <a:schemeClr val="accent4"/>
              </a:solidFill>
            </a:endParaRPr>
          </a:p>
          <a:p>
            <a:pPr marL="194729" indent="0">
              <a:buFont typeface="Poppins"/>
              <a:buNone/>
            </a:pPr>
            <a:endParaRPr lang="en-US" sz="1900" kern="0" dirty="0"/>
          </a:p>
          <a:p>
            <a:pPr marL="194729" indent="0">
              <a:buFont typeface="Poppins"/>
              <a:buNone/>
            </a:pPr>
            <a:r>
              <a:rPr lang="en-US" sz="1900" kern="0" dirty="0"/>
              <a:t>🥚 What is Cloud?</a:t>
            </a:r>
          </a:p>
          <a:p>
            <a:pPr marL="194729" indent="0">
              <a:buNone/>
            </a:pPr>
            <a:r>
              <a:rPr lang="en-US" sz="1900" kern="0" dirty="0"/>
              <a:t>🥚 How do we use Cloud?</a:t>
            </a:r>
          </a:p>
          <a:p>
            <a:pPr marL="194729" indent="0">
              <a:buFont typeface="Poppins"/>
              <a:buNone/>
            </a:pPr>
            <a:r>
              <a:rPr lang="en-US" sz="1900" kern="0" dirty="0"/>
              <a:t>🥚 Do we need Cloud?</a:t>
            </a:r>
          </a:p>
        </p:txBody>
      </p:sp>
      <p:sp>
        <p:nvSpPr>
          <p:cNvPr id="3" name="Google Shape;127;p19">
            <a:extLst>
              <a:ext uri="{FF2B5EF4-FFF2-40B4-BE49-F238E27FC236}">
                <a16:creationId xmlns:a16="http://schemas.microsoft.com/office/drawing/2014/main" id="{9D4929CF-DC38-4549-1C63-4B1BEE86FD23}"/>
              </a:ext>
            </a:extLst>
          </p:cNvPr>
          <p:cNvSpPr txBox="1">
            <a:spLocks/>
          </p:cNvSpPr>
          <p:nvPr/>
        </p:nvSpPr>
        <p:spPr>
          <a:xfrm>
            <a:off x="6182784" y="2131100"/>
            <a:ext cx="4813796" cy="422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●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○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"/>
              <a:buChar char="■"/>
              <a:defRPr sz="1467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en-US" sz="1900" kern="0" dirty="0"/>
              <a:t>✔️ </a:t>
            </a:r>
            <a:r>
              <a:rPr lang="en-US" sz="1900" b="1" kern="0" dirty="0">
                <a:solidFill>
                  <a:srgbClr val="FF8300"/>
                </a:solidFill>
              </a:rPr>
              <a:t>Advanced</a:t>
            </a:r>
          </a:p>
          <a:p>
            <a:pPr marL="0" indent="0">
              <a:buFont typeface="Poppins"/>
              <a:buNone/>
            </a:pPr>
            <a:endParaRPr lang="en-US" sz="1900" kern="0" dirty="0"/>
          </a:p>
          <a:p>
            <a:pPr marL="0" indent="0">
              <a:buFont typeface="Poppins"/>
              <a:buNone/>
            </a:pPr>
            <a:r>
              <a:rPr lang="en-US" sz="1900" kern="0" dirty="0"/>
              <a:t>✔️ IaaS, PaaS, SaaS</a:t>
            </a:r>
            <a:br>
              <a:rPr lang="en-US" sz="1900" kern="0" dirty="0"/>
            </a:br>
            <a:r>
              <a:rPr lang="en-US" sz="1900" kern="0" dirty="0"/>
              <a:t>✔️ Different ways of Deployment </a:t>
            </a:r>
          </a:p>
          <a:p>
            <a:pPr marL="0" indent="0">
              <a:buFont typeface="Poppins"/>
              <a:buNone/>
            </a:pPr>
            <a:r>
              <a:rPr lang="en-US" sz="1900" kern="0" dirty="0"/>
              <a:t>✔️ Pros and Cons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2AC9E7-C190-5460-1925-60499FEA6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44" y="0"/>
            <a:ext cx="9591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5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101367" y="462367"/>
            <a:ext cx="743600" cy="393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3999" b="1" i="0" u="none" strike="noStrike" kern="1200" cap="none" spc="0" normalizeH="0" baseline="0" noProof="0">
                <a:ln>
                  <a:noFill/>
                </a:ln>
                <a:solidFill>
                  <a:srgbClr val="00BFBF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“</a:t>
            </a:r>
            <a:endParaRPr kumimoji="0" sz="23999" b="1" i="0" u="none" strike="noStrike" kern="1200" cap="none" spc="0" normalizeH="0" baseline="0" noProof="0">
              <a:ln>
                <a:noFill/>
              </a:ln>
              <a:solidFill>
                <a:srgbClr val="00BFBF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290000" y="563967"/>
            <a:ext cx="95876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What </a:t>
            </a:r>
            <a:r>
              <a:rPr kumimoji="0" lang="en" sz="32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cloud services</a:t>
            </a: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A1F3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have you used </a:t>
            </a:r>
            <a:r>
              <a:rPr kumimoji="0" lang="en" sz="32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today?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FF83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r="30896"/>
          <a:stretch/>
        </p:blipFill>
        <p:spPr>
          <a:xfrm>
            <a:off x="9066897" y="6096833"/>
            <a:ext cx="4198400" cy="4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9480436" y="6069039"/>
            <a:ext cx="3253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1" i="0" u="none" strike="noStrike" kern="1200" cap="none" spc="0" normalizeH="0" baseline="0" noProof="0" dirty="0">
                <a:ln>
                  <a:noFill/>
                </a:ln>
                <a:solidFill>
                  <a:srgbClr val="FF83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Discussion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FF8300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Cloud or on-premise</a:t>
            </a:r>
            <a:endParaRPr dirty="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959" y="395864"/>
            <a:ext cx="2516371" cy="10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7E347-E050-C13E-1E16-5FCF83F2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91" y="1788340"/>
            <a:ext cx="858012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D745847-0134-E1D1-EA3D-92182E5AF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51" y="158496"/>
            <a:ext cx="10141098" cy="65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7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Evolution of Cloud</a:t>
            </a:r>
            <a:endParaRPr dirty="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9959" y="395864"/>
            <a:ext cx="2516371" cy="105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10149"/>
            <a:ext cx="852800" cy="84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348CD-BB18-2E20-5C0D-BAC3783F3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216"/>
          <a:stretch/>
        </p:blipFill>
        <p:spPr>
          <a:xfrm>
            <a:off x="1818640" y="1960215"/>
            <a:ext cx="8658744" cy="41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0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76DBC-14FE-21B4-D428-63EB206A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0" y="-25400"/>
            <a:ext cx="9561577" cy="2976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F2A07-1DD6-C0B7-D98A-27F3140B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56560"/>
            <a:ext cx="12192000" cy="37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34" y="730867"/>
            <a:ext cx="5396267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>
            <a:spLocks noGrp="1"/>
          </p:cNvSpPr>
          <p:nvPr>
            <p:ph type="title" idx="4294967295"/>
          </p:nvPr>
        </p:nvSpPr>
        <p:spPr>
          <a:xfrm>
            <a:off x="244000" y="779600"/>
            <a:ext cx="4810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Cloud Providers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8FEFD-199A-B9FD-15D5-818D69BCD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01" y="3037748"/>
            <a:ext cx="2269842" cy="1359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6E899-6B13-D812-47F2-F36D33C3E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280" y="3200309"/>
            <a:ext cx="3114040" cy="8989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A2F3A4-F89A-EA69-5172-A4F2274A2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60" y="2834578"/>
            <a:ext cx="3300680" cy="1650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104</Words>
  <Application>Microsoft Office PowerPoint</Application>
  <PresentationFormat>Widescreen</PresentationFormat>
  <Paragraphs>25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Poppins</vt:lpstr>
      <vt:lpstr>NET Template</vt:lpstr>
      <vt:lpstr>Cloud</vt:lpstr>
      <vt:lpstr>Cloud Objectives</vt:lpstr>
      <vt:lpstr>PowerPoint Presentation</vt:lpstr>
      <vt:lpstr>PowerPoint Presentation</vt:lpstr>
      <vt:lpstr>Cloud or on-premise</vt:lpstr>
      <vt:lpstr>PowerPoint Presentation</vt:lpstr>
      <vt:lpstr>Evolution of Cloud</vt:lpstr>
      <vt:lpstr>PowerPoint Presentation</vt:lpstr>
      <vt:lpstr>Cloud Providers</vt:lpstr>
      <vt:lpstr>Cloud offerings</vt:lpstr>
      <vt:lpstr>PowerPoint Presentation</vt:lpstr>
      <vt:lpstr>Deploying to Google Cloud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</dc:title>
  <dc:creator>sirius</dc:creator>
  <cp:lastModifiedBy>sirius</cp:lastModifiedBy>
  <cp:revision>3</cp:revision>
  <dcterms:created xsi:type="dcterms:W3CDTF">2024-05-06T01:24:39Z</dcterms:created>
  <dcterms:modified xsi:type="dcterms:W3CDTF">2024-05-06T02:38:24Z</dcterms:modified>
</cp:coreProperties>
</file>