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im Niloy" userId="91dff4b9abfa325e" providerId="LiveId" clId="{76A345EA-5F0D-4484-9E0B-6270260BD085}"/>
    <pc:docChg chg="undo redo custSel addSld delSld modSld modMainMaster">
      <pc:chgData name="Fahim Niloy" userId="91dff4b9abfa325e" providerId="LiveId" clId="{76A345EA-5F0D-4484-9E0B-6270260BD085}" dt="2025-01-04T14:55:08.927" v="1152"/>
      <pc:docMkLst>
        <pc:docMk/>
      </pc:docMkLst>
      <pc:sldChg chg="addSp delSp modSp mod modTransition setBg modAnim">
        <pc:chgData name="Fahim Niloy" userId="91dff4b9abfa325e" providerId="LiveId" clId="{76A345EA-5F0D-4484-9E0B-6270260BD085}" dt="2025-01-04T14:54:45.113" v="1142"/>
        <pc:sldMkLst>
          <pc:docMk/>
          <pc:sldMk cId="0" sldId="256"/>
        </pc:sldMkLst>
        <pc:spChg chg="mod">
          <ac:chgData name="Fahim Niloy" userId="91dff4b9abfa325e" providerId="LiveId" clId="{76A345EA-5F0D-4484-9E0B-6270260BD085}" dt="2025-01-04T14:40:15.091" v="908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0:19.004" v="909" actId="2711"/>
          <ac:spMkLst>
            <pc:docMk/>
            <pc:sldMk cId="0" sldId="256"/>
            <ac:spMk id="3" creationId="{00000000-0000-0000-0000-000000000000}"/>
          </ac:spMkLst>
        </pc:spChg>
        <pc:picChg chg="add del mod">
          <ac:chgData name="Fahim Niloy" userId="91dff4b9abfa325e" providerId="LiveId" clId="{76A345EA-5F0D-4484-9E0B-6270260BD085}" dt="2025-01-04T14:28:02.501" v="527" actId="478"/>
          <ac:picMkLst>
            <pc:docMk/>
            <pc:sldMk cId="0" sldId="256"/>
            <ac:picMk id="5" creationId="{B885EB63-201E-60EA-482F-B19FD14F0CA6}"/>
          </ac:picMkLst>
        </pc:picChg>
        <pc:picChg chg="add del mod">
          <ac:chgData name="Fahim Niloy" userId="91dff4b9abfa325e" providerId="LiveId" clId="{76A345EA-5F0D-4484-9E0B-6270260BD085}" dt="2025-01-04T14:30:12.349" v="532" actId="478"/>
          <ac:picMkLst>
            <pc:docMk/>
            <pc:sldMk cId="0" sldId="256"/>
            <ac:picMk id="7" creationId="{A2A88A5E-E850-FBAA-3E08-7537EEE509B9}"/>
          </ac:picMkLst>
        </pc:picChg>
        <pc:picChg chg="add mod">
          <ac:chgData name="Fahim Niloy" userId="91dff4b9abfa325e" providerId="LiveId" clId="{76A345EA-5F0D-4484-9E0B-6270260BD085}" dt="2025-01-04T14:37:41.566" v="843" actId="1076"/>
          <ac:picMkLst>
            <pc:docMk/>
            <pc:sldMk cId="0" sldId="256"/>
            <ac:picMk id="9" creationId="{D8E4341D-535D-CBB6-33BE-9C82D7C4158B}"/>
          </ac:picMkLst>
        </pc:picChg>
      </pc:sldChg>
      <pc:sldChg chg="addSp modSp mod modTransition setBg modAnim">
        <pc:chgData name="Fahim Niloy" userId="91dff4b9abfa325e" providerId="LiveId" clId="{76A345EA-5F0D-4484-9E0B-6270260BD085}" dt="2025-01-04T14:53:46.708" v="1136" actId="20577"/>
        <pc:sldMkLst>
          <pc:docMk/>
          <pc:sldMk cId="0" sldId="257"/>
        </pc:sldMkLst>
        <pc:spChg chg="mod">
          <ac:chgData name="Fahim Niloy" userId="91dff4b9abfa325e" providerId="LiveId" clId="{76A345EA-5F0D-4484-9E0B-6270260BD085}" dt="2025-01-04T14:40:28.094" v="910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53:46.708" v="1136" actId="20577"/>
          <ac:spMkLst>
            <pc:docMk/>
            <pc:sldMk cId="0" sldId="257"/>
            <ac:spMk id="3" creationId="{00000000-0000-0000-0000-000000000000}"/>
          </ac:spMkLst>
        </pc:spChg>
        <pc:spChg chg="add">
          <ac:chgData name="Fahim Niloy" userId="91dff4b9abfa325e" providerId="LiveId" clId="{76A345EA-5F0D-4484-9E0B-6270260BD085}" dt="2025-01-04T11:31:12.126" v="105"/>
          <ac:spMkLst>
            <pc:docMk/>
            <pc:sldMk cId="0" sldId="257"/>
            <ac:spMk id="4" creationId="{9D1ABDC0-BFF3-C0D8-CD46-216681E21A10}"/>
          </ac:spMkLst>
        </pc:spChg>
      </pc:sldChg>
      <pc:sldChg chg="modSp mod modTransition setBg modAnim">
        <pc:chgData name="Fahim Niloy" userId="91dff4b9abfa325e" providerId="LiveId" clId="{76A345EA-5F0D-4484-9E0B-6270260BD085}" dt="2025-01-04T14:48:35.192" v="1068"/>
        <pc:sldMkLst>
          <pc:docMk/>
          <pc:sldMk cId="0" sldId="258"/>
        </pc:sldMkLst>
        <pc:spChg chg="mod">
          <ac:chgData name="Fahim Niloy" userId="91dff4b9abfa325e" providerId="LiveId" clId="{76A345EA-5F0D-4484-9E0B-6270260BD085}" dt="2025-01-04T14:40:33.750" v="912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0:33.790" v="913" actId="27636"/>
          <ac:spMkLst>
            <pc:docMk/>
            <pc:sldMk cId="0" sldId="258"/>
            <ac:spMk id="3" creationId="{00000000-0000-0000-0000-000000000000}"/>
          </ac:spMkLst>
        </pc:spChg>
      </pc:sldChg>
      <pc:sldChg chg="addSp modSp mod modTransition setBg modAnim">
        <pc:chgData name="Fahim Niloy" userId="91dff4b9abfa325e" providerId="LiveId" clId="{76A345EA-5F0D-4484-9E0B-6270260BD085}" dt="2025-01-04T14:54:53.143" v="1143"/>
        <pc:sldMkLst>
          <pc:docMk/>
          <pc:sldMk cId="0" sldId="259"/>
        </pc:sldMkLst>
        <pc:spChg chg="mod">
          <ac:chgData name="Fahim Niloy" userId="91dff4b9abfa325e" providerId="LiveId" clId="{76A345EA-5F0D-4484-9E0B-6270260BD085}" dt="2025-01-04T14:40:42.323" v="914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1:08.184" v="925" actId="27636"/>
          <ac:spMkLst>
            <pc:docMk/>
            <pc:sldMk cId="0" sldId="259"/>
            <ac:spMk id="3" creationId="{00000000-0000-0000-0000-000000000000}"/>
          </ac:spMkLst>
        </pc:spChg>
        <pc:spChg chg="add">
          <ac:chgData name="Fahim Niloy" userId="91dff4b9abfa325e" providerId="LiveId" clId="{76A345EA-5F0D-4484-9E0B-6270260BD085}" dt="2025-01-04T13:13:20.914" v="186"/>
          <ac:spMkLst>
            <pc:docMk/>
            <pc:sldMk cId="0" sldId="259"/>
            <ac:spMk id="4" creationId="{31B81528-D490-1DE7-7E34-223278ED0F4C}"/>
          </ac:spMkLst>
        </pc:spChg>
      </pc:sldChg>
      <pc:sldChg chg="addSp modSp mod modTransition setBg modAnim">
        <pc:chgData name="Fahim Niloy" userId="91dff4b9abfa325e" providerId="LiveId" clId="{76A345EA-5F0D-4484-9E0B-6270260BD085}" dt="2025-01-04T14:54:55.999" v="1144"/>
        <pc:sldMkLst>
          <pc:docMk/>
          <pc:sldMk cId="0" sldId="260"/>
        </pc:sldMkLst>
        <pc:spChg chg="mod">
          <ac:chgData name="Fahim Niloy" userId="91dff4b9abfa325e" providerId="LiveId" clId="{76A345EA-5F0D-4484-9E0B-6270260BD085}" dt="2025-01-04T14:41:20.764" v="926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1:29.377" v="929" actId="113"/>
          <ac:spMkLst>
            <pc:docMk/>
            <pc:sldMk cId="0" sldId="260"/>
            <ac:spMk id="3" creationId="{00000000-0000-0000-0000-000000000000}"/>
          </ac:spMkLst>
        </pc:spChg>
        <pc:spChg chg="add">
          <ac:chgData name="Fahim Niloy" userId="91dff4b9abfa325e" providerId="LiveId" clId="{76A345EA-5F0D-4484-9E0B-6270260BD085}" dt="2025-01-04T13:14:07.696" v="201"/>
          <ac:spMkLst>
            <pc:docMk/>
            <pc:sldMk cId="0" sldId="260"/>
            <ac:spMk id="4" creationId="{89722C3C-1B25-4563-28C9-5C17C37FB639}"/>
          </ac:spMkLst>
        </pc:spChg>
        <pc:spChg chg="add mod">
          <ac:chgData name="Fahim Niloy" userId="91dff4b9abfa325e" providerId="LiveId" clId="{76A345EA-5F0D-4484-9E0B-6270260BD085}" dt="2025-01-04T14:41:24.654" v="928" actId="571"/>
          <ac:spMkLst>
            <pc:docMk/>
            <pc:sldMk cId="0" sldId="260"/>
            <ac:spMk id="4" creationId="{CC877A72-C817-2772-FDD3-939213A369D4}"/>
          </ac:spMkLst>
        </pc:spChg>
        <pc:spChg chg="add mod">
          <ac:chgData name="Fahim Niloy" userId="91dff4b9abfa325e" providerId="LiveId" clId="{76A345EA-5F0D-4484-9E0B-6270260BD085}" dt="2025-01-04T13:33:35.564" v="430" actId="571"/>
          <ac:spMkLst>
            <pc:docMk/>
            <pc:sldMk cId="0" sldId="260"/>
            <ac:spMk id="5" creationId="{EFC2C77A-B861-3200-593A-1D3B9F5D9EEE}"/>
          </ac:spMkLst>
        </pc:spChg>
      </pc:sldChg>
      <pc:sldChg chg="addSp modSp mod modTransition setBg modAnim">
        <pc:chgData name="Fahim Niloy" userId="91dff4b9abfa325e" providerId="LiveId" clId="{76A345EA-5F0D-4484-9E0B-6270260BD085}" dt="2025-01-04T14:54:58.712" v="1145"/>
        <pc:sldMkLst>
          <pc:docMk/>
          <pc:sldMk cId="0" sldId="261"/>
        </pc:sldMkLst>
        <pc:spChg chg="mod">
          <ac:chgData name="Fahim Niloy" userId="91dff4b9abfa325e" providerId="LiveId" clId="{76A345EA-5F0D-4484-9E0B-6270260BD085}" dt="2025-01-04T14:41:48.988" v="931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1:49.031" v="932" actId="27636"/>
          <ac:spMkLst>
            <pc:docMk/>
            <pc:sldMk cId="0" sldId="261"/>
            <ac:spMk id="3" creationId="{00000000-0000-0000-0000-000000000000}"/>
          </ac:spMkLst>
        </pc:spChg>
        <pc:spChg chg="add">
          <ac:chgData name="Fahim Niloy" userId="91dff4b9abfa325e" providerId="LiveId" clId="{76A345EA-5F0D-4484-9E0B-6270260BD085}" dt="2025-01-04T13:16:08.668" v="221"/>
          <ac:spMkLst>
            <pc:docMk/>
            <pc:sldMk cId="0" sldId="261"/>
            <ac:spMk id="4" creationId="{DCB4EA80-5045-07E0-B5F8-D71397DB242F}"/>
          </ac:spMkLst>
        </pc:spChg>
        <pc:spChg chg="add">
          <ac:chgData name="Fahim Niloy" userId="91dff4b9abfa325e" providerId="LiveId" clId="{76A345EA-5F0D-4484-9E0B-6270260BD085}" dt="2025-01-04T13:26:22.859" v="357"/>
          <ac:spMkLst>
            <pc:docMk/>
            <pc:sldMk cId="0" sldId="261"/>
            <ac:spMk id="5" creationId="{E65150CF-8470-3FD9-72F9-53F4070E92A3}"/>
          </ac:spMkLst>
        </pc:spChg>
      </pc:sldChg>
      <pc:sldChg chg="addSp modSp mod modTransition setBg">
        <pc:chgData name="Fahim Niloy" userId="91dff4b9abfa325e" providerId="LiveId" clId="{76A345EA-5F0D-4484-9E0B-6270260BD085}" dt="2025-01-04T14:55:04.914" v="1148"/>
        <pc:sldMkLst>
          <pc:docMk/>
          <pc:sldMk cId="0" sldId="262"/>
        </pc:sldMkLst>
        <pc:spChg chg="mod">
          <ac:chgData name="Fahim Niloy" userId="91dff4b9abfa325e" providerId="LiveId" clId="{76A345EA-5F0D-4484-9E0B-6270260BD085}" dt="2025-01-04T11:26:12.442" v="26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3:34:12.701" v="432" actId="12"/>
          <ac:spMkLst>
            <pc:docMk/>
            <pc:sldMk cId="0" sldId="262"/>
            <ac:spMk id="3" creationId="{00000000-0000-0000-0000-000000000000}"/>
          </ac:spMkLst>
        </pc:spChg>
        <pc:spChg chg="add">
          <ac:chgData name="Fahim Niloy" userId="91dff4b9abfa325e" providerId="LiveId" clId="{76A345EA-5F0D-4484-9E0B-6270260BD085}" dt="2025-01-04T13:18:20.597" v="257"/>
          <ac:spMkLst>
            <pc:docMk/>
            <pc:sldMk cId="0" sldId="262"/>
            <ac:spMk id="4" creationId="{A6857F0E-4BB6-7AC5-B99A-3C9B69293F81}"/>
          </ac:spMkLst>
        </pc:spChg>
      </pc:sldChg>
      <pc:sldChg chg="modSp mod modTransition setBg modAnim">
        <pc:chgData name="Fahim Niloy" userId="91dff4b9abfa325e" providerId="LiveId" clId="{76A345EA-5F0D-4484-9E0B-6270260BD085}" dt="2025-01-04T14:55:08.927" v="1152"/>
        <pc:sldMkLst>
          <pc:docMk/>
          <pc:sldMk cId="0" sldId="263"/>
        </pc:sldMkLst>
        <pc:spChg chg="mod">
          <ac:chgData name="Fahim Niloy" userId="91dff4b9abfa325e" providerId="LiveId" clId="{76A345EA-5F0D-4484-9E0B-6270260BD085}" dt="2025-01-04T14:42:10.528" v="935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Fahim Niloy" userId="91dff4b9abfa325e" providerId="LiveId" clId="{76A345EA-5F0D-4484-9E0B-6270260BD085}" dt="2025-01-04T14:43:35.286" v="997" actId="20577"/>
          <ac:spMkLst>
            <pc:docMk/>
            <pc:sldMk cId="0" sldId="263"/>
            <ac:spMk id="3" creationId="{00000000-0000-0000-0000-000000000000}"/>
          </ac:spMkLst>
        </pc:spChg>
      </pc:sldChg>
      <pc:sldChg chg="new del">
        <pc:chgData name="Fahim Niloy" userId="91dff4b9abfa325e" providerId="LiveId" clId="{76A345EA-5F0D-4484-9E0B-6270260BD085}" dt="2025-01-04T13:27:32.820" v="391" actId="680"/>
        <pc:sldMkLst>
          <pc:docMk/>
          <pc:sldMk cId="1000655111" sldId="264"/>
        </pc:sldMkLst>
      </pc:sldChg>
      <pc:sldChg chg="modSp new mod modTransition modAnim">
        <pc:chgData name="Fahim Niloy" userId="91dff4b9abfa325e" providerId="LiveId" clId="{76A345EA-5F0D-4484-9E0B-6270260BD085}" dt="2025-01-04T14:55:01.888" v="1146"/>
        <pc:sldMkLst>
          <pc:docMk/>
          <pc:sldMk cId="3073353417" sldId="264"/>
        </pc:sldMkLst>
        <pc:spChg chg="mod">
          <ac:chgData name="Fahim Niloy" userId="91dff4b9abfa325e" providerId="LiveId" clId="{76A345EA-5F0D-4484-9E0B-6270260BD085}" dt="2025-01-04T14:41:55.317" v="933" actId="2711"/>
          <ac:spMkLst>
            <pc:docMk/>
            <pc:sldMk cId="3073353417" sldId="264"/>
            <ac:spMk id="2" creationId="{BA6955F6-0389-4674-BA99-8F187E3A620C}"/>
          </ac:spMkLst>
        </pc:spChg>
        <pc:spChg chg="mod">
          <ac:chgData name="Fahim Niloy" userId="91dff4b9abfa325e" providerId="LiveId" clId="{76A345EA-5F0D-4484-9E0B-6270260BD085}" dt="2025-01-04T14:41:55.317" v="933" actId="2711"/>
          <ac:spMkLst>
            <pc:docMk/>
            <pc:sldMk cId="3073353417" sldId="264"/>
            <ac:spMk id="3" creationId="{313668C7-CCEB-06FE-65E0-9F03825732F4}"/>
          </ac:spMkLst>
        </pc:spChg>
      </pc:sldChg>
      <pc:sldChg chg="addSp modSp new mod modTransition modAnim">
        <pc:chgData name="Fahim Niloy" userId="91dff4b9abfa325e" providerId="LiveId" clId="{76A345EA-5F0D-4484-9E0B-6270260BD085}" dt="2025-01-04T14:51:58.519" v="1111"/>
        <pc:sldMkLst>
          <pc:docMk/>
          <pc:sldMk cId="1002237639" sldId="265"/>
        </pc:sldMkLst>
        <pc:spChg chg="mod">
          <ac:chgData name="Fahim Niloy" userId="91dff4b9abfa325e" providerId="LiveId" clId="{76A345EA-5F0D-4484-9E0B-6270260BD085}" dt="2025-01-04T14:42:00.623" v="934" actId="2711"/>
          <ac:spMkLst>
            <pc:docMk/>
            <pc:sldMk cId="1002237639" sldId="265"/>
            <ac:spMk id="2" creationId="{0EC78BBD-9330-CC54-516C-25182B918543}"/>
          </ac:spMkLst>
        </pc:spChg>
        <pc:spChg chg="mod">
          <ac:chgData name="Fahim Niloy" userId="91dff4b9abfa325e" providerId="LiveId" clId="{76A345EA-5F0D-4484-9E0B-6270260BD085}" dt="2025-01-04T14:42:00.623" v="934" actId="2711"/>
          <ac:spMkLst>
            <pc:docMk/>
            <pc:sldMk cId="1002237639" sldId="265"/>
            <ac:spMk id="3" creationId="{C7EE0EFC-6653-ACDB-8E27-4BCDA39CEAD7}"/>
          </ac:spMkLst>
        </pc:spChg>
        <pc:spChg chg="add">
          <ac:chgData name="Fahim Niloy" userId="91dff4b9abfa325e" providerId="LiveId" clId="{76A345EA-5F0D-4484-9E0B-6270260BD085}" dt="2025-01-04T14:18:41.772" v="476"/>
          <ac:spMkLst>
            <pc:docMk/>
            <pc:sldMk cId="1002237639" sldId="265"/>
            <ac:spMk id="4" creationId="{F90D5B40-C1EA-472F-8E2A-A45EB9CF8BBA}"/>
          </ac:spMkLst>
        </pc:spChg>
      </pc:sldChg>
      <pc:sldMasterChg chg="setBg modSldLayout">
        <pc:chgData name="Fahim Niloy" userId="91dff4b9abfa325e" providerId="LiveId" clId="{76A345EA-5F0D-4484-9E0B-6270260BD085}" dt="2025-01-04T14:38:49.873" v="886"/>
        <pc:sldMasterMkLst>
          <pc:docMk/>
          <pc:sldMasterMk cId="1196341999" sldId="2147483660"/>
        </pc:sldMasterMkLst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096178849" sldId="2147483661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4130099271" sldId="2147483662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1458720986" sldId="2147483663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917417249" sldId="2147483664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068400994" sldId="2147483665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203149237" sldId="2147483666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2408192197" sldId="2147483667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521728105" sldId="2147483668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660489404" sldId="2147483669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505927307" sldId="2147483670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772599182" sldId="2147483671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91941975" sldId="2147483672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457063705" sldId="2147483673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631847653" sldId="2147483674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1608453398" sldId="2147483675"/>
          </pc:sldLayoutMkLst>
        </pc:sldLayoutChg>
        <pc:sldLayoutChg chg="setBg">
          <pc:chgData name="Fahim Niloy" userId="91dff4b9abfa325e" providerId="LiveId" clId="{76A345EA-5F0D-4484-9E0B-6270260BD085}" dt="2025-01-04T14:38:49.873" v="886"/>
          <pc:sldLayoutMkLst>
            <pc:docMk/>
            <pc:sldMasterMk cId="1196341999" sldId="2147483660"/>
            <pc:sldLayoutMk cId="3376753570" sldId="214748367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5400E-E073-4098-9E90-D5E0EDF829A1}" type="datetimeFigureOut">
              <a:rPr lang="en-SG" smtClean="0"/>
              <a:t>4/1/2025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2FACC-374C-4B9F-ABC1-081F468BB84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083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2FACC-374C-4B9F-ABC1-081F468BB843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463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599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06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7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5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2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0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9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2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04/01/2025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abccompany.com" TargetMode="External"/><Relationship Id="rId2" Type="http://schemas.openxmlformats.org/officeDocument/2006/relationships/hyperlink" Target="http://www.abccompan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5" y="1383210"/>
            <a:ext cx="6600451" cy="2262781"/>
          </a:xfrm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Ltd. 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369982"/>
            <a:ext cx="6600451" cy="15336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Snapshot of Our Journey, Vision, and Offerings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January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E4341D-535D-CBB6-33BE-9C82D7C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53" y="1819374"/>
            <a:ext cx="1242217" cy="999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 Office	: </a:t>
            </a:r>
          </a:p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Ltd., 12th Floor, 89-90, Gulshan Avenue, Gulshan-1, Dhaka-1212, Bangladesh.</a:t>
            </a:r>
          </a:p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		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www.abccompany.com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			: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support@abccompany.com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			: +880 1234567890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910" y="663758"/>
            <a:ext cx="6589199" cy="1280890"/>
          </a:xfrm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86270"/>
            <a:ext cx="6591985" cy="4124952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Founded: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020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Milestones: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Served 1,000+ customers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2022: Launched innovative service platform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2024: Expanded operations across multiple locations in Bangladesh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SG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Growth:</a:t>
            </a: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Aft>
                <a:spcPts val="1200"/>
              </a:spcAft>
              <a:buNone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Achieved consistent 20% revenue growth annually.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33107"/>
            <a:ext cx="6591985" cy="4178115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Mission: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innovative solutions that improve everyday life.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a global leader in sustainable technology, with a focus on smart, eco-friendly products and services.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Values: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Commitment to Excellence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 and Trust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at Every Step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Supporting the Community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809946"/>
            <a:ext cx="6591985" cy="410127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Household Appliances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Home Solutions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Lighting Systems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Product Design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and Maintenance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24/7 Customer Support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Clients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Clients: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Bashundhara Group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Walton Bangladesh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Grameenphone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Partnerships: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S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Robi Axiata Limited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945" y="1905000"/>
            <a:ext cx="6854456" cy="4006222"/>
          </a:xfrm>
        </p:spPr>
        <p:txBody>
          <a:bodyPr>
            <a:normAutofit fontScale="92500" lnSpcReduction="10000"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 operating in major cities across Bangladesh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presence in Dhaka, Chittagong, and Sylhet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 into rural areas for broader accessibility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Expansion Plan: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international markets, focusing on Southeast Asia, the Middle East, and emerging economies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regional headquarters and service centers worldwide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5F6-0389-4674-BA99-8F187E3A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and Leadership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68C7-CCEB-06FE-65E0-9F038257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Fahim Hossain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15+ years of leadership experience in technology and sustainability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Sharmin Akter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Expert in operational efficiency and business development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Tariq Rahman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Innovator in smart home technologies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Nusrat Jahan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Strategic growth driver with a focus on emerging markets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534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8BBD-9330-CC54-516C-25182B91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Awards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EFC-6653-ACDB-8E27-4BCDA39CE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201" y="1775637"/>
            <a:ext cx="6589199" cy="413558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Winner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Business Award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 Global Climate Action Awards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Certified as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Organization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Green Industry Council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Green Business Award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Green Awards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Technology Innovator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Business Awards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Finalist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Economic Forum's Technology Pioneer Award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376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</a:rPr>
              <a:t>Future Goals 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11842"/>
            <a:ext cx="6591985" cy="4199380"/>
          </a:xfrm>
        </p:spPr>
        <p:txBody>
          <a:bodyPr>
            <a:normAutofit fontScale="70000" lnSpcReduction="20000"/>
          </a:bodyPr>
          <a:lstStyle/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Short-term Goals (by Mid-2025):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Launch a new range of solar-powered devices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Establish service centers in 10 more districts</a:t>
            </a:r>
          </a:p>
          <a:p>
            <a:pPr algn="just">
              <a:spcAft>
                <a:spcPts val="1200"/>
              </a:spcAft>
              <a:buFont typeface="Wingdings" panose="05000000000000000000" pitchFamily="2" charset="2"/>
              <a:buChar char="q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Long-term Strategy: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Expand globally, targeting emerging markets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Set up regional HQs in Southeast Asia &amp; the Middle East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Capture 50% market share in Bangladesh's smart home sector by 2030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ü"/>
              <a:defRPr sz="24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Become a global leader in sustainable tech by 2035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458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ABC Ltd.  Company Overview</vt:lpstr>
      <vt:lpstr>Company History</vt:lpstr>
      <vt:lpstr>Mission and Vision</vt:lpstr>
      <vt:lpstr>Products and Services</vt:lpstr>
      <vt:lpstr>Key Clients and Partnerships</vt:lpstr>
      <vt:lpstr>Market Presence</vt:lpstr>
      <vt:lpstr>Team and Leadership </vt:lpstr>
      <vt:lpstr>Achievements and Awards </vt:lpstr>
      <vt:lpstr>Future Goals and Strategy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Fahim Niloy</dc:creator>
  <cp:keywords/>
  <dc:description>generated using python-pptx</dc:description>
  <cp:lastModifiedBy>Fahim Niloy</cp:lastModifiedBy>
  <cp:revision>1</cp:revision>
  <dcterms:created xsi:type="dcterms:W3CDTF">2013-01-27T09:14:16Z</dcterms:created>
  <dcterms:modified xsi:type="dcterms:W3CDTF">2025-01-04T14:55:20Z</dcterms:modified>
  <cp:category/>
</cp:coreProperties>
</file>