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0" r:id="rId3"/>
    <p:sldId id="261" r:id="rId4"/>
    <p:sldId id="258" r:id="rId5"/>
    <p:sldId id="263" r:id="rId6"/>
    <p:sldId id="262" r:id="rId7"/>
    <p:sldId id="264" r:id="rId8"/>
    <p:sldId id="268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41CD4-C498-4DA5-B97F-ACDB3825E76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11207-04B0-463B-9B5D-3B3D26E9FE0E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92D54A73-52E6-4A42-9ED4-74CD72DE8A17}" type="parTrans" cxnId="{F3960D80-B306-465A-9203-1F32124F70C2}">
      <dgm:prSet/>
      <dgm:spPr/>
      <dgm:t>
        <a:bodyPr/>
        <a:lstStyle/>
        <a:p>
          <a:endParaRPr lang="en-US"/>
        </a:p>
      </dgm:t>
    </dgm:pt>
    <dgm:pt modelId="{4F02DF97-B581-41AF-B7B5-0D67F5192237}" type="sibTrans" cxnId="{F3960D80-B306-465A-9203-1F32124F70C2}">
      <dgm:prSet/>
      <dgm:spPr/>
      <dgm:t>
        <a:bodyPr/>
        <a:lstStyle/>
        <a:p>
          <a:endParaRPr lang="en-US"/>
        </a:p>
      </dgm:t>
    </dgm:pt>
    <dgm:pt modelId="{B01A9E72-D9A6-4C83-9D64-904716EA51DB}">
      <dgm:prSet phldrT="[Text]"/>
      <dgm:spPr/>
      <dgm:t>
        <a:bodyPr/>
        <a:lstStyle/>
        <a:p>
          <a:r>
            <a:rPr lang="en-US" dirty="0" smtClean="0"/>
            <a:t>EXCELLENT UI</a:t>
          </a:r>
          <a:endParaRPr lang="en-US" dirty="0"/>
        </a:p>
      </dgm:t>
    </dgm:pt>
    <dgm:pt modelId="{51977540-D034-434F-B0F8-AE524DBD13B9}" type="parTrans" cxnId="{938C5489-DDB4-430F-86BA-C0D10055E54A}">
      <dgm:prSet/>
      <dgm:spPr/>
      <dgm:t>
        <a:bodyPr/>
        <a:lstStyle/>
        <a:p>
          <a:endParaRPr lang="en-US"/>
        </a:p>
      </dgm:t>
    </dgm:pt>
    <dgm:pt modelId="{664382C5-2D80-4F17-8901-AF4CB6A9C1CA}" type="sibTrans" cxnId="{938C5489-DDB4-430F-86BA-C0D10055E54A}">
      <dgm:prSet/>
      <dgm:spPr/>
      <dgm:t>
        <a:bodyPr/>
        <a:lstStyle/>
        <a:p>
          <a:endParaRPr lang="en-US"/>
        </a:p>
      </dgm:t>
    </dgm:pt>
    <dgm:pt modelId="{168FC64D-6B89-4F86-8CD9-409BAEC21387}">
      <dgm:prSet phldrT="[Text]"/>
      <dgm:spPr/>
      <dgm:t>
        <a:bodyPr/>
        <a:lstStyle/>
        <a:p>
          <a:r>
            <a:rPr lang="en-US" dirty="0" smtClean="0"/>
            <a:t>USER-FRIENDLY</a:t>
          </a:r>
          <a:endParaRPr lang="en-US" dirty="0"/>
        </a:p>
      </dgm:t>
    </dgm:pt>
    <dgm:pt modelId="{E1657FCA-534C-4D32-BC36-450627BA5D95}" type="parTrans" cxnId="{D2632D46-BED2-4F9A-8E14-FD96CD8E74F9}">
      <dgm:prSet/>
      <dgm:spPr/>
      <dgm:t>
        <a:bodyPr/>
        <a:lstStyle/>
        <a:p>
          <a:endParaRPr lang="en-US"/>
        </a:p>
      </dgm:t>
    </dgm:pt>
    <dgm:pt modelId="{8685AB7F-FCA2-4D82-A87E-DF48825041CB}" type="sibTrans" cxnId="{D2632D46-BED2-4F9A-8E14-FD96CD8E74F9}">
      <dgm:prSet/>
      <dgm:spPr/>
      <dgm:t>
        <a:bodyPr/>
        <a:lstStyle/>
        <a:p>
          <a:endParaRPr lang="en-US"/>
        </a:p>
      </dgm:t>
    </dgm:pt>
    <dgm:pt modelId="{3C42AE6A-A6DE-48BC-B048-773E38087122}">
      <dgm:prSet phldrT="[Text]"/>
      <dgm:spPr/>
      <dgm:t>
        <a:bodyPr/>
        <a:lstStyle/>
        <a:p>
          <a:r>
            <a:rPr lang="en-US" dirty="0" smtClean="0"/>
            <a:t>Unicode supported</a:t>
          </a:r>
          <a:endParaRPr lang="en-US" dirty="0"/>
        </a:p>
      </dgm:t>
    </dgm:pt>
    <dgm:pt modelId="{A5E09BD3-7B5F-4AB5-9D16-63DDB3D5C552}" type="parTrans" cxnId="{CB05482A-F0A4-4675-9A44-7FFCDF2639E9}">
      <dgm:prSet/>
      <dgm:spPr/>
    </dgm:pt>
    <dgm:pt modelId="{0A2E096E-EDEF-474E-BF1E-4E946AD4033B}" type="sibTrans" cxnId="{CB05482A-F0A4-4675-9A44-7FFCDF2639E9}">
      <dgm:prSet/>
      <dgm:spPr/>
    </dgm:pt>
    <dgm:pt modelId="{28686CB4-26D1-4C11-8CCC-7ACCCB032C01}" type="pres">
      <dgm:prSet presAssocID="{41141CD4-C498-4DA5-B97F-ACDB3825E761}" presName="composite" presStyleCnt="0">
        <dgm:presLayoutVars>
          <dgm:chMax val="1"/>
          <dgm:dir/>
          <dgm:resizeHandles val="exact"/>
        </dgm:presLayoutVars>
      </dgm:prSet>
      <dgm:spPr/>
    </dgm:pt>
    <dgm:pt modelId="{6D4DAAE5-FEBA-40AF-81B4-CA4A7CF3BDAD}" type="pres">
      <dgm:prSet presAssocID="{E5A11207-04B0-463B-9B5D-3B3D26E9FE0E}" presName="roof" presStyleLbl="dkBgShp" presStyleIdx="0" presStyleCnt="2"/>
      <dgm:spPr/>
      <dgm:t>
        <a:bodyPr/>
        <a:lstStyle/>
        <a:p>
          <a:endParaRPr lang="en-US"/>
        </a:p>
      </dgm:t>
    </dgm:pt>
    <dgm:pt modelId="{453C04A0-AAC0-4B30-B6E7-664723913E7F}" type="pres">
      <dgm:prSet presAssocID="{E5A11207-04B0-463B-9B5D-3B3D26E9FE0E}" presName="pillars" presStyleCnt="0"/>
      <dgm:spPr/>
    </dgm:pt>
    <dgm:pt modelId="{18C3FA2E-67A8-4E2B-AA29-65AC91C33A24}" type="pres">
      <dgm:prSet presAssocID="{E5A11207-04B0-463B-9B5D-3B3D26E9FE0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BD8AE-910A-41E6-B732-C780A81794B6}" type="pres">
      <dgm:prSet presAssocID="{168FC64D-6B89-4F86-8CD9-409BAEC2138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725C8-C2FC-433F-B3DA-E1786836754C}" type="pres">
      <dgm:prSet presAssocID="{3C42AE6A-A6DE-48BC-B048-773E38087122}" presName="pillarX" presStyleLbl="node1" presStyleIdx="2" presStyleCnt="3">
        <dgm:presLayoutVars>
          <dgm:bulletEnabled val="1"/>
        </dgm:presLayoutVars>
      </dgm:prSet>
      <dgm:spPr/>
    </dgm:pt>
    <dgm:pt modelId="{433F4D39-5F3F-4C1B-AAAC-0340B691BBFD}" type="pres">
      <dgm:prSet presAssocID="{E5A11207-04B0-463B-9B5D-3B3D26E9FE0E}" presName="base" presStyleLbl="dkBgShp" presStyleIdx="1" presStyleCnt="2"/>
      <dgm:spPr/>
    </dgm:pt>
  </dgm:ptLst>
  <dgm:cxnLst>
    <dgm:cxn modelId="{00120958-62B1-4842-A858-B168758FF833}" type="presOf" srcId="{3C42AE6A-A6DE-48BC-B048-773E38087122}" destId="{62D725C8-C2FC-433F-B3DA-E1786836754C}" srcOrd="0" destOrd="0" presId="urn:microsoft.com/office/officeart/2005/8/layout/hList3"/>
    <dgm:cxn modelId="{F3960D80-B306-465A-9203-1F32124F70C2}" srcId="{41141CD4-C498-4DA5-B97F-ACDB3825E761}" destId="{E5A11207-04B0-463B-9B5D-3B3D26E9FE0E}" srcOrd="0" destOrd="0" parTransId="{92D54A73-52E6-4A42-9ED4-74CD72DE8A17}" sibTransId="{4F02DF97-B581-41AF-B7B5-0D67F5192237}"/>
    <dgm:cxn modelId="{55499C2B-1AAA-4DA5-8A5E-DB3873220D4F}" type="presOf" srcId="{E5A11207-04B0-463B-9B5D-3B3D26E9FE0E}" destId="{6D4DAAE5-FEBA-40AF-81B4-CA4A7CF3BDAD}" srcOrd="0" destOrd="0" presId="urn:microsoft.com/office/officeart/2005/8/layout/hList3"/>
    <dgm:cxn modelId="{938C5489-DDB4-430F-86BA-C0D10055E54A}" srcId="{E5A11207-04B0-463B-9B5D-3B3D26E9FE0E}" destId="{B01A9E72-D9A6-4C83-9D64-904716EA51DB}" srcOrd="0" destOrd="0" parTransId="{51977540-D034-434F-B0F8-AE524DBD13B9}" sibTransId="{664382C5-2D80-4F17-8901-AF4CB6A9C1CA}"/>
    <dgm:cxn modelId="{CB05482A-F0A4-4675-9A44-7FFCDF2639E9}" srcId="{E5A11207-04B0-463B-9B5D-3B3D26E9FE0E}" destId="{3C42AE6A-A6DE-48BC-B048-773E38087122}" srcOrd="2" destOrd="0" parTransId="{A5E09BD3-7B5F-4AB5-9D16-63DDB3D5C552}" sibTransId="{0A2E096E-EDEF-474E-BF1E-4E946AD4033B}"/>
    <dgm:cxn modelId="{3FE471EB-65C7-4EBD-BEE5-7834215F39CF}" type="presOf" srcId="{168FC64D-6B89-4F86-8CD9-409BAEC21387}" destId="{75FBD8AE-910A-41E6-B732-C780A81794B6}" srcOrd="0" destOrd="0" presId="urn:microsoft.com/office/officeart/2005/8/layout/hList3"/>
    <dgm:cxn modelId="{6CBC4C26-9719-4FC4-9FEE-72A5E31151F4}" type="presOf" srcId="{41141CD4-C498-4DA5-B97F-ACDB3825E761}" destId="{28686CB4-26D1-4C11-8CCC-7ACCCB032C01}" srcOrd="0" destOrd="0" presId="urn:microsoft.com/office/officeart/2005/8/layout/hList3"/>
    <dgm:cxn modelId="{D2632D46-BED2-4F9A-8E14-FD96CD8E74F9}" srcId="{E5A11207-04B0-463B-9B5D-3B3D26E9FE0E}" destId="{168FC64D-6B89-4F86-8CD9-409BAEC21387}" srcOrd="1" destOrd="0" parTransId="{E1657FCA-534C-4D32-BC36-450627BA5D95}" sibTransId="{8685AB7F-FCA2-4D82-A87E-DF48825041CB}"/>
    <dgm:cxn modelId="{33C39423-1C9B-4A68-908C-FE18E022CB7D}" type="presOf" srcId="{B01A9E72-D9A6-4C83-9D64-904716EA51DB}" destId="{18C3FA2E-67A8-4E2B-AA29-65AC91C33A24}" srcOrd="0" destOrd="0" presId="urn:microsoft.com/office/officeart/2005/8/layout/hList3"/>
    <dgm:cxn modelId="{FC17F963-8FD6-4C71-8F48-7FDEAE6EE4B8}" type="presParOf" srcId="{28686CB4-26D1-4C11-8CCC-7ACCCB032C01}" destId="{6D4DAAE5-FEBA-40AF-81B4-CA4A7CF3BDAD}" srcOrd="0" destOrd="0" presId="urn:microsoft.com/office/officeart/2005/8/layout/hList3"/>
    <dgm:cxn modelId="{8B3E018D-7910-4D30-BD7D-C673A438BC6C}" type="presParOf" srcId="{28686CB4-26D1-4C11-8CCC-7ACCCB032C01}" destId="{453C04A0-AAC0-4B30-B6E7-664723913E7F}" srcOrd="1" destOrd="0" presId="urn:microsoft.com/office/officeart/2005/8/layout/hList3"/>
    <dgm:cxn modelId="{998A0ED1-E18B-4C36-9262-CBB41495D71C}" type="presParOf" srcId="{453C04A0-AAC0-4B30-B6E7-664723913E7F}" destId="{18C3FA2E-67A8-4E2B-AA29-65AC91C33A24}" srcOrd="0" destOrd="0" presId="urn:microsoft.com/office/officeart/2005/8/layout/hList3"/>
    <dgm:cxn modelId="{A7794C88-C257-403B-88CA-27C5C973AF52}" type="presParOf" srcId="{453C04A0-AAC0-4B30-B6E7-664723913E7F}" destId="{75FBD8AE-910A-41E6-B732-C780A81794B6}" srcOrd="1" destOrd="0" presId="urn:microsoft.com/office/officeart/2005/8/layout/hList3"/>
    <dgm:cxn modelId="{4EC7F8C2-EF5C-4FCE-BC3C-4E6AB7E5D9FE}" type="presParOf" srcId="{453C04A0-AAC0-4B30-B6E7-664723913E7F}" destId="{62D725C8-C2FC-433F-B3DA-E1786836754C}" srcOrd="2" destOrd="0" presId="urn:microsoft.com/office/officeart/2005/8/layout/hList3"/>
    <dgm:cxn modelId="{26419266-976C-4340-BAAE-75CBBECEC791}" type="presParOf" srcId="{28686CB4-26D1-4C11-8CCC-7ACCCB032C01}" destId="{433F4D39-5F3F-4C1B-AAAC-0340B691BBF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682C1-6D0E-40C1-AE9B-E0BDBD8608A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BC55A-57F5-4FB1-912B-D1AE0899970C}">
      <dgm:prSet phldrT="[Text]"/>
      <dgm:spPr/>
      <dgm:t>
        <a:bodyPr/>
        <a:lstStyle/>
        <a:p>
          <a:r>
            <a:rPr lang="en-US" dirty="0" smtClean="0"/>
            <a:t>Splash screen</a:t>
          </a:r>
          <a:endParaRPr lang="en-US" dirty="0"/>
        </a:p>
      </dgm:t>
    </dgm:pt>
    <dgm:pt modelId="{3EC40462-8123-420E-8B43-D58C8F9E48FE}" type="parTrans" cxnId="{8320B680-524A-4F7A-83E0-40D99A4FC7F6}">
      <dgm:prSet/>
      <dgm:spPr/>
      <dgm:t>
        <a:bodyPr/>
        <a:lstStyle/>
        <a:p>
          <a:endParaRPr lang="en-US"/>
        </a:p>
      </dgm:t>
    </dgm:pt>
    <dgm:pt modelId="{EDE37FE6-8024-42A0-8C2B-4D967B90434A}" type="sibTrans" cxnId="{8320B680-524A-4F7A-83E0-40D99A4FC7F6}">
      <dgm:prSet/>
      <dgm:spPr/>
      <dgm:t>
        <a:bodyPr/>
        <a:lstStyle/>
        <a:p>
          <a:endParaRPr lang="en-US"/>
        </a:p>
      </dgm:t>
    </dgm:pt>
    <dgm:pt modelId="{BDCAC5E5-D19B-450C-8776-0421427EDE34}">
      <dgm:prSet phldrT="[Text]"/>
      <dgm:spPr/>
      <dgm:t>
        <a:bodyPr/>
        <a:lstStyle/>
        <a:p>
          <a:r>
            <a:rPr lang="en-US" dirty="0" smtClean="0"/>
            <a:t>Counts all the words in the text</a:t>
          </a:r>
          <a:endParaRPr lang="en-US" dirty="0"/>
        </a:p>
      </dgm:t>
    </dgm:pt>
    <dgm:pt modelId="{8A6CD0A5-C226-4E6A-9434-974D9EB634F4}" type="parTrans" cxnId="{B0541E3B-02A6-4AE2-BA2B-68C571352B30}">
      <dgm:prSet/>
      <dgm:spPr/>
      <dgm:t>
        <a:bodyPr/>
        <a:lstStyle/>
        <a:p>
          <a:endParaRPr lang="en-US"/>
        </a:p>
      </dgm:t>
    </dgm:pt>
    <dgm:pt modelId="{CDCA9195-5A0F-487D-9999-FCE78F1DF57F}" type="sibTrans" cxnId="{B0541E3B-02A6-4AE2-BA2B-68C571352B30}">
      <dgm:prSet/>
      <dgm:spPr/>
      <dgm:t>
        <a:bodyPr/>
        <a:lstStyle/>
        <a:p>
          <a:endParaRPr lang="en-US"/>
        </a:p>
      </dgm:t>
    </dgm:pt>
    <dgm:pt modelId="{D1D6E44D-EE14-48CC-8616-9826214DFEBA}">
      <dgm:prSet phldrT="[Text]"/>
      <dgm:spPr/>
      <dgm:t>
        <a:bodyPr/>
        <a:lstStyle/>
        <a:p>
          <a:r>
            <a:rPr lang="en-US" dirty="0" smtClean="0"/>
            <a:t>Line count</a:t>
          </a:r>
          <a:endParaRPr lang="en-US" dirty="0"/>
        </a:p>
      </dgm:t>
    </dgm:pt>
    <dgm:pt modelId="{5D68E6FB-2598-41D5-A409-FCC2C9126B30}" type="parTrans" cxnId="{0FC5DE08-93E3-4A71-AE3B-7EC98AF4FE68}">
      <dgm:prSet/>
      <dgm:spPr/>
      <dgm:t>
        <a:bodyPr/>
        <a:lstStyle/>
        <a:p>
          <a:endParaRPr lang="en-US"/>
        </a:p>
      </dgm:t>
    </dgm:pt>
    <dgm:pt modelId="{93BEF39D-56D4-47A5-AEFD-A03871D0FB80}" type="sibTrans" cxnId="{0FC5DE08-93E3-4A71-AE3B-7EC98AF4FE68}">
      <dgm:prSet/>
      <dgm:spPr/>
      <dgm:t>
        <a:bodyPr/>
        <a:lstStyle/>
        <a:p>
          <a:endParaRPr lang="en-US"/>
        </a:p>
      </dgm:t>
    </dgm:pt>
    <dgm:pt modelId="{1B1DDB15-7410-43B4-8580-CBD60ABB2C72}">
      <dgm:prSet phldrT="[Text]"/>
      <dgm:spPr/>
      <dgm:t>
        <a:bodyPr/>
        <a:lstStyle/>
        <a:p>
          <a:r>
            <a:rPr lang="en-US" dirty="0" smtClean="0"/>
            <a:t>The number of lines will be shown.</a:t>
          </a:r>
          <a:endParaRPr lang="en-US" dirty="0"/>
        </a:p>
      </dgm:t>
    </dgm:pt>
    <dgm:pt modelId="{B3E1A803-3889-4DD6-B75D-3043A29B9D46}" type="parTrans" cxnId="{5CDDA0BB-23B9-4B49-B5DA-D0164E824F1C}">
      <dgm:prSet/>
      <dgm:spPr/>
      <dgm:t>
        <a:bodyPr/>
        <a:lstStyle/>
        <a:p>
          <a:endParaRPr lang="en-US"/>
        </a:p>
      </dgm:t>
    </dgm:pt>
    <dgm:pt modelId="{2C4C9196-A4F1-42EC-BF31-399781855700}" type="sibTrans" cxnId="{5CDDA0BB-23B9-4B49-B5DA-D0164E824F1C}">
      <dgm:prSet/>
      <dgm:spPr/>
      <dgm:t>
        <a:bodyPr/>
        <a:lstStyle/>
        <a:p>
          <a:endParaRPr lang="en-US"/>
        </a:p>
      </dgm:t>
    </dgm:pt>
    <dgm:pt modelId="{C668B083-CA73-493B-94C3-4D3D3BD1EBE6}">
      <dgm:prSet phldrT="[Text]"/>
      <dgm:spPr/>
      <dgm:t>
        <a:bodyPr/>
        <a:lstStyle/>
        <a:p>
          <a:r>
            <a:rPr lang="en-US" dirty="0" smtClean="0"/>
            <a:t>Word count</a:t>
          </a:r>
          <a:endParaRPr lang="en-US" dirty="0"/>
        </a:p>
      </dgm:t>
    </dgm:pt>
    <dgm:pt modelId="{328BC0A5-5163-4F57-ADA3-BBAD6E6EDB1C}" type="sibTrans" cxnId="{31BEFC5C-C3F0-4C59-A738-1226342AFFC2}">
      <dgm:prSet/>
      <dgm:spPr/>
      <dgm:t>
        <a:bodyPr/>
        <a:lstStyle/>
        <a:p>
          <a:endParaRPr lang="en-US"/>
        </a:p>
      </dgm:t>
    </dgm:pt>
    <dgm:pt modelId="{C8DF2927-DA94-4F89-845F-13B7532DAC8F}" type="parTrans" cxnId="{31BEFC5C-C3F0-4C59-A738-1226342AFFC2}">
      <dgm:prSet/>
      <dgm:spPr/>
      <dgm:t>
        <a:bodyPr/>
        <a:lstStyle/>
        <a:p>
          <a:endParaRPr lang="en-US"/>
        </a:p>
      </dgm:t>
    </dgm:pt>
    <dgm:pt modelId="{5C20CD29-4038-490E-9686-2ECACE53FFEC}">
      <dgm:prSet phldrT="[Text]"/>
      <dgm:spPr/>
      <dgm:t>
        <a:bodyPr/>
        <a:lstStyle/>
        <a:p>
          <a:r>
            <a:rPr lang="en-US" dirty="0" smtClean="0"/>
            <a:t>It will appear at the start of the app</a:t>
          </a:r>
          <a:endParaRPr lang="en-US" dirty="0"/>
        </a:p>
      </dgm:t>
    </dgm:pt>
    <dgm:pt modelId="{BAEA79C8-0325-451A-8CD2-2FD8275552C4}" type="sibTrans" cxnId="{875EBE3E-8588-4B40-8743-4A4BCFD78D48}">
      <dgm:prSet/>
      <dgm:spPr/>
      <dgm:t>
        <a:bodyPr/>
        <a:lstStyle/>
        <a:p>
          <a:endParaRPr lang="en-US"/>
        </a:p>
      </dgm:t>
    </dgm:pt>
    <dgm:pt modelId="{E06D127B-0848-482A-925A-26A937CDA09D}" type="parTrans" cxnId="{875EBE3E-8588-4B40-8743-4A4BCFD78D48}">
      <dgm:prSet/>
      <dgm:spPr/>
      <dgm:t>
        <a:bodyPr/>
        <a:lstStyle/>
        <a:p>
          <a:endParaRPr lang="en-US"/>
        </a:p>
      </dgm:t>
    </dgm:pt>
    <dgm:pt modelId="{43D8F12F-AE14-4DF1-909C-971D738AAA3E}" type="pres">
      <dgm:prSet presAssocID="{820682C1-6D0E-40C1-AE9B-E0BDBD8608A9}" presName="Name0" presStyleCnt="0">
        <dgm:presLayoutVars>
          <dgm:dir/>
          <dgm:resizeHandles val="exact"/>
        </dgm:presLayoutVars>
      </dgm:prSet>
      <dgm:spPr/>
    </dgm:pt>
    <dgm:pt modelId="{D8508BF2-21AC-4DFD-B34B-88BD89044CE3}" type="pres">
      <dgm:prSet presAssocID="{2F5BC55A-57F5-4FB1-912B-D1AE0899970C}" presName="node" presStyleLbl="node1" presStyleIdx="0" presStyleCnt="3" custLinFactNeighborX="-513" custLinFactNeighborY="-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6C0E8-4432-46DE-8CD0-203D09025E4C}" type="pres">
      <dgm:prSet presAssocID="{EDE37FE6-8024-42A0-8C2B-4D967B90434A}" presName="sibTrans" presStyleCnt="0"/>
      <dgm:spPr/>
    </dgm:pt>
    <dgm:pt modelId="{05F748A5-F811-4B93-B9B2-D0F9541D8306}" type="pres">
      <dgm:prSet presAssocID="{C668B083-CA73-493B-94C3-4D3D3BD1EBE6}" presName="node" presStyleLbl="node1" presStyleIdx="1" presStyleCnt="3" custLinFactNeighborX="8930" custLinFactNeighborY="-1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E4FFB-424F-4CA7-8358-B63D989E31D0}" type="pres">
      <dgm:prSet presAssocID="{328BC0A5-5163-4F57-ADA3-BBAD6E6EDB1C}" presName="sibTrans" presStyleCnt="0"/>
      <dgm:spPr/>
    </dgm:pt>
    <dgm:pt modelId="{B5D879F6-BD71-42F5-A15A-C2192A43972E}" type="pres">
      <dgm:prSet presAssocID="{D1D6E44D-EE14-48CC-8616-9826214DFEB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5DE08-93E3-4A71-AE3B-7EC98AF4FE68}" srcId="{820682C1-6D0E-40C1-AE9B-E0BDBD8608A9}" destId="{D1D6E44D-EE14-48CC-8616-9826214DFEBA}" srcOrd="2" destOrd="0" parTransId="{5D68E6FB-2598-41D5-A409-FCC2C9126B30}" sibTransId="{93BEF39D-56D4-47A5-AEFD-A03871D0FB80}"/>
    <dgm:cxn modelId="{592E0A64-DF57-44BD-91F9-8A29DA78E91F}" type="presOf" srcId="{1B1DDB15-7410-43B4-8580-CBD60ABB2C72}" destId="{B5D879F6-BD71-42F5-A15A-C2192A43972E}" srcOrd="0" destOrd="1" presId="urn:microsoft.com/office/officeart/2005/8/layout/hList6"/>
    <dgm:cxn modelId="{813A389A-2831-4EE0-8CCF-568CB46C3C3F}" type="presOf" srcId="{820682C1-6D0E-40C1-AE9B-E0BDBD8608A9}" destId="{43D8F12F-AE14-4DF1-909C-971D738AAA3E}" srcOrd="0" destOrd="0" presId="urn:microsoft.com/office/officeart/2005/8/layout/hList6"/>
    <dgm:cxn modelId="{161BCA25-9C8A-4E99-9F34-F9056471DCC0}" type="presOf" srcId="{2F5BC55A-57F5-4FB1-912B-D1AE0899970C}" destId="{D8508BF2-21AC-4DFD-B34B-88BD89044CE3}" srcOrd="0" destOrd="0" presId="urn:microsoft.com/office/officeart/2005/8/layout/hList6"/>
    <dgm:cxn modelId="{5CDDA0BB-23B9-4B49-B5DA-D0164E824F1C}" srcId="{D1D6E44D-EE14-48CC-8616-9826214DFEBA}" destId="{1B1DDB15-7410-43B4-8580-CBD60ABB2C72}" srcOrd="0" destOrd="0" parTransId="{B3E1A803-3889-4DD6-B75D-3043A29B9D46}" sibTransId="{2C4C9196-A4F1-42EC-BF31-399781855700}"/>
    <dgm:cxn modelId="{8320B680-524A-4F7A-83E0-40D99A4FC7F6}" srcId="{820682C1-6D0E-40C1-AE9B-E0BDBD8608A9}" destId="{2F5BC55A-57F5-4FB1-912B-D1AE0899970C}" srcOrd="0" destOrd="0" parTransId="{3EC40462-8123-420E-8B43-D58C8F9E48FE}" sibTransId="{EDE37FE6-8024-42A0-8C2B-4D967B90434A}"/>
    <dgm:cxn modelId="{D870A35D-09F5-4A03-A703-9AAC29019851}" type="presOf" srcId="{BDCAC5E5-D19B-450C-8776-0421427EDE34}" destId="{05F748A5-F811-4B93-B9B2-D0F9541D8306}" srcOrd="0" destOrd="1" presId="urn:microsoft.com/office/officeart/2005/8/layout/hList6"/>
    <dgm:cxn modelId="{31BEFC5C-C3F0-4C59-A738-1226342AFFC2}" srcId="{820682C1-6D0E-40C1-AE9B-E0BDBD8608A9}" destId="{C668B083-CA73-493B-94C3-4D3D3BD1EBE6}" srcOrd="1" destOrd="0" parTransId="{C8DF2927-DA94-4F89-845F-13B7532DAC8F}" sibTransId="{328BC0A5-5163-4F57-ADA3-BBAD6E6EDB1C}"/>
    <dgm:cxn modelId="{875EBE3E-8588-4B40-8743-4A4BCFD78D48}" srcId="{2F5BC55A-57F5-4FB1-912B-D1AE0899970C}" destId="{5C20CD29-4038-490E-9686-2ECACE53FFEC}" srcOrd="0" destOrd="0" parTransId="{E06D127B-0848-482A-925A-26A937CDA09D}" sibTransId="{BAEA79C8-0325-451A-8CD2-2FD8275552C4}"/>
    <dgm:cxn modelId="{6473B4FB-F0B4-439E-8DBE-1FF171220457}" type="presOf" srcId="{5C20CD29-4038-490E-9686-2ECACE53FFEC}" destId="{D8508BF2-21AC-4DFD-B34B-88BD89044CE3}" srcOrd="0" destOrd="1" presId="urn:microsoft.com/office/officeart/2005/8/layout/hList6"/>
    <dgm:cxn modelId="{70E8F15F-98EF-406C-9CE8-4D494306E338}" type="presOf" srcId="{D1D6E44D-EE14-48CC-8616-9826214DFEBA}" destId="{B5D879F6-BD71-42F5-A15A-C2192A43972E}" srcOrd="0" destOrd="0" presId="urn:microsoft.com/office/officeart/2005/8/layout/hList6"/>
    <dgm:cxn modelId="{66A18BFD-2E9F-48B5-8188-A97EBEE83F3A}" type="presOf" srcId="{C668B083-CA73-493B-94C3-4D3D3BD1EBE6}" destId="{05F748A5-F811-4B93-B9B2-D0F9541D8306}" srcOrd="0" destOrd="0" presId="urn:microsoft.com/office/officeart/2005/8/layout/hList6"/>
    <dgm:cxn modelId="{B0541E3B-02A6-4AE2-BA2B-68C571352B30}" srcId="{C668B083-CA73-493B-94C3-4D3D3BD1EBE6}" destId="{BDCAC5E5-D19B-450C-8776-0421427EDE34}" srcOrd="0" destOrd="0" parTransId="{8A6CD0A5-C226-4E6A-9434-974D9EB634F4}" sibTransId="{CDCA9195-5A0F-487D-9999-FCE78F1DF57F}"/>
    <dgm:cxn modelId="{4F06CE77-E434-414F-9087-2D8DD50B0A05}" type="presParOf" srcId="{43D8F12F-AE14-4DF1-909C-971D738AAA3E}" destId="{D8508BF2-21AC-4DFD-B34B-88BD89044CE3}" srcOrd="0" destOrd="0" presId="urn:microsoft.com/office/officeart/2005/8/layout/hList6"/>
    <dgm:cxn modelId="{05FDD28B-A85B-4ED7-B305-6509761A34DD}" type="presParOf" srcId="{43D8F12F-AE14-4DF1-909C-971D738AAA3E}" destId="{5F56C0E8-4432-46DE-8CD0-203D09025E4C}" srcOrd="1" destOrd="0" presId="urn:microsoft.com/office/officeart/2005/8/layout/hList6"/>
    <dgm:cxn modelId="{1DC4AB40-1255-4A45-94AA-2A3E14DE570B}" type="presParOf" srcId="{43D8F12F-AE14-4DF1-909C-971D738AAA3E}" destId="{05F748A5-F811-4B93-B9B2-D0F9541D8306}" srcOrd="2" destOrd="0" presId="urn:microsoft.com/office/officeart/2005/8/layout/hList6"/>
    <dgm:cxn modelId="{0B09D6E4-C835-4060-9008-EC237C541B44}" type="presParOf" srcId="{43D8F12F-AE14-4DF1-909C-971D738AAA3E}" destId="{3E7E4FFB-424F-4CA7-8358-B63D989E31D0}" srcOrd="3" destOrd="0" presId="urn:microsoft.com/office/officeart/2005/8/layout/hList6"/>
    <dgm:cxn modelId="{2C820C63-FBD6-4E23-8EB2-8F6A72B984A2}" type="presParOf" srcId="{43D8F12F-AE14-4DF1-909C-971D738AAA3E}" destId="{B5D879F6-BD71-42F5-A15A-C2192A43972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0BB08-0D38-45F0-9B27-A407E28F54D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F736C-2C46-4E12-8772-37F48B058CCD}">
      <dgm:prSet phldrT="[Text]"/>
      <dgm:spPr/>
      <dgm:t>
        <a:bodyPr/>
        <a:lstStyle/>
        <a:p>
          <a:r>
            <a:rPr lang="en-US" dirty="0" smtClean="0"/>
            <a:t>Spell checker</a:t>
          </a:r>
          <a:endParaRPr lang="en-US" dirty="0"/>
        </a:p>
      </dgm:t>
    </dgm:pt>
    <dgm:pt modelId="{30873F78-BA72-4462-9F22-5A5E2F84A01B}" type="parTrans" cxnId="{F9BA9A1D-2C8B-4C81-97ED-9A50281FF4E7}">
      <dgm:prSet/>
      <dgm:spPr/>
      <dgm:t>
        <a:bodyPr/>
        <a:lstStyle/>
        <a:p>
          <a:endParaRPr lang="en-US"/>
        </a:p>
      </dgm:t>
    </dgm:pt>
    <dgm:pt modelId="{D99198A2-3662-4748-839B-5A63C2098084}" type="sibTrans" cxnId="{F9BA9A1D-2C8B-4C81-97ED-9A50281FF4E7}">
      <dgm:prSet/>
      <dgm:spPr/>
      <dgm:t>
        <a:bodyPr/>
        <a:lstStyle/>
        <a:p>
          <a:endParaRPr lang="en-US"/>
        </a:p>
      </dgm:t>
    </dgm:pt>
    <dgm:pt modelId="{1EFF8EF0-ED7C-44EE-B533-A01BBA0BB171}">
      <dgm:prSet phldrT="[Text]"/>
      <dgm:spPr/>
      <dgm:t>
        <a:bodyPr/>
        <a:lstStyle/>
        <a:p>
          <a:r>
            <a:rPr lang="en-US" dirty="0" smtClean="0"/>
            <a:t>Checks the spelling </a:t>
          </a:r>
          <a:endParaRPr lang="en-US" dirty="0"/>
        </a:p>
      </dgm:t>
    </dgm:pt>
    <dgm:pt modelId="{6C071875-37EB-4C26-B81C-ACACC6FFC01D}" type="parTrans" cxnId="{0984FCAC-EED6-48A9-B662-A488238EA13B}">
      <dgm:prSet/>
      <dgm:spPr/>
      <dgm:t>
        <a:bodyPr/>
        <a:lstStyle/>
        <a:p>
          <a:endParaRPr lang="en-US"/>
        </a:p>
      </dgm:t>
    </dgm:pt>
    <dgm:pt modelId="{EEAE925E-9D0A-4113-90F7-4266F9453446}" type="sibTrans" cxnId="{0984FCAC-EED6-48A9-B662-A488238EA13B}">
      <dgm:prSet/>
      <dgm:spPr/>
      <dgm:t>
        <a:bodyPr/>
        <a:lstStyle/>
        <a:p>
          <a:endParaRPr lang="en-US"/>
        </a:p>
      </dgm:t>
    </dgm:pt>
    <dgm:pt modelId="{FAD7793A-2B72-472D-BB20-E06DC4C1845C}">
      <dgm:prSet phldrT="[Text]"/>
      <dgm:spPr/>
      <dgm:t>
        <a:bodyPr/>
        <a:lstStyle/>
        <a:p>
          <a:r>
            <a:rPr lang="en-US" dirty="0" smtClean="0"/>
            <a:t>Multi Tab </a:t>
          </a:r>
          <a:endParaRPr lang="en-US" dirty="0"/>
        </a:p>
      </dgm:t>
    </dgm:pt>
    <dgm:pt modelId="{6BDF7BF9-06E1-4D55-B628-AAC922E64B64}" type="parTrans" cxnId="{77AC34B9-977B-4DD9-8955-1DFA4D2E9B4A}">
      <dgm:prSet/>
      <dgm:spPr/>
      <dgm:t>
        <a:bodyPr/>
        <a:lstStyle/>
        <a:p>
          <a:endParaRPr lang="en-US"/>
        </a:p>
      </dgm:t>
    </dgm:pt>
    <dgm:pt modelId="{37D6635D-FC1C-48A0-893C-6B08A46D72B5}" type="sibTrans" cxnId="{77AC34B9-977B-4DD9-8955-1DFA4D2E9B4A}">
      <dgm:prSet/>
      <dgm:spPr/>
      <dgm:t>
        <a:bodyPr/>
        <a:lstStyle/>
        <a:p>
          <a:endParaRPr lang="en-US"/>
        </a:p>
      </dgm:t>
    </dgm:pt>
    <dgm:pt modelId="{4F447BEE-1125-4F45-899F-D3AA942F0E60}">
      <dgm:prSet phldrT="[Text]"/>
      <dgm:spPr/>
      <dgm:t>
        <a:bodyPr/>
        <a:lstStyle/>
        <a:p>
          <a:r>
            <a:rPr lang="en-US" dirty="0" smtClean="0"/>
            <a:t>Open multiple tabs simultaneously</a:t>
          </a:r>
          <a:endParaRPr lang="en-US" dirty="0"/>
        </a:p>
      </dgm:t>
    </dgm:pt>
    <dgm:pt modelId="{1906764E-DC67-4FD0-8998-8E64CD8E069C}" type="parTrans" cxnId="{BBA6B34E-BA54-40F5-8300-B37A750FF776}">
      <dgm:prSet/>
      <dgm:spPr/>
      <dgm:t>
        <a:bodyPr/>
        <a:lstStyle/>
        <a:p>
          <a:endParaRPr lang="en-US"/>
        </a:p>
      </dgm:t>
    </dgm:pt>
    <dgm:pt modelId="{CAD6DA95-B158-493A-BB91-C4BFE5F65869}" type="sibTrans" cxnId="{BBA6B34E-BA54-40F5-8300-B37A750FF776}">
      <dgm:prSet/>
      <dgm:spPr/>
      <dgm:t>
        <a:bodyPr/>
        <a:lstStyle/>
        <a:p>
          <a:endParaRPr lang="en-US"/>
        </a:p>
      </dgm:t>
    </dgm:pt>
    <dgm:pt modelId="{8787FAD9-9C61-4C56-9299-1C8D8EA5663D}">
      <dgm:prSet phldrT="[Text]"/>
      <dgm:spPr/>
      <dgm:t>
        <a:bodyPr/>
        <a:lstStyle/>
        <a:p>
          <a:r>
            <a:rPr lang="en-US" dirty="0" smtClean="0"/>
            <a:t>Word wrap</a:t>
          </a:r>
          <a:endParaRPr lang="en-US" dirty="0"/>
        </a:p>
      </dgm:t>
    </dgm:pt>
    <dgm:pt modelId="{EBFFD662-014E-44F2-9CA7-721E6DBA8413}" type="parTrans" cxnId="{B9D3223C-B903-4355-AC99-3D826EE0416B}">
      <dgm:prSet/>
      <dgm:spPr/>
      <dgm:t>
        <a:bodyPr/>
        <a:lstStyle/>
        <a:p>
          <a:endParaRPr lang="en-US"/>
        </a:p>
      </dgm:t>
    </dgm:pt>
    <dgm:pt modelId="{E1EAC4D2-4A53-4874-A420-487159333D97}" type="sibTrans" cxnId="{B9D3223C-B903-4355-AC99-3D826EE0416B}">
      <dgm:prSet/>
      <dgm:spPr/>
      <dgm:t>
        <a:bodyPr/>
        <a:lstStyle/>
        <a:p>
          <a:endParaRPr lang="en-US"/>
        </a:p>
      </dgm:t>
    </dgm:pt>
    <dgm:pt modelId="{122D293C-8BF0-4088-B3E3-D1CC8E62C488}">
      <dgm:prSet phldrT="[Text]"/>
      <dgm:spPr/>
      <dgm:t>
        <a:bodyPr/>
        <a:lstStyle/>
        <a:p>
          <a:r>
            <a:rPr lang="en-US" dirty="0" smtClean="0"/>
            <a:t>Changeable word wrapping option </a:t>
          </a:r>
          <a:endParaRPr lang="en-US" dirty="0"/>
        </a:p>
      </dgm:t>
    </dgm:pt>
    <dgm:pt modelId="{225AC2BB-A40C-4AB8-BE5D-216FBAFEBB03}" type="parTrans" cxnId="{10DC0047-3147-4128-8852-360763638B06}">
      <dgm:prSet/>
      <dgm:spPr/>
      <dgm:t>
        <a:bodyPr/>
        <a:lstStyle/>
        <a:p>
          <a:endParaRPr lang="en-US"/>
        </a:p>
      </dgm:t>
    </dgm:pt>
    <dgm:pt modelId="{91FC877A-1259-435E-A2BC-985A397AADCA}" type="sibTrans" cxnId="{10DC0047-3147-4128-8852-360763638B06}">
      <dgm:prSet/>
      <dgm:spPr/>
      <dgm:t>
        <a:bodyPr/>
        <a:lstStyle/>
        <a:p>
          <a:endParaRPr lang="en-US"/>
        </a:p>
      </dgm:t>
    </dgm:pt>
    <dgm:pt modelId="{1C6391E8-6CDD-4EC0-AD68-65CBBF46FFB8}" type="pres">
      <dgm:prSet presAssocID="{0C40BB08-0D38-45F0-9B27-A407E28F54D8}" presName="Name0" presStyleCnt="0">
        <dgm:presLayoutVars>
          <dgm:dir/>
          <dgm:resizeHandles val="exact"/>
        </dgm:presLayoutVars>
      </dgm:prSet>
      <dgm:spPr/>
    </dgm:pt>
    <dgm:pt modelId="{DA0FF44F-F519-4A7D-BB68-7F0AF9A5786E}" type="pres">
      <dgm:prSet presAssocID="{9A2F736C-2C46-4E12-8772-37F48B058C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C13F7-7251-47D0-91EC-FCC69276F8FB}" type="pres">
      <dgm:prSet presAssocID="{D99198A2-3662-4748-839B-5A63C2098084}" presName="sibTrans" presStyleCnt="0"/>
      <dgm:spPr/>
    </dgm:pt>
    <dgm:pt modelId="{A4B44633-3A93-4089-B679-A25BD80AB6BC}" type="pres">
      <dgm:prSet presAssocID="{FAD7793A-2B72-472D-BB20-E06DC4C184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50F44-A9F7-444A-8B76-540E8F709834}" type="pres">
      <dgm:prSet presAssocID="{37D6635D-FC1C-48A0-893C-6B08A46D72B5}" presName="sibTrans" presStyleCnt="0"/>
      <dgm:spPr/>
    </dgm:pt>
    <dgm:pt modelId="{6A8E4C6C-5C72-4927-870C-46F459D8121E}" type="pres">
      <dgm:prSet presAssocID="{8787FAD9-9C61-4C56-9299-1C8D8EA566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8129E-EC7C-4EF8-8B6B-0A1CCD6B9925}" type="presOf" srcId="{8787FAD9-9C61-4C56-9299-1C8D8EA5663D}" destId="{6A8E4C6C-5C72-4927-870C-46F459D8121E}" srcOrd="0" destOrd="0" presId="urn:microsoft.com/office/officeart/2005/8/layout/hList6"/>
    <dgm:cxn modelId="{BBA6B34E-BA54-40F5-8300-B37A750FF776}" srcId="{FAD7793A-2B72-472D-BB20-E06DC4C1845C}" destId="{4F447BEE-1125-4F45-899F-D3AA942F0E60}" srcOrd="0" destOrd="0" parTransId="{1906764E-DC67-4FD0-8998-8E64CD8E069C}" sibTransId="{CAD6DA95-B158-493A-BB91-C4BFE5F65869}"/>
    <dgm:cxn modelId="{4B58840C-9A1D-4B5A-AD43-D863304A580D}" type="presOf" srcId="{9A2F736C-2C46-4E12-8772-37F48B058CCD}" destId="{DA0FF44F-F519-4A7D-BB68-7F0AF9A5786E}" srcOrd="0" destOrd="0" presId="urn:microsoft.com/office/officeart/2005/8/layout/hList6"/>
    <dgm:cxn modelId="{6F378EFB-9E72-4165-8479-0669A186C54A}" type="presOf" srcId="{1EFF8EF0-ED7C-44EE-B533-A01BBA0BB171}" destId="{DA0FF44F-F519-4A7D-BB68-7F0AF9A5786E}" srcOrd="0" destOrd="1" presId="urn:microsoft.com/office/officeart/2005/8/layout/hList6"/>
    <dgm:cxn modelId="{F9BA9A1D-2C8B-4C81-97ED-9A50281FF4E7}" srcId="{0C40BB08-0D38-45F0-9B27-A407E28F54D8}" destId="{9A2F736C-2C46-4E12-8772-37F48B058CCD}" srcOrd="0" destOrd="0" parTransId="{30873F78-BA72-4462-9F22-5A5E2F84A01B}" sibTransId="{D99198A2-3662-4748-839B-5A63C2098084}"/>
    <dgm:cxn modelId="{C321C3EC-FC6A-4D6C-8FD9-4C3BADADCE30}" type="presOf" srcId="{FAD7793A-2B72-472D-BB20-E06DC4C1845C}" destId="{A4B44633-3A93-4089-B679-A25BD80AB6BC}" srcOrd="0" destOrd="0" presId="urn:microsoft.com/office/officeart/2005/8/layout/hList6"/>
    <dgm:cxn modelId="{DD933BE4-CE07-404D-9A2B-6CBA3F1BC571}" type="presOf" srcId="{4F447BEE-1125-4F45-899F-D3AA942F0E60}" destId="{A4B44633-3A93-4089-B679-A25BD80AB6BC}" srcOrd="0" destOrd="1" presId="urn:microsoft.com/office/officeart/2005/8/layout/hList6"/>
    <dgm:cxn modelId="{0984FCAC-EED6-48A9-B662-A488238EA13B}" srcId="{9A2F736C-2C46-4E12-8772-37F48B058CCD}" destId="{1EFF8EF0-ED7C-44EE-B533-A01BBA0BB171}" srcOrd="0" destOrd="0" parTransId="{6C071875-37EB-4C26-B81C-ACACC6FFC01D}" sibTransId="{EEAE925E-9D0A-4113-90F7-4266F9453446}"/>
    <dgm:cxn modelId="{C865077B-16AC-4F73-8291-E0392CBB74F8}" type="presOf" srcId="{0C40BB08-0D38-45F0-9B27-A407E28F54D8}" destId="{1C6391E8-6CDD-4EC0-AD68-65CBBF46FFB8}" srcOrd="0" destOrd="0" presId="urn:microsoft.com/office/officeart/2005/8/layout/hList6"/>
    <dgm:cxn modelId="{257D6F5A-C70E-4D59-B921-A2C823AC3FDB}" type="presOf" srcId="{122D293C-8BF0-4088-B3E3-D1CC8E62C488}" destId="{6A8E4C6C-5C72-4927-870C-46F459D8121E}" srcOrd="0" destOrd="1" presId="urn:microsoft.com/office/officeart/2005/8/layout/hList6"/>
    <dgm:cxn modelId="{B9D3223C-B903-4355-AC99-3D826EE0416B}" srcId="{0C40BB08-0D38-45F0-9B27-A407E28F54D8}" destId="{8787FAD9-9C61-4C56-9299-1C8D8EA5663D}" srcOrd="2" destOrd="0" parTransId="{EBFFD662-014E-44F2-9CA7-721E6DBA8413}" sibTransId="{E1EAC4D2-4A53-4874-A420-487159333D97}"/>
    <dgm:cxn modelId="{77AC34B9-977B-4DD9-8955-1DFA4D2E9B4A}" srcId="{0C40BB08-0D38-45F0-9B27-A407E28F54D8}" destId="{FAD7793A-2B72-472D-BB20-E06DC4C1845C}" srcOrd="1" destOrd="0" parTransId="{6BDF7BF9-06E1-4D55-B628-AAC922E64B64}" sibTransId="{37D6635D-FC1C-48A0-893C-6B08A46D72B5}"/>
    <dgm:cxn modelId="{10DC0047-3147-4128-8852-360763638B06}" srcId="{8787FAD9-9C61-4C56-9299-1C8D8EA5663D}" destId="{122D293C-8BF0-4088-B3E3-D1CC8E62C488}" srcOrd="0" destOrd="0" parTransId="{225AC2BB-A40C-4AB8-BE5D-216FBAFEBB03}" sibTransId="{91FC877A-1259-435E-A2BC-985A397AADCA}"/>
    <dgm:cxn modelId="{6EC9C5D8-FB88-41B6-8414-40405AA243F2}" type="presParOf" srcId="{1C6391E8-6CDD-4EC0-AD68-65CBBF46FFB8}" destId="{DA0FF44F-F519-4A7D-BB68-7F0AF9A5786E}" srcOrd="0" destOrd="0" presId="urn:microsoft.com/office/officeart/2005/8/layout/hList6"/>
    <dgm:cxn modelId="{28BFB133-7D20-42BB-9C6D-F9F8A5A78696}" type="presParOf" srcId="{1C6391E8-6CDD-4EC0-AD68-65CBBF46FFB8}" destId="{7A6C13F7-7251-47D0-91EC-FCC69276F8FB}" srcOrd="1" destOrd="0" presId="urn:microsoft.com/office/officeart/2005/8/layout/hList6"/>
    <dgm:cxn modelId="{883143ED-0A5A-49A2-A79D-FDE6D2D57305}" type="presParOf" srcId="{1C6391E8-6CDD-4EC0-AD68-65CBBF46FFB8}" destId="{A4B44633-3A93-4089-B679-A25BD80AB6BC}" srcOrd="2" destOrd="0" presId="urn:microsoft.com/office/officeart/2005/8/layout/hList6"/>
    <dgm:cxn modelId="{C95142C3-EAD2-4B95-B553-F51A51AF7119}" type="presParOf" srcId="{1C6391E8-6CDD-4EC0-AD68-65CBBF46FFB8}" destId="{DCF50F44-A9F7-444A-8B76-540E8F709834}" srcOrd="3" destOrd="0" presId="urn:microsoft.com/office/officeart/2005/8/layout/hList6"/>
    <dgm:cxn modelId="{B57E58FD-0423-4835-868F-9EDD44FD4B9D}" type="presParOf" srcId="{1C6391E8-6CDD-4EC0-AD68-65CBBF46FFB8}" destId="{6A8E4C6C-5C72-4927-870C-46F459D8121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32965E-0E4D-4F08-9EA8-A7C8DC41849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3C3CE-CAC5-4ED0-A1FF-45F3E89B4020}">
      <dgm:prSet phldrT="[Text]"/>
      <dgm:spPr/>
      <dgm:t>
        <a:bodyPr/>
        <a:lstStyle/>
        <a:p>
          <a:r>
            <a:rPr lang="en-US" dirty="0" smtClean="0"/>
            <a:t>Find </a:t>
          </a:r>
          <a:endParaRPr lang="en-US" dirty="0"/>
        </a:p>
      </dgm:t>
    </dgm:pt>
    <dgm:pt modelId="{FDED1197-3B2C-4B8A-B612-99E5D451BC2C}" type="parTrans" cxnId="{4B33CD0B-2715-4BAE-A306-34D5727A5948}">
      <dgm:prSet/>
      <dgm:spPr/>
      <dgm:t>
        <a:bodyPr/>
        <a:lstStyle/>
        <a:p>
          <a:endParaRPr lang="en-US"/>
        </a:p>
      </dgm:t>
    </dgm:pt>
    <dgm:pt modelId="{E54DACED-404F-4550-B059-34CCCB4B8B4E}" type="sibTrans" cxnId="{4B33CD0B-2715-4BAE-A306-34D5727A5948}">
      <dgm:prSet/>
      <dgm:spPr/>
      <dgm:t>
        <a:bodyPr/>
        <a:lstStyle/>
        <a:p>
          <a:endParaRPr lang="en-US"/>
        </a:p>
      </dgm:t>
    </dgm:pt>
    <dgm:pt modelId="{81A62F31-92FA-447F-89FF-FEF6BD62D539}">
      <dgm:prSet phldrT="[Text]"/>
      <dgm:spPr/>
      <dgm:t>
        <a:bodyPr/>
        <a:lstStyle/>
        <a:p>
          <a:r>
            <a:rPr lang="en-US" dirty="0" smtClean="0"/>
            <a:t>Will find any letter word in the text</a:t>
          </a:r>
          <a:endParaRPr lang="en-US" dirty="0"/>
        </a:p>
      </dgm:t>
    </dgm:pt>
    <dgm:pt modelId="{6D51AF32-811F-4F37-A942-15F701AD0246}" type="parTrans" cxnId="{6FA6AD90-F67E-4A9B-92A2-32B3C2D385E4}">
      <dgm:prSet/>
      <dgm:spPr/>
      <dgm:t>
        <a:bodyPr/>
        <a:lstStyle/>
        <a:p>
          <a:endParaRPr lang="en-US"/>
        </a:p>
      </dgm:t>
    </dgm:pt>
    <dgm:pt modelId="{1E63E588-FF6C-40E4-BEC1-C1249D2C445B}" type="sibTrans" cxnId="{6FA6AD90-F67E-4A9B-92A2-32B3C2D385E4}">
      <dgm:prSet/>
      <dgm:spPr/>
      <dgm:t>
        <a:bodyPr/>
        <a:lstStyle/>
        <a:p>
          <a:endParaRPr lang="en-US"/>
        </a:p>
      </dgm:t>
    </dgm:pt>
    <dgm:pt modelId="{83679BB6-3568-484D-9CCA-32249DD77FD7}">
      <dgm:prSet phldrT="[Text]"/>
      <dgm:spPr/>
      <dgm:t>
        <a:bodyPr/>
        <a:lstStyle/>
        <a:p>
          <a:r>
            <a:rPr lang="en-US" dirty="0" smtClean="0"/>
            <a:t>Formatting </a:t>
          </a:r>
          <a:endParaRPr lang="en-US" dirty="0"/>
        </a:p>
      </dgm:t>
    </dgm:pt>
    <dgm:pt modelId="{87A77956-9646-4555-86C9-BF74DE2FF986}" type="parTrans" cxnId="{B35A8F61-BD7D-428C-80BE-3B7462C9BBAE}">
      <dgm:prSet/>
      <dgm:spPr/>
      <dgm:t>
        <a:bodyPr/>
        <a:lstStyle/>
        <a:p>
          <a:endParaRPr lang="en-US"/>
        </a:p>
      </dgm:t>
    </dgm:pt>
    <dgm:pt modelId="{DE952E0A-9B9D-40C6-9199-ADCCE9B9F975}" type="sibTrans" cxnId="{B35A8F61-BD7D-428C-80BE-3B7462C9BBAE}">
      <dgm:prSet/>
      <dgm:spPr/>
      <dgm:t>
        <a:bodyPr/>
        <a:lstStyle/>
        <a:p>
          <a:endParaRPr lang="en-US"/>
        </a:p>
      </dgm:t>
    </dgm:pt>
    <dgm:pt modelId="{8FFBF3AE-6DBB-4EBA-8161-A79A3A44EF87}">
      <dgm:prSet phldrT="[Text]"/>
      <dgm:spPr/>
      <dgm:t>
        <a:bodyPr/>
        <a:lstStyle/>
        <a:p>
          <a:r>
            <a:rPr lang="en-US" dirty="0" smtClean="0"/>
            <a:t>Will format the text according to the user’s choice</a:t>
          </a:r>
          <a:endParaRPr lang="en-US" dirty="0"/>
        </a:p>
      </dgm:t>
    </dgm:pt>
    <dgm:pt modelId="{3FF477EA-17B1-462E-8EFD-B98EA792EEF1}" type="parTrans" cxnId="{5601B0F2-B36E-4E2B-AD45-9300F18CD6B9}">
      <dgm:prSet/>
      <dgm:spPr/>
      <dgm:t>
        <a:bodyPr/>
        <a:lstStyle/>
        <a:p>
          <a:endParaRPr lang="en-US"/>
        </a:p>
      </dgm:t>
    </dgm:pt>
    <dgm:pt modelId="{30CDBD29-2CED-4C0C-AD28-036BC1479D8D}" type="sibTrans" cxnId="{5601B0F2-B36E-4E2B-AD45-9300F18CD6B9}">
      <dgm:prSet/>
      <dgm:spPr/>
      <dgm:t>
        <a:bodyPr/>
        <a:lstStyle/>
        <a:p>
          <a:endParaRPr lang="en-US"/>
        </a:p>
      </dgm:t>
    </dgm:pt>
    <dgm:pt modelId="{45C89DAF-C5FE-4EF2-9416-29AB7579EDD1}">
      <dgm:prSet phldrT="[Text]"/>
      <dgm:spPr/>
      <dgm:t>
        <a:bodyPr/>
        <a:lstStyle/>
        <a:p>
          <a:r>
            <a:rPr lang="en-US" dirty="0" smtClean="0"/>
            <a:t>Text to speech</a:t>
          </a:r>
          <a:endParaRPr lang="en-US" dirty="0"/>
        </a:p>
      </dgm:t>
    </dgm:pt>
    <dgm:pt modelId="{AFD44DFC-5CDB-4ECC-B08C-E58A396FB257}" type="sibTrans" cxnId="{3FA05AAB-4254-4B6D-A3EA-BFC8A4822830}">
      <dgm:prSet/>
      <dgm:spPr/>
      <dgm:t>
        <a:bodyPr/>
        <a:lstStyle/>
        <a:p>
          <a:endParaRPr lang="en-US"/>
        </a:p>
      </dgm:t>
    </dgm:pt>
    <dgm:pt modelId="{51ADA3D7-EF31-47E2-9A24-6F5E0D380AAA}" type="parTrans" cxnId="{3FA05AAB-4254-4B6D-A3EA-BFC8A4822830}">
      <dgm:prSet/>
      <dgm:spPr/>
      <dgm:t>
        <a:bodyPr/>
        <a:lstStyle/>
        <a:p>
          <a:endParaRPr lang="en-US"/>
        </a:p>
      </dgm:t>
    </dgm:pt>
    <dgm:pt modelId="{E04A26E1-6EE5-499B-81BB-946811B2B152}">
      <dgm:prSet phldrT="[Text]"/>
      <dgm:spPr/>
      <dgm:t>
        <a:bodyPr/>
        <a:lstStyle/>
        <a:p>
          <a:r>
            <a:rPr lang="en-US" dirty="0" smtClean="0"/>
            <a:t>Transform sentences to speech </a:t>
          </a:r>
          <a:endParaRPr lang="en-US" dirty="0"/>
        </a:p>
      </dgm:t>
    </dgm:pt>
    <dgm:pt modelId="{EBD0D513-319A-4BE8-960C-63203FBC87FB}" type="sibTrans" cxnId="{7E8DCA7A-50B5-41BA-95D9-2D3927F17C99}">
      <dgm:prSet/>
      <dgm:spPr/>
      <dgm:t>
        <a:bodyPr/>
        <a:lstStyle/>
        <a:p>
          <a:endParaRPr lang="en-US"/>
        </a:p>
      </dgm:t>
    </dgm:pt>
    <dgm:pt modelId="{0D9F1E67-7D44-4245-B81D-664CEE50AEE2}" type="parTrans" cxnId="{7E8DCA7A-50B5-41BA-95D9-2D3927F17C99}">
      <dgm:prSet/>
      <dgm:spPr/>
      <dgm:t>
        <a:bodyPr/>
        <a:lstStyle/>
        <a:p>
          <a:endParaRPr lang="en-US"/>
        </a:p>
      </dgm:t>
    </dgm:pt>
    <dgm:pt modelId="{DE74E18C-12C3-4869-982C-0300CB7564A4}" type="pres">
      <dgm:prSet presAssocID="{2E32965E-0E4D-4F08-9EA8-A7C8DC418496}" presName="Name0" presStyleCnt="0">
        <dgm:presLayoutVars>
          <dgm:dir/>
          <dgm:resizeHandles val="exact"/>
        </dgm:presLayoutVars>
      </dgm:prSet>
      <dgm:spPr/>
    </dgm:pt>
    <dgm:pt modelId="{DAA12149-072D-4779-9B62-624E12DC9E00}" type="pres">
      <dgm:prSet presAssocID="{1773C3CE-CAC5-4ED0-A1FF-45F3E89B40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C8DE3-72DC-4822-9229-87B9CC2AD6DD}" type="pres">
      <dgm:prSet presAssocID="{E54DACED-404F-4550-B059-34CCCB4B8B4E}" presName="sibTrans" presStyleCnt="0"/>
      <dgm:spPr/>
    </dgm:pt>
    <dgm:pt modelId="{AC23BDA5-B7EF-46D9-A165-C495429DF0AA}" type="pres">
      <dgm:prSet presAssocID="{83679BB6-3568-484D-9CCA-32249DD77FD7}" presName="node" presStyleLbl="node1" presStyleIdx="1" presStyleCnt="3" custLinFactNeighborX="-4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4CED2-B672-4DF5-95F6-B8A7D13D2588}" type="pres">
      <dgm:prSet presAssocID="{DE952E0A-9B9D-40C6-9199-ADCCE9B9F975}" presName="sibTrans" presStyleCnt="0"/>
      <dgm:spPr/>
    </dgm:pt>
    <dgm:pt modelId="{AE9B3418-5912-4A95-B203-C7594A63C6CE}" type="pres">
      <dgm:prSet presAssocID="{45C89DAF-C5FE-4EF2-9416-29AB7579ED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D0A99-1154-4686-A00E-326CC6124DBD}" type="presOf" srcId="{E04A26E1-6EE5-499B-81BB-946811B2B152}" destId="{AE9B3418-5912-4A95-B203-C7594A63C6CE}" srcOrd="0" destOrd="1" presId="urn:microsoft.com/office/officeart/2005/8/layout/hList6"/>
    <dgm:cxn modelId="{6FA6AD90-F67E-4A9B-92A2-32B3C2D385E4}" srcId="{1773C3CE-CAC5-4ED0-A1FF-45F3E89B4020}" destId="{81A62F31-92FA-447F-89FF-FEF6BD62D539}" srcOrd="0" destOrd="0" parTransId="{6D51AF32-811F-4F37-A942-15F701AD0246}" sibTransId="{1E63E588-FF6C-40E4-BEC1-C1249D2C445B}"/>
    <dgm:cxn modelId="{4B33CD0B-2715-4BAE-A306-34D5727A5948}" srcId="{2E32965E-0E4D-4F08-9EA8-A7C8DC418496}" destId="{1773C3CE-CAC5-4ED0-A1FF-45F3E89B4020}" srcOrd="0" destOrd="0" parTransId="{FDED1197-3B2C-4B8A-B612-99E5D451BC2C}" sibTransId="{E54DACED-404F-4550-B059-34CCCB4B8B4E}"/>
    <dgm:cxn modelId="{B35A8F61-BD7D-428C-80BE-3B7462C9BBAE}" srcId="{2E32965E-0E4D-4F08-9EA8-A7C8DC418496}" destId="{83679BB6-3568-484D-9CCA-32249DD77FD7}" srcOrd="1" destOrd="0" parTransId="{87A77956-9646-4555-86C9-BF74DE2FF986}" sibTransId="{DE952E0A-9B9D-40C6-9199-ADCCE9B9F975}"/>
    <dgm:cxn modelId="{F094B828-84C7-48C4-A86F-4B31E10EF84E}" type="presOf" srcId="{2E32965E-0E4D-4F08-9EA8-A7C8DC418496}" destId="{DE74E18C-12C3-4869-982C-0300CB7564A4}" srcOrd="0" destOrd="0" presId="urn:microsoft.com/office/officeart/2005/8/layout/hList6"/>
    <dgm:cxn modelId="{66DC9911-9334-4FC4-89B2-67A9EE42EB0D}" type="presOf" srcId="{83679BB6-3568-484D-9CCA-32249DD77FD7}" destId="{AC23BDA5-B7EF-46D9-A165-C495429DF0AA}" srcOrd="0" destOrd="0" presId="urn:microsoft.com/office/officeart/2005/8/layout/hList6"/>
    <dgm:cxn modelId="{81B92F27-6FE2-4E2B-B9EB-5D5ADF495575}" type="presOf" srcId="{45C89DAF-C5FE-4EF2-9416-29AB7579EDD1}" destId="{AE9B3418-5912-4A95-B203-C7594A63C6CE}" srcOrd="0" destOrd="0" presId="urn:microsoft.com/office/officeart/2005/8/layout/hList6"/>
    <dgm:cxn modelId="{689B1A69-44E9-4B0C-A8E5-D67A84FFE9FF}" type="presOf" srcId="{81A62F31-92FA-447F-89FF-FEF6BD62D539}" destId="{DAA12149-072D-4779-9B62-624E12DC9E00}" srcOrd="0" destOrd="1" presId="urn:microsoft.com/office/officeart/2005/8/layout/hList6"/>
    <dgm:cxn modelId="{3FA05AAB-4254-4B6D-A3EA-BFC8A4822830}" srcId="{2E32965E-0E4D-4F08-9EA8-A7C8DC418496}" destId="{45C89DAF-C5FE-4EF2-9416-29AB7579EDD1}" srcOrd="2" destOrd="0" parTransId="{51ADA3D7-EF31-47E2-9A24-6F5E0D380AAA}" sibTransId="{AFD44DFC-5CDB-4ECC-B08C-E58A396FB257}"/>
    <dgm:cxn modelId="{7E8DCA7A-50B5-41BA-95D9-2D3927F17C99}" srcId="{45C89DAF-C5FE-4EF2-9416-29AB7579EDD1}" destId="{E04A26E1-6EE5-499B-81BB-946811B2B152}" srcOrd="0" destOrd="0" parTransId="{0D9F1E67-7D44-4245-B81D-664CEE50AEE2}" sibTransId="{EBD0D513-319A-4BE8-960C-63203FBC87FB}"/>
    <dgm:cxn modelId="{9C5676F5-562F-4BC2-8961-9787782E0326}" type="presOf" srcId="{8FFBF3AE-6DBB-4EBA-8161-A79A3A44EF87}" destId="{AC23BDA5-B7EF-46D9-A165-C495429DF0AA}" srcOrd="0" destOrd="1" presId="urn:microsoft.com/office/officeart/2005/8/layout/hList6"/>
    <dgm:cxn modelId="{5601B0F2-B36E-4E2B-AD45-9300F18CD6B9}" srcId="{83679BB6-3568-484D-9CCA-32249DD77FD7}" destId="{8FFBF3AE-6DBB-4EBA-8161-A79A3A44EF87}" srcOrd="0" destOrd="0" parTransId="{3FF477EA-17B1-462E-8EFD-B98EA792EEF1}" sibTransId="{30CDBD29-2CED-4C0C-AD28-036BC1479D8D}"/>
    <dgm:cxn modelId="{8B574BCB-F81C-461D-B00E-8314318EEAC6}" type="presOf" srcId="{1773C3CE-CAC5-4ED0-A1FF-45F3E89B4020}" destId="{DAA12149-072D-4779-9B62-624E12DC9E00}" srcOrd="0" destOrd="0" presId="urn:microsoft.com/office/officeart/2005/8/layout/hList6"/>
    <dgm:cxn modelId="{C4072CCC-77EF-482F-8AB9-D71E258589D3}" type="presParOf" srcId="{DE74E18C-12C3-4869-982C-0300CB7564A4}" destId="{DAA12149-072D-4779-9B62-624E12DC9E00}" srcOrd="0" destOrd="0" presId="urn:microsoft.com/office/officeart/2005/8/layout/hList6"/>
    <dgm:cxn modelId="{CA717790-51D0-4B74-BE69-D7BE9993A85D}" type="presParOf" srcId="{DE74E18C-12C3-4869-982C-0300CB7564A4}" destId="{2EBC8DE3-72DC-4822-9229-87B9CC2AD6DD}" srcOrd="1" destOrd="0" presId="urn:microsoft.com/office/officeart/2005/8/layout/hList6"/>
    <dgm:cxn modelId="{30715176-9490-4CB6-B31C-4813F04C89FC}" type="presParOf" srcId="{DE74E18C-12C3-4869-982C-0300CB7564A4}" destId="{AC23BDA5-B7EF-46D9-A165-C495429DF0AA}" srcOrd="2" destOrd="0" presId="urn:microsoft.com/office/officeart/2005/8/layout/hList6"/>
    <dgm:cxn modelId="{FE726A5F-661A-48F6-A596-3F27F96FEBF8}" type="presParOf" srcId="{DE74E18C-12C3-4869-982C-0300CB7564A4}" destId="{6C34CED2-B672-4DF5-95F6-B8A7D13D2588}" srcOrd="3" destOrd="0" presId="urn:microsoft.com/office/officeart/2005/8/layout/hList6"/>
    <dgm:cxn modelId="{D32FC6D6-67EB-4E2F-98CA-E70172C9FE58}" type="presParOf" srcId="{DE74E18C-12C3-4869-982C-0300CB7564A4}" destId="{AE9B3418-5912-4A95-B203-C7594A63C6C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DAAE5-FEBA-40AF-81B4-CA4A7CF3BDAD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FEATURES</a:t>
          </a:r>
          <a:endParaRPr lang="en-US" sz="5800" kern="1200" dirty="0"/>
        </a:p>
      </dsp:txBody>
      <dsp:txXfrm>
        <a:off x="0" y="0"/>
        <a:ext cx="6096000" cy="1219200"/>
      </dsp:txXfrm>
    </dsp:sp>
    <dsp:sp modelId="{18C3FA2E-67A8-4E2B-AA29-65AC91C33A24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EXCELLENT UI</a:t>
          </a:r>
          <a:endParaRPr lang="en-US" sz="2900" kern="1200" dirty="0"/>
        </a:p>
      </dsp:txBody>
      <dsp:txXfrm>
        <a:off x="2976" y="1219200"/>
        <a:ext cx="2030015" cy="2560320"/>
      </dsp:txXfrm>
    </dsp:sp>
    <dsp:sp modelId="{75FBD8AE-910A-41E6-B732-C780A81794B6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USER-FRIENDLY</a:t>
          </a:r>
          <a:endParaRPr lang="en-US" sz="2900" kern="1200" dirty="0"/>
        </a:p>
      </dsp:txBody>
      <dsp:txXfrm>
        <a:off x="2032992" y="1219200"/>
        <a:ext cx="2030015" cy="2560320"/>
      </dsp:txXfrm>
    </dsp:sp>
    <dsp:sp modelId="{62D725C8-C2FC-433F-B3DA-E1786836754C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Unicode supported</a:t>
          </a:r>
          <a:endParaRPr lang="en-US" sz="2900" kern="1200" dirty="0"/>
        </a:p>
      </dsp:txBody>
      <dsp:txXfrm>
        <a:off x="4063007" y="1219200"/>
        <a:ext cx="2030015" cy="2560320"/>
      </dsp:txXfrm>
    </dsp:sp>
    <dsp:sp modelId="{433F4D39-5F3F-4C1B-AAAC-0340B691BBFD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08BF2-21AC-4DFD-B34B-88BD89044CE3}">
      <dsp:nvSpPr>
        <dsp:cNvPr id="0" name=""/>
        <dsp:cNvSpPr/>
      </dsp:nvSpPr>
      <dsp:spPr>
        <a:xfrm rot="16200000">
          <a:off x="-1330163" y="1330163"/>
          <a:ext cx="5054600" cy="23942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Splash screen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It will appear at the start of the app</a:t>
          </a:r>
          <a:endParaRPr lang="en-US" sz="3200" kern="1200" dirty="0"/>
        </a:p>
      </dsp:txBody>
      <dsp:txXfrm rot="5400000">
        <a:off x="1" y="1010919"/>
        <a:ext cx="2394272" cy="3032760"/>
      </dsp:txXfrm>
    </dsp:sp>
    <dsp:sp modelId="{05F748A5-F811-4B93-B9B2-D0F9541D8306}">
      <dsp:nvSpPr>
        <dsp:cNvPr id="0" name=""/>
        <dsp:cNvSpPr/>
      </dsp:nvSpPr>
      <dsp:spPr>
        <a:xfrm rot="16200000">
          <a:off x="1260635" y="1330163"/>
          <a:ext cx="5054600" cy="23942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Word count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Counts all the words in the text</a:t>
          </a:r>
          <a:endParaRPr lang="en-US" sz="3200" kern="1200" dirty="0"/>
        </a:p>
      </dsp:txBody>
      <dsp:txXfrm rot="5400000">
        <a:off x="2590799" y="1010919"/>
        <a:ext cx="2394272" cy="3032760"/>
      </dsp:txXfrm>
    </dsp:sp>
    <dsp:sp modelId="{B5D879F6-BD71-42F5-A15A-C2192A43972E}">
      <dsp:nvSpPr>
        <dsp:cNvPr id="0" name=""/>
        <dsp:cNvSpPr/>
      </dsp:nvSpPr>
      <dsp:spPr>
        <a:xfrm rot="16200000">
          <a:off x="3818442" y="1330163"/>
          <a:ext cx="5054600" cy="23942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Line count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The number of lines will be shown.</a:t>
          </a:r>
          <a:endParaRPr lang="en-US" sz="3200" kern="1200" dirty="0"/>
        </a:p>
      </dsp:txBody>
      <dsp:txXfrm rot="5400000">
        <a:off x="5148606" y="1010919"/>
        <a:ext cx="2394272" cy="3032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FF44F-F519-4A7D-BB68-7F0AF9A5786E}">
      <dsp:nvSpPr>
        <dsp:cNvPr id="0" name=""/>
        <dsp:cNvSpPr/>
      </dsp:nvSpPr>
      <dsp:spPr>
        <a:xfrm rot="16200000">
          <a:off x="-1479249" y="1480132"/>
          <a:ext cx="5257800" cy="2297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554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Spell checker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Checks the spelling </a:t>
          </a:r>
          <a:endParaRPr lang="en-US" sz="2400" kern="1200" dirty="0"/>
        </a:p>
      </dsp:txBody>
      <dsp:txXfrm rot="5400000">
        <a:off x="884" y="1051559"/>
        <a:ext cx="2297534" cy="3154680"/>
      </dsp:txXfrm>
    </dsp:sp>
    <dsp:sp modelId="{A4B44633-3A93-4089-B679-A25BD80AB6BC}">
      <dsp:nvSpPr>
        <dsp:cNvPr id="0" name=""/>
        <dsp:cNvSpPr/>
      </dsp:nvSpPr>
      <dsp:spPr>
        <a:xfrm rot="16200000">
          <a:off x="990600" y="1480132"/>
          <a:ext cx="5257800" cy="2297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554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Multi Tab 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Open multiple tabs simultaneously</a:t>
          </a:r>
          <a:endParaRPr lang="en-US" sz="2400" kern="1200" dirty="0"/>
        </a:p>
      </dsp:txBody>
      <dsp:txXfrm rot="5400000">
        <a:off x="2470733" y="1051559"/>
        <a:ext cx="2297534" cy="3154680"/>
      </dsp:txXfrm>
    </dsp:sp>
    <dsp:sp modelId="{6A8E4C6C-5C72-4927-870C-46F459D8121E}">
      <dsp:nvSpPr>
        <dsp:cNvPr id="0" name=""/>
        <dsp:cNvSpPr/>
      </dsp:nvSpPr>
      <dsp:spPr>
        <a:xfrm rot="16200000">
          <a:off x="3460449" y="1480132"/>
          <a:ext cx="5257800" cy="2297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554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Word wrap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Changeable word wrapping option </a:t>
          </a:r>
          <a:endParaRPr lang="en-US" sz="2400" kern="1200" dirty="0"/>
        </a:p>
      </dsp:txBody>
      <dsp:txXfrm rot="5400000">
        <a:off x="4940582" y="1051559"/>
        <a:ext cx="2297534" cy="3154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12149-072D-4779-9B62-624E12DC9E00}">
      <dsp:nvSpPr>
        <dsp:cNvPr id="0" name=""/>
        <dsp:cNvSpPr/>
      </dsp:nvSpPr>
      <dsp:spPr>
        <a:xfrm rot="16200000">
          <a:off x="-1531246" y="1532148"/>
          <a:ext cx="5410200" cy="23459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Find 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Will find any letter word in the text</a:t>
          </a:r>
          <a:endParaRPr lang="en-US" sz="2900" kern="1200" dirty="0"/>
        </a:p>
      </dsp:txBody>
      <dsp:txXfrm rot="5400000">
        <a:off x="902" y="1082040"/>
        <a:ext cx="2345903" cy="3246120"/>
      </dsp:txXfrm>
    </dsp:sp>
    <dsp:sp modelId="{AC23BDA5-B7EF-46D9-A165-C495429DF0AA}">
      <dsp:nvSpPr>
        <dsp:cNvPr id="0" name=""/>
        <dsp:cNvSpPr/>
      </dsp:nvSpPr>
      <dsp:spPr>
        <a:xfrm rot="16200000">
          <a:off x="982452" y="1532148"/>
          <a:ext cx="5410200" cy="23459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Formatting 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Will format the text according to the user’s choice</a:t>
          </a:r>
          <a:endParaRPr lang="en-US" sz="2900" kern="1200" dirty="0"/>
        </a:p>
      </dsp:txBody>
      <dsp:txXfrm rot="5400000">
        <a:off x="2514600" y="1082040"/>
        <a:ext cx="2345903" cy="3246120"/>
      </dsp:txXfrm>
    </dsp:sp>
    <dsp:sp modelId="{AE9B3418-5912-4A95-B203-C7594A63C6CE}">
      <dsp:nvSpPr>
        <dsp:cNvPr id="0" name=""/>
        <dsp:cNvSpPr/>
      </dsp:nvSpPr>
      <dsp:spPr>
        <a:xfrm rot="16200000">
          <a:off x="3512446" y="1532148"/>
          <a:ext cx="5410200" cy="234590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Text to speech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Transform sentences to speech </a:t>
          </a:r>
          <a:endParaRPr lang="en-US" sz="2900" kern="1200" dirty="0"/>
        </a:p>
      </dsp:txBody>
      <dsp:txXfrm rot="5400000">
        <a:off x="5044594" y="1082040"/>
        <a:ext cx="2345903" cy="324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2129EB4-B1EA-4A09-BB3A-5B9A71D3E13E}" type="datetimeFigureOut">
              <a:rPr lang="en-US" smtClean="0"/>
              <a:t>22-Jan-14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51448D1-36B0-4AD1-BF10-B27A5A0BEF3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xt_file" TargetMode="External"/><Relationship Id="rId2" Type="http://schemas.openxmlformats.org/officeDocument/2006/relationships/hyperlink" Target="http://www.computerhope.com/jargon/p/plaintex.ht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1506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by:-</a:t>
            </a:r>
          </a:p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Masum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Fahim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(12.02.04.027)</a:t>
            </a:r>
          </a:p>
          <a:p>
            <a:r>
              <a:rPr lang="en-US" sz="3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Farhana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Yasmin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12.02.04.045)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828800"/>
          </a:xfrm>
        </p:spPr>
        <p:txBody>
          <a:bodyPr/>
          <a:lstStyle/>
          <a:p>
            <a:r>
              <a:rPr lang="en-US" b="1" spc="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</a:t>
            </a:r>
            <a:r>
              <a:rPr 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Text Editor</a:t>
            </a:r>
            <a:endParaRPr lang="en-US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07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7" y="762000"/>
            <a:ext cx="7405103" cy="527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22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0880" y="2967335"/>
            <a:ext cx="4442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Any questions?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3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1011" y="2967335"/>
            <a:ext cx="3021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192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885113" cy="136207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Course Info:</a:t>
            </a:r>
            <a:br>
              <a:rPr lang="en-US" dirty="0" smtClean="0"/>
            </a:br>
            <a:r>
              <a:rPr lang="en-US" sz="2800" b="0" dirty="0" smtClean="0">
                <a:effectLst/>
              </a:rPr>
              <a:t>			ʘ Course No: 2100</a:t>
            </a:r>
            <a:br>
              <a:rPr lang="en-US" sz="2800" b="0" dirty="0" smtClean="0">
                <a:effectLst/>
              </a:rPr>
            </a:br>
            <a:r>
              <a:rPr lang="en-US" sz="2800" b="0" dirty="0">
                <a:effectLst/>
              </a:rPr>
              <a:t>	</a:t>
            </a:r>
            <a:r>
              <a:rPr lang="en-US" sz="2800" b="0" dirty="0" smtClean="0">
                <a:effectLst/>
              </a:rPr>
              <a:t>		ʘ Software Development II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819400"/>
            <a:ext cx="7772400" cy="3162736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u="sng" dirty="0" smtClean="0"/>
              <a:t>Moderated by:</a:t>
            </a:r>
          </a:p>
          <a:p>
            <a:r>
              <a:rPr lang="en-US" sz="4400" dirty="0" smtClean="0">
                <a:latin typeface="Tiranti Solid LET" pitchFamily="2" charset="0"/>
              </a:rPr>
              <a:t>			</a:t>
            </a:r>
            <a:r>
              <a:rPr lang="en-US" sz="4400" dirty="0" err="1" smtClean="0">
                <a:latin typeface="Tiranti Solid LET" pitchFamily="2" charset="0"/>
              </a:rPr>
              <a:t>Monjura</a:t>
            </a:r>
            <a:r>
              <a:rPr lang="en-US" sz="4400" dirty="0" smtClean="0">
                <a:latin typeface="Tiranti Solid LET" pitchFamily="2" charset="0"/>
              </a:rPr>
              <a:t> </a:t>
            </a:r>
            <a:r>
              <a:rPr lang="en-US" sz="4400" dirty="0">
                <a:latin typeface="Tiranti Solid LET" pitchFamily="2" charset="0"/>
              </a:rPr>
              <a:t>Afrin Rumi Mam</a:t>
            </a:r>
          </a:p>
          <a:p>
            <a:r>
              <a:rPr lang="en-US" sz="4400" dirty="0">
                <a:latin typeface="Tiranti Solid LET" pitchFamily="2" charset="0"/>
              </a:rPr>
              <a:t>		  </a:t>
            </a:r>
            <a:r>
              <a:rPr lang="en-US" sz="4400" dirty="0" smtClean="0">
                <a:latin typeface="Tiranti Solid LET" pitchFamily="2" charset="0"/>
              </a:rPr>
              <a:t>         Lecturer,</a:t>
            </a:r>
          </a:p>
          <a:p>
            <a:r>
              <a:rPr lang="en-US" sz="4400" dirty="0" smtClean="0">
                <a:latin typeface="Tiranti Solid LET" pitchFamily="2" charset="0"/>
              </a:rPr>
              <a:t>     </a:t>
            </a:r>
            <a:r>
              <a:rPr lang="en-US" sz="3900" dirty="0" err="1" smtClean="0">
                <a:latin typeface="Tiranti Solid LET" pitchFamily="2" charset="0"/>
              </a:rPr>
              <a:t>Ahsanullah</a:t>
            </a:r>
            <a:r>
              <a:rPr lang="en-US" sz="3900" dirty="0" smtClean="0">
                <a:latin typeface="Tiranti Solid LET" pitchFamily="2" charset="0"/>
              </a:rPr>
              <a:t> University of Science &amp; Technology</a:t>
            </a:r>
            <a:endParaRPr lang="en-US" sz="3900" b="1" u="sng" dirty="0"/>
          </a:p>
        </p:txBody>
      </p:sp>
    </p:spTree>
    <p:extLst>
      <p:ext uri="{BB962C8B-B14F-4D97-AF65-F5344CB8AC3E}">
        <p14:creationId xmlns:p14="http://schemas.microsoft.com/office/powerpoint/2010/main" val="12819925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136245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Project Description: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38400"/>
            <a:ext cx="7885113" cy="2524125"/>
          </a:xfrm>
        </p:spPr>
        <p:txBody>
          <a:bodyPr>
            <a:noAutofit/>
          </a:bodyPr>
          <a:lstStyle/>
          <a:p>
            <a:r>
              <a:rPr lang="en-US" sz="3600" dirty="0" smtClean="0"/>
              <a:t># In this project, we </a:t>
            </a:r>
            <a:r>
              <a:rPr lang="en-US" sz="3600" dirty="0" smtClean="0"/>
              <a:t>have </a:t>
            </a:r>
            <a:r>
              <a:rPr lang="en-US" sz="3600" dirty="0" smtClean="0"/>
              <a:t>made a notepad for everyone</a:t>
            </a:r>
            <a:r>
              <a:rPr lang="en-US" sz="3600" dirty="0" smtClean="0"/>
              <a:t>.</a:t>
            </a:r>
            <a:r>
              <a:rPr lang="en-US" sz="3600" dirty="0"/>
              <a:t> </a:t>
            </a:r>
            <a:r>
              <a:rPr lang="en-US" sz="3600" dirty="0" smtClean="0"/>
              <a:t>Where we can write anything like , important documents, memo or any website’s link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6620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772400" cy="1155192"/>
          </a:xfrm>
        </p:spPr>
        <p:txBody>
          <a:bodyPr/>
          <a:lstStyle/>
          <a:p>
            <a:r>
              <a:rPr lang="en-US" dirty="0" smtClean="0"/>
              <a:t>What is Notepad?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14600"/>
            <a:ext cx="7772400" cy="2362200"/>
          </a:xfrm>
        </p:spPr>
        <p:txBody>
          <a:bodyPr>
            <a:normAutofit/>
          </a:bodyPr>
          <a:lstStyle/>
          <a:p>
            <a:r>
              <a:rPr lang="en-US" sz="2800" b="1" spc="300" dirty="0"/>
              <a:t>Notepad</a:t>
            </a:r>
            <a:r>
              <a:rPr lang="en-US" sz="2800" spc="300" dirty="0"/>
              <a:t> is a generic text editor </a:t>
            </a:r>
            <a:r>
              <a:rPr lang="en-US" sz="2800" spc="300" dirty="0" smtClean="0"/>
              <a:t> </a:t>
            </a:r>
            <a:r>
              <a:rPr lang="en-US" sz="2800" spc="300" dirty="0"/>
              <a:t>that enables someone to open and read </a:t>
            </a:r>
            <a:r>
              <a:rPr lang="en-US" sz="2800" spc="300" dirty="0">
                <a:hlinkClick r:id="rId2"/>
              </a:rPr>
              <a:t>plaintext files</a:t>
            </a:r>
            <a:r>
              <a:rPr lang="en-US" sz="2800" spc="300" dirty="0"/>
              <a:t>. </a:t>
            </a:r>
            <a:r>
              <a:rPr lang="en-US" sz="2800" spc="300" dirty="0" smtClean="0"/>
              <a:t/>
            </a:r>
            <a:br>
              <a:rPr lang="en-US" sz="2800" spc="300" dirty="0" smtClean="0"/>
            </a:br>
            <a:r>
              <a:rPr lang="en-US" sz="2800" spc="300" dirty="0"/>
              <a:t> The resulting </a:t>
            </a:r>
            <a:r>
              <a:rPr lang="en-US" sz="2800" spc="300" dirty="0" smtClean="0"/>
              <a:t>files typically </a:t>
            </a:r>
            <a:r>
              <a:rPr lang="en-US" sz="2800" spc="300" dirty="0"/>
              <a:t>saved with the </a:t>
            </a:r>
            <a:r>
              <a:rPr lang="en-US" sz="2800" spc="300" dirty="0">
                <a:hlinkClick r:id="rId3" tooltip="Text file"/>
              </a:rPr>
              <a:t>.txt</a:t>
            </a:r>
            <a:r>
              <a:rPr lang="en-US" sz="2800" spc="300" dirty="0"/>
              <a:t> extension</a:t>
            </a:r>
          </a:p>
        </p:txBody>
      </p:sp>
    </p:spTree>
    <p:extLst>
      <p:ext uri="{BB962C8B-B14F-4D97-AF65-F5344CB8AC3E}">
        <p14:creationId xmlns:p14="http://schemas.microsoft.com/office/powerpoint/2010/main" val="2994753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39582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1328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670621"/>
              </p:ext>
            </p:extLst>
          </p:nvPr>
        </p:nvGraphicFramePr>
        <p:xfrm>
          <a:off x="838200" y="838200"/>
          <a:ext cx="754380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4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94991216"/>
              </p:ext>
            </p:extLst>
          </p:nvPr>
        </p:nvGraphicFramePr>
        <p:xfrm>
          <a:off x="1066800" y="762000"/>
          <a:ext cx="7239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43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6641223"/>
              </p:ext>
            </p:extLst>
          </p:nvPr>
        </p:nvGraphicFramePr>
        <p:xfrm>
          <a:off x="990600" y="609600"/>
          <a:ext cx="7391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0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738115"/>
            <a:ext cx="7058166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48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215</TotalTime>
  <Words>143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TeX-the Text Editor</vt:lpstr>
      <vt:lpstr>Course Info:    ʘ Course No: 2100    ʘ Software Development II</vt:lpstr>
      <vt:lpstr>Project Description:</vt:lpstr>
      <vt:lpstr>What is Notepad?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</dc:creator>
  <cp:lastModifiedBy>FAHIM</cp:lastModifiedBy>
  <cp:revision>20</cp:revision>
  <dcterms:created xsi:type="dcterms:W3CDTF">2014-01-21T15:16:59Z</dcterms:created>
  <dcterms:modified xsi:type="dcterms:W3CDTF">2014-01-22T04:18:54Z</dcterms:modified>
</cp:coreProperties>
</file>