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74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 autoAdjust="0"/>
    <p:restoredTop sz="94718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8" y="263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753565-8774-4F60-AAF0-1F8BF83B23CE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9D947B-820D-42DB-A09A-8AEA14E05230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en-US" dirty="0" smtClean="0"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</a:ln>
            </a:rPr>
            <a:t>Features</a:t>
          </a:r>
          <a:r>
            <a:rPr lang="en-US" dirty="0" smtClean="0"/>
            <a:t> </a:t>
          </a:r>
          <a:endParaRPr lang="en-US" dirty="0"/>
        </a:p>
      </dgm:t>
    </dgm:pt>
    <dgm:pt modelId="{D7044159-C41D-406D-AA8E-993A9E411C95}" type="parTrans" cxnId="{EAF2C79F-A7A0-4762-9130-73358DE34274}">
      <dgm:prSet/>
      <dgm:spPr/>
      <dgm:t>
        <a:bodyPr/>
        <a:lstStyle/>
        <a:p>
          <a:endParaRPr lang="en-US"/>
        </a:p>
      </dgm:t>
    </dgm:pt>
    <dgm:pt modelId="{4027C883-34FE-42F4-AFCD-4D9DB9DB6FA2}" type="sibTrans" cxnId="{EAF2C79F-A7A0-4762-9130-73358DE34274}">
      <dgm:prSet/>
      <dgm:spPr/>
      <dgm:t>
        <a:bodyPr/>
        <a:lstStyle/>
        <a:p>
          <a:endParaRPr lang="en-US"/>
        </a:p>
      </dgm:t>
    </dgm:pt>
    <dgm:pt modelId="{69E1186D-F3CD-489F-AA59-4FE2B55D8E3B}" type="pres">
      <dgm:prSet presAssocID="{A8753565-8774-4F60-AAF0-1F8BF83B23CE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D3BAE71-26C3-497C-A34A-B2F7BCF8E55A}" type="pres">
      <dgm:prSet presAssocID="{779D947B-820D-42DB-A09A-8AEA14E05230}" presName="horFlow" presStyleCnt="0"/>
      <dgm:spPr/>
    </dgm:pt>
    <dgm:pt modelId="{F7165D80-DA9A-451E-8A4E-6D637362BABF}" type="pres">
      <dgm:prSet presAssocID="{779D947B-820D-42DB-A09A-8AEA14E05230}" presName="bigChev" presStyleLbl="node1" presStyleIdx="0" presStyleCnt="1"/>
      <dgm:spPr/>
      <dgm:t>
        <a:bodyPr/>
        <a:lstStyle/>
        <a:p>
          <a:endParaRPr lang="en-US"/>
        </a:p>
      </dgm:t>
    </dgm:pt>
  </dgm:ptLst>
  <dgm:cxnLst>
    <dgm:cxn modelId="{EAF2C79F-A7A0-4762-9130-73358DE34274}" srcId="{A8753565-8774-4F60-AAF0-1F8BF83B23CE}" destId="{779D947B-820D-42DB-A09A-8AEA14E05230}" srcOrd="0" destOrd="0" parTransId="{D7044159-C41D-406D-AA8E-993A9E411C95}" sibTransId="{4027C883-34FE-42F4-AFCD-4D9DB9DB6FA2}"/>
    <dgm:cxn modelId="{7708C9CB-D00F-4B55-952A-4B7D46947C55}" type="presOf" srcId="{A8753565-8774-4F60-AAF0-1F8BF83B23CE}" destId="{69E1186D-F3CD-489F-AA59-4FE2B55D8E3B}" srcOrd="0" destOrd="0" presId="urn:microsoft.com/office/officeart/2005/8/layout/lProcess3"/>
    <dgm:cxn modelId="{89ADAC2B-9FFD-4820-8213-8773D76682EF}" type="presOf" srcId="{779D947B-820D-42DB-A09A-8AEA14E05230}" destId="{F7165D80-DA9A-451E-8A4E-6D637362BABF}" srcOrd="0" destOrd="0" presId="urn:microsoft.com/office/officeart/2005/8/layout/lProcess3"/>
    <dgm:cxn modelId="{060F88DA-05C7-45D0-B310-F6315C7BC36E}" type="presParOf" srcId="{69E1186D-F3CD-489F-AA59-4FE2B55D8E3B}" destId="{0D3BAE71-26C3-497C-A34A-B2F7BCF8E55A}" srcOrd="0" destOrd="0" presId="urn:microsoft.com/office/officeart/2005/8/layout/lProcess3"/>
    <dgm:cxn modelId="{E862919F-E33E-45AF-8B1F-0A3AF14CCF49}" type="presParOf" srcId="{0D3BAE71-26C3-497C-A34A-B2F7BCF8E55A}" destId="{F7165D80-DA9A-451E-8A4E-6D637362BAB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165D80-DA9A-451E-8A4E-6D637362BABF}">
      <dsp:nvSpPr>
        <dsp:cNvPr id="0" name=""/>
        <dsp:cNvSpPr/>
      </dsp:nvSpPr>
      <dsp:spPr>
        <a:xfrm>
          <a:off x="2083755" y="53"/>
          <a:ext cx="2857232" cy="1142892"/>
        </a:xfrm>
        <a:prstGeom prst="chevron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20320" rIns="0" bIns="203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</a:ln>
            </a:rPr>
            <a:t>Features</a:t>
          </a:r>
          <a:r>
            <a:rPr lang="en-US" sz="3200" kern="1200" dirty="0" smtClean="0"/>
            <a:t> </a:t>
          </a:r>
          <a:endParaRPr lang="en-US" sz="3200" kern="1200" dirty="0"/>
        </a:p>
      </dsp:txBody>
      <dsp:txXfrm>
        <a:off x="2655201" y="53"/>
        <a:ext cx="1714340" cy="11428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C336F611-AC5A-4DC3-B12F-E753D0437C2D}" type="datetimeFigureOut">
              <a:rPr lang="en-US" smtClean="0"/>
              <a:pPr/>
              <a:t>3/5/2014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2562244-41C6-4289-959C-08E739D54F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F611-AC5A-4DC3-B12F-E753D0437C2D}" type="datetimeFigureOut">
              <a:rPr lang="en-US" smtClean="0"/>
              <a:pPr/>
              <a:t>3/5/2014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2244-41C6-4289-959C-08E739D54F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F611-AC5A-4DC3-B12F-E753D0437C2D}" type="datetimeFigureOut">
              <a:rPr lang="en-US" smtClean="0"/>
              <a:pPr/>
              <a:t>3/5/2014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2244-41C6-4289-959C-08E739D54F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F611-AC5A-4DC3-B12F-E753D0437C2D}" type="datetimeFigureOut">
              <a:rPr lang="en-US" smtClean="0"/>
              <a:pPr/>
              <a:t>3/5/2014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2244-41C6-4289-959C-08E739D54F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F611-AC5A-4DC3-B12F-E753D0437C2D}" type="datetimeFigureOut">
              <a:rPr lang="en-US" smtClean="0"/>
              <a:pPr/>
              <a:t>3/5/2014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2244-41C6-4289-959C-08E739D54F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F611-AC5A-4DC3-B12F-E753D0437C2D}" type="datetimeFigureOut">
              <a:rPr lang="en-US" smtClean="0"/>
              <a:pPr/>
              <a:t>3/5/2014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2244-41C6-4289-959C-08E739D54F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F611-AC5A-4DC3-B12F-E753D0437C2D}" type="datetimeFigureOut">
              <a:rPr lang="en-US" smtClean="0"/>
              <a:pPr/>
              <a:t>3/5/2014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2244-41C6-4289-959C-08E739D54F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F611-AC5A-4DC3-B12F-E753D0437C2D}" type="datetimeFigureOut">
              <a:rPr lang="en-US" smtClean="0"/>
              <a:pPr/>
              <a:t>3/5/2014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2244-41C6-4289-959C-08E739D54F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F611-AC5A-4DC3-B12F-E753D0437C2D}" type="datetimeFigureOut">
              <a:rPr lang="en-US" smtClean="0"/>
              <a:pPr/>
              <a:t>3/5/2014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2244-41C6-4289-959C-08E739D54F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F611-AC5A-4DC3-B12F-E753D0437C2D}" type="datetimeFigureOut">
              <a:rPr lang="en-US" smtClean="0"/>
              <a:pPr/>
              <a:t>3/5/2014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2244-41C6-4289-959C-08E739D54F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F611-AC5A-4DC3-B12F-E753D0437C2D}" type="datetimeFigureOut">
              <a:rPr lang="en-US" smtClean="0"/>
              <a:pPr/>
              <a:t>3/5/2014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2244-41C6-4289-959C-08E739D54F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336F611-AC5A-4DC3-B12F-E753D0437C2D}" type="datetimeFigureOut">
              <a:rPr lang="en-US" smtClean="0"/>
              <a:pPr/>
              <a:t>3/5/2014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2562244-41C6-4289-959C-08E739D54F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032" y="2348880"/>
            <a:ext cx="3313355" cy="1702160"/>
          </a:xfrm>
        </p:spPr>
        <p:txBody>
          <a:bodyPr/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Tex – The Tex Editor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352800"/>
            <a:ext cx="3744416" cy="2403629"/>
          </a:xfrm>
          <a:blipFill>
            <a:blip r:embed="rId2"/>
            <a:tile tx="0" ty="0" sx="100000" sy="100000" flip="none" algn="tl"/>
          </a:blip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>
              <a:buClr>
                <a:schemeClr val="accent3"/>
              </a:buClr>
            </a:pPr>
            <a:r>
              <a:rPr lang="en-US" sz="2400" dirty="0" smtClean="0"/>
              <a:t> Project by- </a:t>
            </a:r>
          </a:p>
          <a:p>
            <a:pPr>
              <a:buClr>
                <a:schemeClr val="accent3"/>
              </a:buClr>
              <a:buFont typeface="Wingdings" pitchFamily="2" charset="2"/>
              <a:buChar char="v"/>
            </a:pPr>
            <a:r>
              <a:rPr lang="en-US" sz="2400" dirty="0" smtClean="0"/>
              <a:t>Al </a:t>
            </a:r>
            <a:r>
              <a:rPr lang="en-US" sz="2400" dirty="0" err="1" smtClean="0"/>
              <a:t>Masum</a:t>
            </a:r>
            <a:r>
              <a:rPr lang="en-US" sz="2400" dirty="0" smtClean="0"/>
              <a:t> </a:t>
            </a:r>
            <a:r>
              <a:rPr lang="en-US" sz="2400" dirty="0" err="1" smtClean="0"/>
              <a:t>Fahim</a:t>
            </a:r>
            <a:endParaRPr lang="en-US" sz="2400" dirty="0" smtClean="0"/>
          </a:p>
          <a:p>
            <a:pPr>
              <a:buClr>
                <a:schemeClr val="accent3"/>
              </a:buClr>
            </a:pPr>
            <a:r>
              <a:rPr lang="en-US" sz="2400" dirty="0" smtClean="0"/>
              <a:t> (12-02-04-027)</a:t>
            </a:r>
          </a:p>
          <a:p>
            <a:pPr>
              <a:buClr>
                <a:schemeClr val="accent3"/>
              </a:buClr>
              <a:buFont typeface="Wingdings" pitchFamily="2" charset="2"/>
              <a:buChar char="v"/>
            </a:pP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</a:rPr>
              <a:t>Farhana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</a:rPr>
              <a:t>Yasmin</a:t>
            </a:r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Clr>
                <a:schemeClr val="accent3"/>
              </a:buClr>
            </a:pPr>
            <a:r>
              <a:rPr lang="en-US" sz="2400" dirty="0" smtClean="0"/>
              <a:t> (12-02-04-045)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3782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428" y="2324100"/>
            <a:ext cx="6240156" cy="3508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810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and find: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428" y="2324100"/>
            <a:ext cx="6240156" cy="3508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105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0"/>
            <a:ext cx="7024744" cy="1143000"/>
          </a:xfrm>
        </p:spPr>
        <p:txBody>
          <a:bodyPr/>
          <a:lstStyle/>
          <a:p>
            <a:r>
              <a:rPr lang="en-US" dirty="0" smtClean="0"/>
              <a:t>View: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133600"/>
            <a:ext cx="5215800" cy="3923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924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0"/>
            <a:ext cx="7024744" cy="1143000"/>
          </a:xfrm>
        </p:spPr>
        <p:txBody>
          <a:bodyPr/>
          <a:lstStyle/>
          <a:p>
            <a:r>
              <a:rPr lang="en-US" dirty="0" smtClean="0"/>
              <a:t>Help: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446" y="2324100"/>
            <a:ext cx="6512120" cy="3508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414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4400" dirty="0" smtClean="0"/>
              <a:t>Summarized</a:t>
            </a:r>
            <a:r>
              <a:rPr lang="en-US" dirty="0" smtClean="0"/>
              <a:t> </a:t>
            </a:r>
            <a:r>
              <a:rPr lang="en-US" sz="4400" dirty="0" smtClean="0"/>
              <a:t>details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By using this </a:t>
            </a:r>
            <a:r>
              <a:rPr lang="en-US" dirty="0" err="1" smtClean="0">
                <a:solidFill>
                  <a:srgbClr val="7030A0"/>
                </a:solidFill>
              </a:rPr>
              <a:t>textpad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you will be able to do the following things: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rgbClr val="7030A0"/>
                </a:solidFill>
              </a:rPr>
              <a:t>Writing any kind of text 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>
                <a:solidFill>
                  <a:srgbClr val="7030A0"/>
                </a:solidFill>
              </a:rPr>
              <a:t>Plain text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>
                <a:solidFill>
                  <a:srgbClr val="7030A0"/>
                </a:solidFill>
              </a:rPr>
              <a:t>HTML text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>
                <a:solidFill>
                  <a:srgbClr val="7030A0"/>
                </a:solidFill>
              </a:rPr>
              <a:t>Website’s link etc.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rgbClr val="7030A0"/>
                </a:solidFill>
              </a:rPr>
              <a:t>Searching and finding a sentence or word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rgbClr val="7030A0"/>
                </a:solidFill>
              </a:rPr>
              <a:t>Sorting etc. </a:t>
            </a:r>
          </a:p>
          <a:p>
            <a:pPr lvl="1">
              <a:buFont typeface="Wingdings" pitchFamily="2" charset="2"/>
              <a:buChar char="q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1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024744" cy="1143000"/>
          </a:xfrm>
        </p:spPr>
        <p:txBody>
          <a:bodyPr/>
          <a:lstStyle/>
          <a:p>
            <a:r>
              <a:rPr lang="en-US" dirty="0" err="1" smtClean="0"/>
              <a:t>Textpad</a:t>
            </a:r>
            <a:r>
              <a:rPr lang="en-US" dirty="0" smtClean="0"/>
              <a:t> in use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276872"/>
            <a:ext cx="5394300" cy="3986799"/>
          </a:xfrm>
        </p:spPr>
      </p:pic>
    </p:spTree>
    <p:extLst>
      <p:ext uri="{BB962C8B-B14F-4D97-AF65-F5344CB8AC3E}">
        <p14:creationId xmlns:p14="http://schemas.microsoft.com/office/powerpoint/2010/main" val="195841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692696"/>
            <a:ext cx="7024744" cy="1143000"/>
          </a:xfrm>
        </p:spPr>
        <p:txBody>
          <a:bodyPr/>
          <a:lstStyle/>
          <a:p>
            <a:r>
              <a:rPr lang="en-US" dirty="0" err="1" smtClean="0"/>
              <a:t>Textpad</a:t>
            </a:r>
            <a:r>
              <a:rPr lang="en-US" dirty="0" smtClean="0"/>
              <a:t> in use - 2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276872"/>
            <a:ext cx="5425891" cy="4079618"/>
          </a:xfrm>
        </p:spPr>
      </p:pic>
    </p:spTree>
    <p:extLst>
      <p:ext uri="{BB962C8B-B14F-4D97-AF65-F5344CB8AC3E}">
        <p14:creationId xmlns:p14="http://schemas.microsoft.com/office/powerpoint/2010/main" val="220160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692696"/>
            <a:ext cx="7024744" cy="1143000"/>
          </a:xfrm>
        </p:spPr>
        <p:txBody>
          <a:bodyPr/>
          <a:lstStyle/>
          <a:p>
            <a:r>
              <a:rPr lang="en-US" spc="300" dirty="0" err="1" smtClean="0"/>
              <a:t>Textpad</a:t>
            </a:r>
            <a:r>
              <a:rPr lang="en-US" spc="300" dirty="0" smtClean="0"/>
              <a:t> in use - 3</a:t>
            </a:r>
            <a:endParaRPr lang="en-US" spc="3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276872"/>
            <a:ext cx="5430755" cy="4074779"/>
          </a:xfrm>
        </p:spPr>
      </p:pic>
    </p:spTree>
    <p:extLst>
      <p:ext uri="{BB962C8B-B14F-4D97-AF65-F5344CB8AC3E}">
        <p14:creationId xmlns:p14="http://schemas.microsoft.com/office/powerpoint/2010/main" val="203700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600" dirty="0" smtClean="0"/>
              <a:t>Conclusion</a:t>
            </a:r>
            <a:endParaRPr lang="en-US" spc="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High Tower Text" pitchFamily="18" charset="0"/>
              </a:rPr>
              <a:t>We hope everyone enjoyed what you just saw right now. The program is quite easy to understand and even easier to operate. </a:t>
            </a:r>
          </a:p>
          <a:p>
            <a:endParaRPr lang="en-US" dirty="0" smtClean="0">
              <a:solidFill>
                <a:srgbClr val="7030A0"/>
              </a:solidFill>
              <a:latin typeface="High Tower Text" pitchFamily="18" charset="0"/>
            </a:endParaRPr>
          </a:p>
          <a:p>
            <a:r>
              <a:rPr lang="en-US" dirty="0" smtClean="0">
                <a:solidFill>
                  <a:srgbClr val="7030A0"/>
                </a:solidFill>
                <a:latin typeface="High Tower Text" pitchFamily="18" charset="0"/>
              </a:rPr>
              <a:t>We hope the program will be really helpful for everyone. Thanks a lot for giving us the valuable time of yours and listening to this presentation</a:t>
            </a:r>
            <a:endParaRPr lang="en-US" dirty="0">
              <a:solidFill>
                <a:srgbClr val="7030A0"/>
              </a:solidFill>
              <a:latin typeface="High Tower Tex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20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4048" y="2636912"/>
            <a:ext cx="3300984" cy="1487032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7030A0"/>
                </a:solidFill>
              </a:rPr>
              <a:t>Thanks a lot.</a:t>
            </a:r>
            <a:endParaRPr lang="en-US" sz="4800" dirty="0">
              <a:solidFill>
                <a:srgbClr val="7030A0"/>
              </a:solidFill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3" r="17753"/>
          <a:stretch>
            <a:fillRect/>
          </a:stretch>
        </p:blipFill>
        <p:spPr>
          <a:xfrm>
            <a:off x="1005208" y="693795"/>
            <a:ext cx="3494783" cy="5468112"/>
          </a:xfrm>
        </p:spPr>
      </p:pic>
    </p:spTree>
    <p:extLst>
      <p:ext uri="{BB962C8B-B14F-4D97-AF65-F5344CB8AC3E}">
        <p14:creationId xmlns:p14="http://schemas.microsoft.com/office/powerpoint/2010/main" val="71967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</a:pPr>
            <a:r>
              <a:rPr lang="en-US" dirty="0">
                <a:latin typeface="Monotype Corsiva" panose="03010101010201010101" pitchFamily="66" charset="0"/>
              </a:rPr>
              <a:t>Course  Info:</a:t>
            </a:r>
            <a:r>
              <a:rPr lang="en-US" dirty="0">
                <a:latin typeface="Tiranti Solid LET" pitchFamily="2" charset="0"/>
              </a:rPr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000" dirty="0">
                <a:latin typeface="Tiranti Solid LET" pitchFamily="2" charset="0"/>
              </a:rPr>
              <a:t>Course No: CSE 2100   </a:t>
            </a:r>
            <a:br>
              <a:rPr lang="en-US" sz="4000" dirty="0">
                <a:latin typeface="Tiranti Solid LET" pitchFamily="2" charset="0"/>
              </a:rPr>
            </a:br>
            <a:r>
              <a:rPr lang="en-US" sz="4000" dirty="0">
                <a:latin typeface="Tiranti Solid LET" pitchFamily="2" charset="0"/>
              </a:rPr>
              <a:t>Course Title: Software Development-</a:t>
            </a:r>
            <a:r>
              <a:rPr lang="en-US" sz="4000" dirty="0">
                <a:latin typeface="Lucida Calligraphy" panose="03010101010101010101" pitchFamily="66" charset="0"/>
              </a:rPr>
              <a:t>II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7213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990600"/>
            <a:ext cx="6781800" cy="1143000"/>
          </a:xfrm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Moderated by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: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066800" y="2286000"/>
            <a:ext cx="6777317" cy="3508977"/>
          </a:xfrm>
          <a:blipFill>
            <a:blip r:embed="rId3"/>
            <a:tile tx="0" ty="0" sx="100000" sy="100000" flip="none" algn="tl"/>
          </a:blipFill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>
                <a:latin typeface="Tiranti Solid LET" pitchFamily="2" charset="0"/>
              </a:rPr>
              <a:t>	</a:t>
            </a:r>
            <a:r>
              <a:rPr lang="en-US" sz="4000" dirty="0" smtClean="0">
                <a:latin typeface="Tiranti Solid LET" pitchFamily="2" charset="0"/>
              </a:rPr>
              <a:t>  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Tiranti Solid LET" pitchFamily="2" charset="0"/>
              </a:rPr>
              <a:t>Ms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Tiranti Solid LET" pitchFamily="2" charset="0"/>
              </a:rPr>
              <a:t>. </a:t>
            </a:r>
            <a:r>
              <a:rPr lang="en-US" sz="4000" dirty="0" err="1">
                <a:solidFill>
                  <a:schemeClr val="accent1">
                    <a:lumMod val="50000"/>
                  </a:schemeClr>
                </a:solidFill>
                <a:latin typeface="Tiranti Solid LET" pitchFamily="2" charset="0"/>
              </a:rPr>
              <a:t>Monjura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Tiranti Solid LET" pitchFamily="2" charset="0"/>
              </a:rPr>
              <a:t> Afrin Rumi</a:t>
            </a:r>
          </a:p>
          <a:p>
            <a:pPr>
              <a:buNone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Tiranti Solid LET" pitchFamily="2" charset="0"/>
              </a:rPr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Tiranti Solid LET" pitchFamily="2" charset="0"/>
              </a:rPr>
              <a:t>    Lecturer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Tiranti Solid LET" pitchFamily="2" charset="0"/>
              </a:rPr>
              <a:t>,</a:t>
            </a:r>
          </a:p>
          <a:p>
            <a:pPr>
              <a:buNone/>
            </a:pP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Tiranti Solid LET" pitchFamily="2" charset="0"/>
              </a:rPr>
              <a:t>     </a:t>
            </a:r>
            <a:r>
              <a:rPr lang="en-US" sz="4000" dirty="0" err="1">
                <a:solidFill>
                  <a:schemeClr val="accent1">
                    <a:lumMod val="50000"/>
                  </a:schemeClr>
                </a:solidFill>
                <a:latin typeface="Tiranti Solid LET" pitchFamily="2" charset="0"/>
              </a:rPr>
              <a:t>Ahsanullah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Tiranti Solid LET" pitchFamily="2" charset="0"/>
              </a:rPr>
              <a:t> University of Science &amp; Technolog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ranti Solid LET" pitchFamily="2" charset="0"/>
              </a:rPr>
              <a:t>y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2853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0"/>
            <a:ext cx="7024744" cy="1143000"/>
          </a:xfrm>
        </p:spPr>
        <p:txBody>
          <a:bodyPr/>
          <a:lstStyle/>
          <a:p>
            <a:r>
              <a:rPr lang="en-US" sz="2400" dirty="0" smtClean="0"/>
              <a:t>What is </a:t>
            </a:r>
            <a:r>
              <a:rPr lang="en-US" sz="2400" dirty="0" err="1" smtClean="0"/>
              <a:t>TextEditor</a:t>
            </a:r>
            <a:r>
              <a:rPr lang="en-US" sz="2400" dirty="0" smtClean="0"/>
              <a:t>/notepad?</a:t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5029200" y="2133600"/>
            <a:ext cx="3419856" cy="349300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 Notepad is a plaintext editor and does not support pictures. This file is saved as .txt format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1066800" y="2057400"/>
            <a:ext cx="3419856" cy="3493008"/>
          </a:xfrm>
        </p:spPr>
        <p:txBody>
          <a:bodyPr>
            <a:noAutofit/>
          </a:bodyPr>
          <a:lstStyle/>
          <a:p>
            <a:r>
              <a:rPr lang="en-US" sz="1800" b="1" dirty="0" smtClean="0">
                <a:solidFill>
                  <a:srgbClr val="7030A0"/>
                </a:solidFill>
              </a:rPr>
              <a:t>Notepad</a:t>
            </a:r>
            <a:r>
              <a:rPr lang="en-US" sz="1800" dirty="0" smtClean="0">
                <a:solidFill>
                  <a:srgbClr val="7030A0"/>
                </a:solidFill>
              </a:rPr>
              <a:t> is a generic text editor that enables someone to open and read plain text files. If the file contains special formatting or is not a plaintext file, it will not be able to be read on ‘</a:t>
            </a:r>
            <a:r>
              <a:rPr lang="en-US" sz="1800" dirty="0" err="1" smtClean="0">
                <a:solidFill>
                  <a:srgbClr val="7030A0"/>
                </a:solidFill>
              </a:rPr>
              <a:t>tex</a:t>
            </a:r>
            <a:r>
              <a:rPr lang="en-US" sz="1800" dirty="0" smtClean="0">
                <a:solidFill>
                  <a:srgbClr val="7030A0"/>
                </a:solidFill>
              </a:rPr>
              <a:t>-the text editor’.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notype Corsiva" panose="03010101010201010101" pitchFamily="66" charset="0"/>
              </a:rPr>
              <a:t>Project  Description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7030A0"/>
                </a:solidFill>
              </a:rPr>
              <a:t>In this project, we have made a Text Editor which is </a:t>
            </a:r>
            <a:r>
              <a:rPr lang="en-US" sz="2800" dirty="0">
                <a:solidFill>
                  <a:srgbClr val="7030A0"/>
                </a:solidFill>
              </a:rPr>
              <a:t>designed to provide the power and functionality to satisfy the most demanding text editing requirements. </a:t>
            </a:r>
          </a:p>
        </p:txBody>
      </p:sp>
    </p:spTree>
    <p:extLst>
      <p:ext uri="{BB962C8B-B14F-4D97-AF65-F5344CB8AC3E}">
        <p14:creationId xmlns:p14="http://schemas.microsoft.com/office/powerpoint/2010/main" val="269698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Used Software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 err="1">
                <a:latin typeface="+mj-lt"/>
              </a:rPr>
              <a:t>NetBeans</a:t>
            </a:r>
            <a:r>
              <a:rPr lang="en-US" dirty="0">
                <a:latin typeface="+mj-lt"/>
              </a:rPr>
              <a:t> IDE 7.1.1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 smtClean="0"/>
              <a:t>JDK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1066800" y="1066800"/>
          <a:ext cx="7024744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pc="600" dirty="0" smtClean="0">
                <a:solidFill>
                  <a:srgbClr val="7030A0"/>
                </a:solidFill>
              </a:rPr>
              <a:t>Word count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pc="600" dirty="0" smtClean="0">
                <a:solidFill>
                  <a:srgbClr val="7030A0"/>
                </a:solidFill>
              </a:rPr>
              <a:t>Column count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pc="600" dirty="0" smtClean="0">
                <a:solidFill>
                  <a:srgbClr val="7030A0"/>
                </a:solidFill>
              </a:rPr>
              <a:t>Line count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pc="600" dirty="0" smtClean="0">
                <a:solidFill>
                  <a:srgbClr val="7030A0"/>
                </a:solidFill>
              </a:rPr>
              <a:t>Search and find option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pc="600" dirty="0" smtClean="0">
                <a:solidFill>
                  <a:srgbClr val="7030A0"/>
                </a:solidFill>
              </a:rPr>
              <a:t>Cut &amp; paste capabilities</a:t>
            </a:r>
          </a:p>
          <a:p>
            <a:endParaRPr lang="en-US" spc="600" dirty="0" smtClean="0">
              <a:solidFill>
                <a:srgbClr val="0070C0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spc="600" dirty="0" smtClean="0">
              <a:solidFill>
                <a:srgbClr val="0070C0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spc="600" dirty="0"/>
          </a:p>
        </p:txBody>
      </p:sp>
    </p:spTree>
    <p:extLst>
      <p:ext uri="{BB962C8B-B14F-4D97-AF65-F5344CB8AC3E}">
        <p14:creationId xmlns:p14="http://schemas.microsoft.com/office/powerpoint/2010/main" val="50926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look: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204864"/>
            <a:ext cx="5113527" cy="4094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536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page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428" y="2324100"/>
            <a:ext cx="6240156" cy="3508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681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276</TotalTime>
  <Words>212</Words>
  <Application>Microsoft Office PowerPoint</Application>
  <PresentationFormat>On-screen Show (4:3)</PresentationFormat>
  <Paragraphs>49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Austin</vt:lpstr>
      <vt:lpstr>Tex – The Tex Editor</vt:lpstr>
      <vt:lpstr>Course  Info: </vt:lpstr>
      <vt:lpstr>Moderated by:</vt:lpstr>
      <vt:lpstr>What is TextEditor/notepad? </vt:lpstr>
      <vt:lpstr>Project  Description</vt:lpstr>
      <vt:lpstr>Used Software </vt:lpstr>
      <vt:lpstr>PowerPoint Presentation</vt:lpstr>
      <vt:lpstr>First look: </vt:lpstr>
      <vt:lpstr>Menu page</vt:lpstr>
      <vt:lpstr>Edit page</vt:lpstr>
      <vt:lpstr>Search and find: </vt:lpstr>
      <vt:lpstr>View:</vt:lpstr>
      <vt:lpstr>Help: </vt:lpstr>
      <vt:lpstr>Summarized details </vt:lpstr>
      <vt:lpstr>Textpad in use</vt:lpstr>
      <vt:lpstr>Textpad in use - 2</vt:lpstr>
      <vt:lpstr>Textpad in use - 3</vt:lpstr>
      <vt:lpstr>Conclusion</vt:lpstr>
      <vt:lpstr>Thanks a lot.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 – The Tex Editor</dc:title>
  <dc:creator>FAHIM</dc:creator>
  <cp:lastModifiedBy>FAHIM</cp:lastModifiedBy>
  <cp:revision>19</cp:revision>
  <dcterms:created xsi:type="dcterms:W3CDTF">2014-03-04T09:49:01Z</dcterms:created>
  <dcterms:modified xsi:type="dcterms:W3CDTF">2014-03-05T04:31:46Z</dcterms:modified>
</cp:coreProperties>
</file>