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Python Intro" id="{C654822C-E851-4E85-BDE2-E6E0169EDADA}">
          <p14:sldIdLst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>
        <p:scale>
          <a:sx n="50" d="100"/>
          <a:sy n="50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Applied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unnecessary row/column</a:t>
            </a:r>
          </a:p>
          <a:p>
            <a:r>
              <a:rPr lang="en-US" dirty="0" smtClean="0"/>
              <a:t>Dealing with NA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Footlight MT Light</vt:lpstr>
      <vt:lpstr>Office Theme</vt:lpstr>
      <vt:lpstr>Python Projects in Applied Optimization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Collect the Data</vt:lpstr>
      <vt:lpstr>Data Cleaning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14</cp:revision>
  <dcterms:created xsi:type="dcterms:W3CDTF">2018-07-28T17:30:41Z</dcterms:created>
  <dcterms:modified xsi:type="dcterms:W3CDTF">2018-07-28T18:26:52Z</dcterms:modified>
</cp:coreProperties>
</file>