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0" r:id="rId14"/>
    <p:sldId id="271" r:id="rId15"/>
    <p:sldId id="274" r:id="rId16"/>
    <p:sldId id="272" r:id="rId17"/>
    <p:sldId id="27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0"/>
            <p14:sldId id="271"/>
            <p14:sldId id="274"/>
            <p14:sldId id="272"/>
            <p14:sldId id="27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</a:t>
            </a:r>
            <a:r>
              <a:rPr lang="en-US" dirty="0" smtClean="0"/>
              <a:t>unnecessary </a:t>
            </a:r>
            <a:r>
              <a:rPr lang="en-US" dirty="0" smtClean="0"/>
              <a:t>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</a:t>
            </a:r>
            <a:r>
              <a:rPr lang="en-US" dirty="0" smtClean="0"/>
              <a:t>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321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29</cp:revision>
  <dcterms:created xsi:type="dcterms:W3CDTF">2018-07-28T17:30:41Z</dcterms:created>
  <dcterms:modified xsi:type="dcterms:W3CDTF">2018-07-29T17:28:42Z</dcterms:modified>
</cp:coreProperties>
</file>