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55FB-2681-4193-B940-02AA3B96311D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5DEB-4331-4865-8824-A55B6DC3D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rgbClr val="00B0F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40728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74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</vt:lpstr>
      <vt:lpstr>Footlight MT Light</vt:lpstr>
      <vt:lpstr>Office Theme</vt:lpstr>
      <vt:lpstr>Data Visualization</vt:lpstr>
      <vt:lpstr>Import an EXCEL file</vt:lpstr>
      <vt:lpstr>Data Cleaning (if needed)</vt:lpstr>
      <vt:lpstr>Data Visualization tools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Windows User</dc:creator>
  <cp:lastModifiedBy>Windows User</cp:lastModifiedBy>
  <cp:revision>7</cp:revision>
  <dcterms:created xsi:type="dcterms:W3CDTF">2018-07-19T10:30:49Z</dcterms:created>
  <dcterms:modified xsi:type="dcterms:W3CDTF">2018-07-19T18:44:58Z</dcterms:modified>
</cp:coreProperties>
</file>