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6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9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2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8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9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1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100000">
              <a:srgbClr val="00B0F0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6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(if needed)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4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</vt:lpstr>
      <vt:lpstr>Footlight MT Light</vt:lpstr>
      <vt:lpstr>Office Theme</vt:lpstr>
      <vt:lpstr>Data Visualization</vt:lpstr>
      <vt:lpstr>Data Cleaning (if needed)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Windows User</dc:creator>
  <cp:lastModifiedBy>Windows User</cp:lastModifiedBy>
  <cp:revision>1</cp:revision>
  <dcterms:created xsi:type="dcterms:W3CDTF">2018-07-19T10:30:49Z</dcterms:created>
  <dcterms:modified xsi:type="dcterms:W3CDTF">2018-07-19T10:32:12Z</dcterms:modified>
</cp:coreProperties>
</file>