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bg1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679A-2A3D-4C24-B459-CD2A2436717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CF01-4A13-40D0-88C3-7B8E6270C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IPE-205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outside of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LinkedIn – endorsement,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– fork + star </a:t>
            </a:r>
          </a:p>
          <a:p>
            <a:r>
              <a:rPr lang="en-US" dirty="0" smtClean="0"/>
              <a:t>YouTube video – subscribe</a:t>
            </a:r>
          </a:p>
          <a:p>
            <a:r>
              <a:rPr lang="en-US" dirty="0" smtClean="0"/>
              <a:t>IELTS+GRE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learn some 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Student(#name, #roll)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Student(</a:t>
            </a:r>
            <a:r>
              <a:rPr lang="en-US" dirty="0" err="1" smtClean="0"/>
              <a:t>Fahim</a:t>
            </a:r>
            <a:r>
              <a:rPr lang="en-US" dirty="0" smtClean="0"/>
              <a:t>, 2016320016)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Cheat-sheets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related 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IPE-205</vt:lpstr>
      <vt:lpstr>Think outside of the box</vt:lpstr>
      <vt:lpstr>Let’s learn some data analysis</vt:lpstr>
      <vt:lpstr>PowerPoint Presentation</vt:lpstr>
      <vt:lpstr>Cheat-sheets</vt:lpstr>
      <vt:lpstr>Poster related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Tanmoy</dc:creator>
  <cp:lastModifiedBy>Tanmoy</cp:lastModifiedBy>
  <cp:revision>16</cp:revision>
  <dcterms:created xsi:type="dcterms:W3CDTF">2018-09-28T15:18:11Z</dcterms:created>
  <dcterms:modified xsi:type="dcterms:W3CDTF">2018-09-29T07:30:09Z</dcterms:modified>
</cp:coreProperties>
</file>