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5CDF-D1C4-4CAF-A528-4CCB0F822813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DFB-1338-4941-8A0B-EFD2E0E8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5CDF-D1C4-4CAF-A528-4CCB0F822813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DFB-1338-4941-8A0B-EFD2E0E8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2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5CDF-D1C4-4CAF-A528-4CCB0F822813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DFB-1338-4941-8A0B-EFD2E0E8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5CDF-D1C4-4CAF-A528-4CCB0F822813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DFB-1338-4941-8A0B-EFD2E0E8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1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5CDF-D1C4-4CAF-A528-4CCB0F822813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DFB-1338-4941-8A0B-EFD2E0E8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5CDF-D1C4-4CAF-A528-4CCB0F822813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DFB-1338-4941-8A0B-EFD2E0E8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8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5CDF-D1C4-4CAF-A528-4CCB0F822813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DFB-1338-4941-8A0B-EFD2E0E8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4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5CDF-D1C4-4CAF-A528-4CCB0F822813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DFB-1338-4941-8A0B-EFD2E0E8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5CDF-D1C4-4CAF-A528-4CCB0F822813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DFB-1338-4941-8A0B-EFD2E0E8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5CDF-D1C4-4CAF-A528-4CCB0F822813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DFB-1338-4941-8A0B-EFD2E0E8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3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5CDF-D1C4-4CAF-A528-4CCB0F822813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CDFB-1338-4941-8A0B-EFD2E0E8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100000">
              <a:srgbClr val="0070C0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5CDF-D1C4-4CAF-A528-4CCB0F822813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CDFB-1338-4941-8A0B-EFD2E0E8B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Applied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92000">
                <a:schemeClr val="bg1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dirty="0" smtClean="0"/>
              <a:t>Define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41234" cy="4351338"/>
          </a:xfrm>
          <a:gradFill>
            <a:gsLst>
              <a:gs pos="98000">
                <a:schemeClr val="bg1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400" dirty="0" smtClean="0"/>
              <a:t>Statistics deals with the </a:t>
            </a:r>
            <a:r>
              <a:rPr lang="en-US" sz="4400" b="1" i="1" dirty="0" smtClean="0"/>
              <a:t>collection, organization, analysis, interpretation, and presentation</a:t>
            </a:r>
            <a:r>
              <a:rPr lang="en-US" sz="4400" dirty="0" smtClean="0"/>
              <a:t> of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b="1" dirty="0" smtClean="0">
                <a:solidFill>
                  <a:srgbClr val="FF0000"/>
                </a:solidFill>
              </a:rPr>
              <a:t>data</a:t>
            </a:r>
            <a:r>
              <a:rPr lang="en-US" sz="4400" dirty="0" smtClean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9681274" y="5572052"/>
            <a:ext cx="1481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Source: wiki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779433" y="1858309"/>
            <a:ext cx="38208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dirty="0" smtClean="0"/>
              <a:t>collection </a:t>
            </a:r>
          </a:p>
          <a:p>
            <a:r>
              <a:rPr lang="en-US" sz="4800" b="1" i="1" dirty="0" smtClean="0"/>
              <a:t>organization</a:t>
            </a:r>
          </a:p>
          <a:p>
            <a:r>
              <a:rPr lang="en-US" sz="4800" b="1" i="1" dirty="0" smtClean="0"/>
              <a:t>analysis</a:t>
            </a:r>
          </a:p>
          <a:p>
            <a:r>
              <a:rPr lang="en-US" sz="4800" b="1" i="1" dirty="0" smtClean="0"/>
              <a:t>interpretation</a:t>
            </a:r>
          </a:p>
          <a:p>
            <a:r>
              <a:rPr lang="en-US" sz="4800" b="1" i="1" dirty="0" smtClean="0"/>
              <a:t>presentation</a:t>
            </a:r>
            <a:r>
              <a:rPr lang="en-US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3954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024" y="18583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Example: Understandin</a:t>
            </a:r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b="1" dirty="0" smtClean="0">
                <a:solidFill>
                  <a:srgbClr val="FF0000"/>
                </a:solidFill>
              </a:rPr>
              <a:t> Students performance in the exam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377" y="1511393"/>
            <a:ext cx="1145689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i="1" dirty="0">
                <a:solidFill>
                  <a:srgbClr val="00B0F0"/>
                </a:solidFill>
              </a:rPr>
              <a:t>C</a:t>
            </a:r>
            <a:r>
              <a:rPr lang="en-US" sz="5400" b="1" i="1" dirty="0" smtClean="0">
                <a:solidFill>
                  <a:srgbClr val="00B0F0"/>
                </a:solidFill>
              </a:rPr>
              <a:t>ollection &amp; </a:t>
            </a:r>
            <a:r>
              <a:rPr lang="en-US" sz="5400" b="1" i="1" smtClean="0">
                <a:solidFill>
                  <a:srgbClr val="00B0F0"/>
                </a:solidFill>
              </a:rPr>
              <a:t>Organization </a:t>
            </a:r>
            <a:r>
              <a:rPr lang="en-US" sz="3200" b="1" i="1" smtClean="0"/>
              <a:t>(</a:t>
            </a:r>
            <a:r>
              <a:rPr lang="en-US" sz="3200" b="1" i="1" dirty="0" smtClean="0"/>
              <a:t>populate the data in EXCEL)</a:t>
            </a:r>
          </a:p>
          <a:p>
            <a:r>
              <a:rPr lang="en-US" sz="5400" b="1" i="1" dirty="0" smtClean="0">
                <a:solidFill>
                  <a:srgbClr val="00B0F0"/>
                </a:solidFill>
              </a:rPr>
              <a:t>Analysis</a:t>
            </a:r>
            <a:r>
              <a:rPr lang="en-US" sz="5400" b="1" i="1" dirty="0" smtClean="0"/>
              <a:t> </a:t>
            </a:r>
            <a:r>
              <a:rPr lang="en-US" sz="3200" b="1" i="1" dirty="0" smtClean="0"/>
              <a:t>(Central tendency e.g. on average, how my students are performing in the exam?)</a:t>
            </a:r>
          </a:p>
          <a:p>
            <a:r>
              <a:rPr lang="en-US" sz="5400" b="1" i="1" dirty="0" smtClean="0">
                <a:solidFill>
                  <a:srgbClr val="00B0F0"/>
                </a:solidFill>
              </a:rPr>
              <a:t>Interpretation</a:t>
            </a:r>
            <a:r>
              <a:rPr lang="en-US" sz="5400" b="1" i="1" dirty="0" smtClean="0"/>
              <a:t> </a:t>
            </a:r>
            <a:r>
              <a:rPr lang="en-US" sz="3200" b="1" i="1" dirty="0" smtClean="0"/>
              <a:t>(what percent many students are getting A+?)</a:t>
            </a:r>
          </a:p>
          <a:p>
            <a:r>
              <a:rPr lang="en-US" sz="5400" b="1" i="1" dirty="0">
                <a:solidFill>
                  <a:srgbClr val="00B0F0"/>
                </a:solidFill>
              </a:rPr>
              <a:t>P</a:t>
            </a:r>
            <a:r>
              <a:rPr lang="en-US" sz="5400" b="1" i="1" dirty="0" smtClean="0">
                <a:solidFill>
                  <a:srgbClr val="00B0F0"/>
                </a:solidFill>
              </a:rPr>
              <a:t>resentation</a:t>
            </a:r>
            <a:r>
              <a:rPr lang="en-US" sz="5400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/>
              <a:t>(Show in PIE chart)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1472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Cambria</vt:lpstr>
      <vt:lpstr>Footlight MT Light</vt:lpstr>
      <vt:lpstr>Office Theme</vt:lpstr>
      <vt:lpstr>Applied Statistics</vt:lpstr>
      <vt:lpstr>Define Statistics</vt:lpstr>
      <vt:lpstr>Example: Understanding Students performance in the exam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</dc:title>
  <dc:creator>Windows User</dc:creator>
  <cp:lastModifiedBy>Windows User</cp:lastModifiedBy>
  <cp:revision>16</cp:revision>
  <dcterms:created xsi:type="dcterms:W3CDTF">2018-07-14T10:48:03Z</dcterms:created>
  <dcterms:modified xsi:type="dcterms:W3CDTF">2018-07-14T12:35:04Z</dcterms:modified>
</cp:coreProperties>
</file>