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62" r:id="rId6"/>
    <p:sldId id="260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rgbClr val="00B0F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55FB-2681-4193-B940-02AA3B96311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08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4072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0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Footlight MT Light</vt:lpstr>
      <vt:lpstr>Office Theme</vt:lpstr>
      <vt:lpstr>Data Visualization</vt:lpstr>
      <vt:lpstr>Methodology</vt:lpstr>
      <vt:lpstr>Import an EXCEL file</vt:lpstr>
      <vt:lpstr>Data Cleaning (if needed)</vt:lpstr>
      <vt:lpstr>Exploratory Data Analysis</vt:lpstr>
      <vt:lpstr>Data Visualization tools</vt:lpstr>
      <vt:lpstr>Scatter plot</vt:lpstr>
      <vt:lpstr>Box Plot</vt:lpstr>
      <vt:lpstr>Bar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Windows User</dc:creator>
  <cp:lastModifiedBy>Windows User</cp:lastModifiedBy>
  <cp:revision>9</cp:revision>
  <dcterms:created xsi:type="dcterms:W3CDTF">2018-07-19T10:30:49Z</dcterms:created>
  <dcterms:modified xsi:type="dcterms:W3CDTF">2018-07-22T16:01:20Z</dcterms:modified>
</cp:coreProperties>
</file>