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ad7630b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ad7630b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ad7630b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ad7630b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ad7630be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ad7630be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Wine quality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S3641938 Alexander Witedja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S3680881 Fahim Tahmeed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From UCI, we chose red wine.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11 </a:t>
            </a:r>
            <a:r>
              <a:rPr lang="en-GB"/>
              <a:t>continuous</a:t>
            </a:r>
            <a:r>
              <a:rPr lang="en-GB"/>
              <a:t> values, 1 ordinal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Checked for out of bounds and missing values, found none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000"/>
              <a:t>Goal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To determine which attributes can best predict wine quality.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visualisation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Explored each column by quality using boxplot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found 4 attributes that clearly affects quality which 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Alcohol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Sulphates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Volatile acidity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Citric acid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651" y="2213025"/>
            <a:ext cx="3168025" cy="23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and conclusion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KNN micro average is 0.81, test size 0.2. Hill climbing doesn’t include fixed acidity and free sulfur dioxide.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Decision tree micro average 0.73 chose alcohol as defining factor for wine quality: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85" y="2231175"/>
            <a:ext cx="3517740" cy="2633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4682725" y="2378875"/>
            <a:ext cx="3632700" cy="24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KNN has a higher micro average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selected more features which affects the quality of the wine.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