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him Al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AC13B0-2B66-4643-BE87-C524D8B3541A}">
  <a:tblStyle styleId="{22AC13B0-2B66-4643-BE87-C524D8B35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05T16:00:03.632" idx="4">
    <p:pos x="6000" y="300"/>
    <p:text>https://www.theengineeringprojects.com/2018/08/introduction-to-esp8266.html</p:text>
  </p:cm>
  <p:cm authorId="0" dt="2019-12-05T16:04:45.253" idx="1">
    <p:pos x="6000" y="0"/>
    <p:text>https://lastminuteengineers.com/esp8266-nodemcu-arduino-tutorial/</p:text>
  </p:cm>
  <p:cm authorId="0" dt="2019-12-05T16:11:29.616" idx="2">
    <p:pos x="6000" y="100"/>
    <p:text>http://onlineshouter.com/use-esp8266-wifi-modes-station-access-point/</p:text>
  </p:cm>
  <p:cm authorId="0" dt="2019-12-05T16:14:24.420" idx="3">
    <p:pos x="6000" y="200"/>
    <p:text>We used Access Point mode in our project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07dbfb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07dbfb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b74c032e_9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b74c032e_9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b74c032e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b74c032e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7dbfbd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7dbfbd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07dbfbd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07dbfbd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b74c032e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b74c032e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07dbfbd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07dbfbd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07dbfbd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07dbfbd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c07dbf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c07dbf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07dbfbd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07dbfbd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07dbfb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07dbfb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07dbfbd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07dbfbd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07dbfbd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07dbfbd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07dbfbd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07dbfbd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7dbfbd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07dbfbd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7dbfbd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7dbfbd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-F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hyperlink" Target="https://en.wikipedia.org/wiki/TCP/IP_sta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Attendance System using ESP8266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Picture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75" y="1124875"/>
            <a:ext cx="3318175" cy="23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25" y="1124875"/>
            <a:ext cx="4355932" cy="2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692413" y="3679050"/>
            <a:ext cx="1262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Uno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967625" y="3679050"/>
            <a:ext cx="1262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ESP8266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Picture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40" y="1110125"/>
            <a:ext cx="2708381" cy="292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80" y="1110125"/>
            <a:ext cx="2648985" cy="29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667200" y="4269625"/>
            <a:ext cx="180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2.4" Display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Screenshots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6800"/>
            <a:ext cx="4065575" cy="28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1126800"/>
            <a:ext cx="3195325" cy="28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Transferring the hotspot credentials to the Arduino from the webpage is difficult.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Lighting conditions affect the reflection on the display, which hampers QR code scanning.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Additional measures need to be taken to take care of MAC Addresses containing parts with leading zeroes.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NodeMCU handles at most 8 connections at a time.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 of client-side validation for valid SSID and Password inputs.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Addition of verification of faculty login.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Limiting the access of internal files and folders of the NodeMCU to students. That is, increase security measures.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Dynamically generate subject and section according to the faculty and login time.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Allow the student to check their current and past attendance statuses.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Transfer hotspot credentials to the Arduino for QR code generation through a better medium than serial communication.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society and environment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reduces the manual labor and time.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Paper-based attendance systems can be replaced with this system. Therefore, the project contributes towards moving away from paper-based systems and onto paper-less systems.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the devices used in this project are low-power devices, they can be powered through solar panels and thus self-sustaining and minimizes its energy costs.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conclusion, it can be said that the project saves quite a good amount of time, has a positive impact on environment and society even with all its limitations. We hope to implement the works pointed out in Future Work section of the presentation.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aphicFrame>
        <p:nvGraphicFramePr>
          <p:cNvPr id="64" name="Google Shape;64;p15"/>
          <p:cNvGraphicFramePr/>
          <p:nvPr/>
        </p:nvGraphicFramePr>
        <p:xfrm>
          <a:off x="513150" y="1146560"/>
          <a:ext cx="7914100" cy="3582055"/>
        </p:xfrm>
        <a:graphic>
          <a:graphicData uri="http://schemas.openxmlformats.org/drawingml/2006/table">
            <a:tbl>
              <a:tblPr>
                <a:noFill/>
                <a:tableStyleId>{22AC13B0-2B66-4643-BE87-C524D8B3541A}</a:tableStyleId>
              </a:tblPr>
              <a:tblGrid>
                <a:gridCol w="395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17-33113-1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Aziz Sahil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17-33316-1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Datta Sachi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17-33333-1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Nazim Mirza Nowshin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17-33355-1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Fahim Ahmed Ali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17-33367-1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Roy Priya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17-33443-1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Tanmoy Nazmul Hasan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17-33863-1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Rahman Saqibur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17-34078-1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Ahmed Tasnim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The ESP8266 is a low-cost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Wi-Fi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 microchip with full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TCP/IP stack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 and microcontroller capability.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It runs at 3V with maximum voltage range around 3.6V.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It incorporates 64 KB boot ROM, 80 KB user data RAM and 32 KB instruction RAM.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It comes with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seventeen GPIO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350" dirty="0">
                <a:solidFill>
                  <a:srgbClr val="000000"/>
                </a:solidFill>
                <a:highlight>
                  <a:srgbClr val="FFFFFF"/>
                </a:highlight>
              </a:rPr>
              <a:t>ESP8266 works in two modes: Station Point (STA) and Access Point (AP).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350" dirty="0">
                <a:solidFill>
                  <a:schemeClr val="dk1"/>
                </a:solidFill>
                <a:highlight>
                  <a:srgbClr val="FFFFFF"/>
                </a:highlight>
              </a:rPr>
              <a:t>Station Point mode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allows it to connect to a WiFi network and interact with the Internet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Access Point mode allows it to set up a network of its own, allowing other devices to connect directly to it.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ESP8266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2.4 inch LCD Display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Arduino Uno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Reduce paperwork and save time and money.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Fully automated no manual labor required.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Adding all attendance marks at the end of semester is time consuming and sometimes can be error prone.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&amp; Languages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Arduino IDE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PHP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Equipments</a:t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952500" y="1320850"/>
          <a:ext cx="7239000" cy="2501800"/>
        </p:xfrm>
        <a:graphic>
          <a:graphicData uri="http://schemas.openxmlformats.org/drawingml/2006/table">
            <a:tbl>
              <a:tblPr>
                <a:noFill/>
                <a:tableStyleId>{22AC13B0-2B66-4643-BE87-C524D8B3541A}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Equipment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Price(taka)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ESP8266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Uno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2.4’’ TFT LCD Display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/>
                        <a:t>Total Cost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/>
                        <a:t>1,765‬ taka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14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63" y="719375"/>
            <a:ext cx="3637478" cy="41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14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Continuation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275" y="719375"/>
            <a:ext cx="3025462" cy="41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Attendance System using ESP8266</vt:lpstr>
      <vt:lpstr>Group Members</vt:lpstr>
      <vt:lpstr>Introduction</vt:lpstr>
      <vt:lpstr>Equipments</vt:lpstr>
      <vt:lpstr>Motivation</vt:lpstr>
      <vt:lpstr>Softwares &amp; Languages</vt:lpstr>
      <vt:lpstr>Cost of Equipments</vt:lpstr>
      <vt:lpstr>Flowchart</vt:lpstr>
      <vt:lpstr>Flowchart Continuation</vt:lpstr>
      <vt:lpstr>Hardware Picture</vt:lpstr>
      <vt:lpstr>Hardware Picture</vt:lpstr>
      <vt:lpstr>Website Screenshots</vt:lpstr>
      <vt:lpstr>Limitations</vt:lpstr>
      <vt:lpstr>Future Work</vt:lpstr>
      <vt:lpstr>Impact on society and environment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using ESP8266</dc:title>
  <cp:lastModifiedBy>Saqibur Rahman</cp:lastModifiedBy>
  <cp:revision>1</cp:revision>
  <dcterms:modified xsi:type="dcterms:W3CDTF">2019-12-08T05:05:28Z</dcterms:modified>
</cp:coreProperties>
</file>