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5" r:id="rId4"/>
    <p:sldId id="291" r:id="rId5"/>
    <p:sldId id="294" r:id="rId6"/>
    <p:sldId id="266" r:id="rId7"/>
    <p:sldId id="299" r:id="rId8"/>
    <p:sldId id="296" r:id="rId9"/>
    <p:sldId id="336" r:id="rId10"/>
    <p:sldId id="339" r:id="rId11"/>
    <p:sldId id="285" r:id="rId12"/>
    <p:sldId id="337" r:id="rId13"/>
    <p:sldId id="338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recked/7329961" TargetMode="External"/><Relationship Id="rId2" Type="http://schemas.openxmlformats.org/officeDocument/2006/relationships/hyperlink" Target="http://www.kodecrash.com/javascript/read-write-json-file-using-php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tutorialrepublic.com/php-tutorial/php-file-upload.php" TargetMode="External"/><Relationship Id="rId5" Type="http://schemas.openxmlformats.org/officeDocument/2006/relationships/hyperlink" Target="https://code.tutsplus.com/tutorials/how-to-upload-a-file-in-php-with-example--cms-31763" TargetMode="External"/><Relationship Id="rId4" Type="http://schemas.openxmlformats.org/officeDocument/2006/relationships/hyperlink" Target="https://www.kodingmadesimple.com/2016/05/how-to-write-json-to-file-in-php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 using 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 altLang="en-US" b="1" dirty="0"/>
              <a:t>CSC 3222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6977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Lab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/>
                        <a:t>Supta</a:t>
                      </a:r>
                      <a:r>
                        <a:rPr lang="en-US" i="1"/>
                        <a:t> Richard Philip &amp; richard@aiub.edu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</a:t>
            </a:r>
            <a:r>
              <a:rPr lang="en-US" altLang="en-US" dirty="0"/>
              <a:t>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6EFD9-E447-4175-BD2A-018B19750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PHP JSON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79914-A479-4DE8-8BE0-C887D3459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598222"/>
            <a:ext cx="8574087" cy="4527941"/>
          </a:xfrm>
        </p:spPr>
        <p:txBody>
          <a:bodyPr/>
          <a:lstStyle/>
          <a:p>
            <a:r>
              <a:rPr lang="en-US" dirty="0" err="1"/>
              <a:t>json_encode</a:t>
            </a:r>
            <a:r>
              <a:rPr lang="en-US" dirty="0"/>
              <a:t>()  - The </a:t>
            </a:r>
            <a:r>
              <a:rPr lang="en-US" dirty="0" err="1"/>
              <a:t>json_encode</a:t>
            </a:r>
            <a:r>
              <a:rPr lang="en-US" dirty="0"/>
              <a:t>() function is used to encode a value to JSON format.</a:t>
            </a:r>
          </a:p>
          <a:p>
            <a:r>
              <a:rPr lang="en-US" dirty="0"/>
              <a:t> </a:t>
            </a:r>
            <a:r>
              <a:rPr lang="en-US" dirty="0" err="1"/>
              <a:t>json_decode</a:t>
            </a:r>
            <a:r>
              <a:rPr lang="en-US" dirty="0"/>
              <a:t>() - The </a:t>
            </a:r>
            <a:r>
              <a:rPr lang="en-US" dirty="0" err="1"/>
              <a:t>json_decode</a:t>
            </a:r>
            <a:r>
              <a:rPr lang="en-US" dirty="0"/>
              <a:t>() function is used to decode or convert a JSON object to a PHP object.</a:t>
            </a:r>
          </a:p>
          <a:p>
            <a:r>
              <a:rPr lang="en-US" dirty="0" err="1"/>
              <a:t>file_put_contents</a:t>
            </a:r>
            <a:r>
              <a:rPr lang="en-US" dirty="0"/>
              <a:t> - The </a:t>
            </a:r>
            <a:r>
              <a:rPr lang="en-US" dirty="0" err="1"/>
              <a:t>file_put_contents</a:t>
            </a:r>
            <a:r>
              <a:rPr lang="en-US" dirty="0"/>
              <a:t>() writes data to a file.</a:t>
            </a:r>
          </a:p>
          <a:p>
            <a:r>
              <a:rPr lang="en-US" dirty="0" err="1"/>
              <a:t>file_get_contents</a:t>
            </a:r>
            <a:r>
              <a:rPr lang="en-US" dirty="0"/>
              <a:t> - The </a:t>
            </a:r>
            <a:r>
              <a:rPr lang="en-US" dirty="0" err="1"/>
              <a:t>file_get_contents</a:t>
            </a:r>
            <a:r>
              <a:rPr lang="en-US" dirty="0"/>
              <a:t>() reads a file into a string.</a:t>
            </a:r>
          </a:p>
        </p:txBody>
      </p:sp>
    </p:spTree>
    <p:extLst>
      <p:ext uri="{BB962C8B-B14F-4D97-AF65-F5344CB8AC3E}">
        <p14:creationId xmlns:p14="http://schemas.microsoft.com/office/powerpoint/2010/main" val="1003253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81DB4E9-88E7-4CA3-876F-C6F40DCBD06C}"/>
              </a:ext>
            </a:extLst>
          </p:cNvPr>
          <p:cNvSpPr/>
          <p:nvPr/>
        </p:nvSpPr>
        <p:spPr>
          <a:xfrm>
            <a:off x="335495" y="1225263"/>
            <a:ext cx="896325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//</a:t>
            </a:r>
            <a:r>
              <a:rPr lang="en-US" sz="1600" dirty="0" err="1"/>
              <a:t>myform.php</a:t>
            </a:r>
            <a:endParaRPr lang="en-US" sz="1600" dirty="0"/>
          </a:p>
          <a:p>
            <a:r>
              <a:rPr lang="en-US" sz="1600" dirty="0"/>
              <a:t>&lt;!DOCTYPE html&gt;</a:t>
            </a:r>
          </a:p>
          <a:p>
            <a:r>
              <a:rPr lang="en-US" sz="1600" dirty="0"/>
              <a:t>&lt;html&gt;</a:t>
            </a:r>
          </a:p>
          <a:p>
            <a:r>
              <a:rPr lang="en-US" sz="1600" dirty="0"/>
              <a:t>&lt;body&gt;</a:t>
            </a:r>
          </a:p>
          <a:p>
            <a:r>
              <a:rPr lang="en-US" sz="1600" dirty="0"/>
              <a:t>&lt;form action="</a:t>
            </a:r>
            <a:r>
              <a:rPr lang="en-US" sz="1600" dirty="0" err="1"/>
              <a:t>process.php</a:t>
            </a:r>
            <a:r>
              <a:rPr lang="en-US" sz="1600" dirty="0"/>
              <a:t>" method="POST"&gt;</a:t>
            </a:r>
          </a:p>
          <a:p>
            <a:r>
              <a:rPr lang="en-US" sz="1600" dirty="0"/>
              <a:t>    First name:&lt;</a:t>
            </a:r>
            <a:r>
              <a:rPr lang="en-US" sz="1600" dirty="0" err="1"/>
              <a:t>br</a:t>
            </a:r>
            <a:r>
              <a:rPr lang="en-US" sz="1600" dirty="0"/>
              <a:t>&gt;</a:t>
            </a:r>
          </a:p>
          <a:p>
            <a:r>
              <a:rPr lang="en-US" sz="1600" dirty="0"/>
              <a:t>    &lt;input type="text" name="</a:t>
            </a:r>
            <a:r>
              <a:rPr lang="en-US" sz="1600" dirty="0" err="1"/>
              <a:t>firstName</a:t>
            </a:r>
            <a:r>
              <a:rPr lang="en-US" sz="1600" dirty="0"/>
              <a:t>"&gt;</a:t>
            </a:r>
          </a:p>
          <a:p>
            <a:r>
              <a:rPr lang="en-US" sz="1600" dirty="0"/>
              <a:t>    &lt;</a:t>
            </a:r>
            <a:r>
              <a:rPr lang="en-US" sz="1600" dirty="0" err="1"/>
              <a:t>br</a:t>
            </a:r>
            <a:r>
              <a:rPr lang="en-US" sz="1600" dirty="0"/>
              <a:t>&gt;&lt;</a:t>
            </a:r>
            <a:r>
              <a:rPr lang="en-US" sz="1600" dirty="0" err="1"/>
              <a:t>br</a:t>
            </a:r>
            <a:r>
              <a:rPr lang="en-US" sz="1600" dirty="0"/>
              <a:t>/&gt;</a:t>
            </a:r>
          </a:p>
          <a:p>
            <a:r>
              <a:rPr lang="en-US" sz="1600" dirty="0"/>
              <a:t>    Last name:&lt;</a:t>
            </a:r>
            <a:r>
              <a:rPr lang="en-US" sz="1600" dirty="0" err="1"/>
              <a:t>br</a:t>
            </a:r>
            <a:r>
              <a:rPr lang="en-US" sz="1600" dirty="0"/>
              <a:t>&gt;</a:t>
            </a:r>
          </a:p>
          <a:p>
            <a:r>
              <a:rPr lang="en-US" sz="1600" dirty="0"/>
              <a:t>    &lt;input type="text" name="</a:t>
            </a:r>
            <a:r>
              <a:rPr lang="en-US" sz="1600" dirty="0" err="1"/>
              <a:t>lastName</a:t>
            </a:r>
            <a:r>
              <a:rPr lang="en-US" sz="1600" dirty="0"/>
              <a:t>"&gt;</a:t>
            </a:r>
          </a:p>
          <a:p>
            <a:r>
              <a:rPr lang="en-US" sz="1600" dirty="0"/>
              <a:t>    &lt;</a:t>
            </a:r>
            <a:r>
              <a:rPr lang="en-US" sz="1600" dirty="0" err="1"/>
              <a:t>br</a:t>
            </a:r>
            <a:r>
              <a:rPr lang="en-US" sz="1600" dirty="0"/>
              <a:t>&gt;&lt;</a:t>
            </a:r>
            <a:r>
              <a:rPr lang="en-US" sz="1600" dirty="0" err="1"/>
              <a:t>br</a:t>
            </a:r>
            <a:r>
              <a:rPr lang="en-US" sz="1600" dirty="0"/>
              <a:t>&gt;</a:t>
            </a:r>
          </a:p>
          <a:p>
            <a:r>
              <a:rPr lang="en-US" sz="1600" dirty="0"/>
              <a:t>      </a:t>
            </a:r>
          </a:p>
          <a:p>
            <a:r>
              <a:rPr lang="en-US" sz="1600" dirty="0"/>
              <a:t>    Email:&lt;</a:t>
            </a:r>
            <a:r>
              <a:rPr lang="en-US" sz="1600" dirty="0" err="1"/>
              <a:t>br</a:t>
            </a:r>
            <a:r>
              <a:rPr lang="en-US" sz="1600" dirty="0"/>
              <a:t>&gt;</a:t>
            </a:r>
          </a:p>
          <a:p>
            <a:r>
              <a:rPr lang="en-US" sz="1600" dirty="0"/>
              <a:t>    &lt;input type="text" name="email"&gt;</a:t>
            </a:r>
          </a:p>
          <a:p>
            <a:r>
              <a:rPr lang="en-US" sz="1600" dirty="0"/>
              <a:t>    &lt;</a:t>
            </a:r>
            <a:r>
              <a:rPr lang="en-US" sz="1600" dirty="0" err="1"/>
              <a:t>br</a:t>
            </a:r>
            <a:r>
              <a:rPr lang="en-US" sz="1600" dirty="0"/>
              <a:t>&gt;&lt;</a:t>
            </a:r>
            <a:r>
              <a:rPr lang="en-US" sz="1600" dirty="0" err="1"/>
              <a:t>br</a:t>
            </a:r>
            <a:r>
              <a:rPr lang="en-US" sz="1600" dirty="0"/>
              <a:t>&gt;</a:t>
            </a:r>
          </a:p>
          <a:p>
            <a:r>
              <a:rPr lang="en-US" sz="1600" dirty="0"/>
              <a:t>      </a:t>
            </a:r>
          </a:p>
          <a:p>
            <a:r>
              <a:rPr lang="en-US" sz="1600" dirty="0"/>
              <a:t>    Mobile:&lt;</a:t>
            </a:r>
            <a:r>
              <a:rPr lang="en-US" sz="1600" dirty="0" err="1"/>
              <a:t>br</a:t>
            </a:r>
            <a:r>
              <a:rPr lang="en-US" sz="1600" dirty="0"/>
              <a:t>&gt;</a:t>
            </a:r>
          </a:p>
          <a:p>
            <a:r>
              <a:rPr lang="en-US" sz="1600" dirty="0"/>
              <a:t>    &lt;input type="text" name="mobile"&gt;</a:t>
            </a:r>
          </a:p>
          <a:p>
            <a:r>
              <a:rPr lang="en-US" sz="1600" dirty="0"/>
              <a:t>    &lt;</a:t>
            </a:r>
            <a:r>
              <a:rPr lang="en-US" sz="1600" dirty="0" err="1"/>
              <a:t>br</a:t>
            </a:r>
            <a:r>
              <a:rPr lang="en-US" sz="1600" dirty="0"/>
              <a:t>&gt;&lt;</a:t>
            </a:r>
            <a:r>
              <a:rPr lang="en-US" sz="1600" dirty="0" err="1"/>
              <a:t>br</a:t>
            </a:r>
            <a:r>
              <a:rPr lang="en-US" sz="1600" dirty="0"/>
              <a:t>&gt;</a:t>
            </a:r>
          </a:p>
          <a:p>
            <a:r>
              <a:rPr lang="en-US" sz="1600" dirty="0"/>
              <a:t>    &lt;input type="submit" value="Submit"&gt;</a:t>
            </a:r>
          </a:p>
          <a:p>
            <a:r>
              <a:rPr lang="en-US" sz="1600" dirty="0"/>
              <a:t>&lt;/form&gt;</a:t>
            </a:r>
          </a:p>
          <a:p>
            <a:r>
              <a:rPr lang="en-US" sz="1600" dirty="0"/>
              <a:t>&lt;/body&gt;</a:t>
            </a:r>
          </a:p>
          <a:p>
            <a:r>
              <a:rPr lang="en-US" sz="1600" dirty="0"/>
              <a:t>&lt;/html&gt;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49084F2-9200-48AC-98E4-A5BCB4CCC366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JSON Write Example</a:t>
            </a:r>
          </a:p>
        </p:txBody>
      </p:sp>
    </p:spTree>
    <p:extLst>
      <p:ext uri="{BB962C8B-B14F-4D97-AF65-F5344CB8AC3E}">
        <p14:creationId xmlns:p14="http://schemas.microsoft.com/office/powerpoint/2010/main" val="2583874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EF7197B-1499-4D8D-81A4-0D24EB002E2F}"/>
              </a:ext>
            </a:extLst>
          </p:cNvPr>
          <p:cNvSpPr txBox="1">
            <a:spLocks/>
          </p:cNvSpPr>
          <p:nvPr/>
        </p:nvSpPr>
        <p:spPr>
          <a:xfrm>
            <a:off x="335494" y="484455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JSON Write 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F5DD8B-3C0C-4833-AC7A-60B4CBC42795}"/>
              </a:ext>
            </a:extLst>
          </p:cNvPr>
          <p:cNvSpPr/>
          <p:nvPr/>
        </p:nvSpPr>
        <p:spPr>
          <a:xfrm>
            <a:off x="335494" y="944539"/>
            <a:ext cx="822256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process.php</a:t>
            </a:r>
            <a:endParaRPr lang="en-US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//Get form data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formdata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=&gt;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$_POST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=&gt;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$_POST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'email'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$_POST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'email'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'mobile'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=&gt;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$_POST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'mobile'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//Convert  array to JSON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jsondata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json_encode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formdata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JSON_PRETTY_PRINT);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//write json data into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data.json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file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file_put_contents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data.json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jsondata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echo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'Data successfully saved'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echo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"no data saved"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029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9FF80B-D902-4771-83A6-C4EBC2FB65CF}"/>
              </a:ext>
            </a:extLst>
          </p:cNvPr>
          <p:cNvSpPr/>
          <p:nvPr/>
        </p:nvSpPr>
        <p:spPr>
          <a:xfrm>
            <a:off x="583810" y="1835559"/>
            <a:ext cx="75895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str_data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file_get_contents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data.json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json_decode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str_data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as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as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echo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.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 is 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.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.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//or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var_dump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$data 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7771E-3E5A-4774-8608-B464D083B4FA}"/>
              </a:ext>
            </a:extLst>
          </p:cNvPr>
          <p:cNvSpPr txBox="1">
            <a:spLocks/>
          </p:cNvSpPr>
          <p:nvPr/>
        </p:nvSpPr>
        <p:spPr>
          <a:xfrm>
            <a:off x="335494" y="62513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JSON Read Example</a:t>
            </a:r>
          </a:p>
        </p:txBody>
      </p:sp>
    </p:spTree>
    <p:extLst>
      <p:ext uri="{BB962C8B-B14F-4D97-AF65-F5344CB8AC3E}">
        <p14:creationId xmlns:p14="http://schemas.microsoft.com/office/powerpoint/2010/main" val="3845508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496388" y="1415086"/>
            <a:ext cx="8177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W3Schools Online Web Tutorials; URL: </a:t>
            </a:r>
            <a:r>
              <a:rPr lang="en-US" sz="2000" b="1" u="sng" dirty="0">
                <a:hlinkClick r:id="rId2"/>
              </a:rPr>
              <a:t>http://www.w3schools.com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Documentation; URL: </a:t>
            </a:r>
            <a:r>
              <a:rPr lang="en-US" sz="2000" b="1" u="sng" dirty="0">
                <a:hlinkClick r:id="rId3"/>
              </a:rPr>
              <a:t>http://www.php.net/docs.php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 err="1"/>
              <a:t>Sams</a:t>
            </a:r>
            <a:r>
              <a:rPr lang="en-US" sz="2000" b="1" dirty="0"/>
              <a:t> Teach Yourself Ajax JavaScript and PHP All in One; Phil Ballard and Michael </a:t>
            </a:r>
            <a:r>
              <a:rPr lang="en-US" sz="2000" b="1" dirty="0" err="1"/>
              <a:t>Moncur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2010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Phrasebook; Christian </a:t>
            </a:r>
            <a:r>
              <a:rPr lang="en-US" sz="2000" b="1" dirty="0" err="1"/>
              <a:t>Wenz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2007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and MySQL Web Development, 4/E; Luke Welling and Laura Thomson; Addison-Wesley Professional;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for Programmers Paul J. </a:t>
            </a:r>
            <a:r>
              <a:rPr lang="en-US" sz="2000" b="1" dirty="0" err="1"/>
              <a:t>Deitel</a:t>
            </a:r>
            <a:r>
              <a:rPr lang="en-US" sz="2000" b="1" dirty="0"/>
              <a:t> and Harvey M. </a:t>
            </a:r>
            <a:r>
              <a:rPr lang="en-US" sz="2000" b="1" dirty="0" err="1"/>
              <a:t>Deitel</a:t>
            </a:r>
            <a:r>
              <a:rPr lang="en-US" sz="2000" b="1" dirty="0"/>
              <a:t>; Prentice Hall;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Beginning PHP5, Apache, and MySQL Web Development; Elizabeth </a:t>
            </a:r>
            <a:r>
              <a:rPr lang="en-US" sz="2000" b="1" dirty="0" err="1"/>
              <a:t>Naramore</a:t>
            </a:r>
            <a:r>
              <a:rPr lang="en-US" sz="2000" b="1" dirty="0"/>
              <a:t>, Jason </a:t>
            </a:r>
            <a:r>
              <a:rPr lang="en-US" sz="2000" b="1" dirty="0" err="1"/>
              <a:t>Gerner</a:t>
            </a:r>
            <a:r>
              <a:rPr lang="en-US" sz="2000" b="1" dirty="0"/>
              <a:t>, </a:t>
            </a:r>
            <a:r>
              <a:rPr lang="en-US" sz="2000" b="1" dirty="0" err="1"/>
              <a:t>Yann</a:t>
            </a:r>
            <a:r>
              <a:rPr lang="en-US" sz="2000" b="1" dirty="0"/>
              <a:t> Le </a:t>
            </a:r>
            <a:r>
              <a:rPr lang="en-US" sz="2000" b="1" dirty="0" err="1"/>
              <a:t>Scouarnec</a:t>
            </a:r>
            <a:r>
              <a:rPr lang="en-US" sz="2000" b="1" dirty="0"/>
              <a:t>, Jeremy </a:t>
            </a:r>
            <a:r>
              <a:rPr lang="en-US" sz="2000" b="1" dirty="0" err="1"/>
              <a:t>Stolz</a:t>
            </a:r>
            <a:r>
              <a:rPr lang="en-US" sz="2000" b="1" dirty="0"/>
              <a:t> and Michael K. Glass; Wiley Publishing; 2005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XML in a Nutshell, 3/E; </a:t>
            </a:r>
            <a:r>
              <a:rPr lang="en-US" sz="2000" b="1" dirty="0" err="1"/>
              <a:t>Elliotte</a:t>
            </a:r>
            <a:r>
              <a:rPr lang="en-US" sz="2000" b="1" dirty="0"/>
              <a:t> Rusty Harold and W. Scott Means; O'Reilly Media; 2004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77201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http://www.kodecrash.com/javascript/read-write-json-file-using-php/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https://gist.github.com/recked/7329961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https://www.kodingmadesimple.com/2016/05/how-to-write-json-to-file-in-php.html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https://code.tutsplus.com/tutorials/how-to-upload-a-file-in-php-with-example--cms-31763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6"/>
              </a:rPr>
              <a:t>https://www.tutorialrepublic.com/php-tutorial/php-file-upload.php</a:t>
            </a:r>
            <a:br>
              <a:rPr 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142309"/>
            <a:ext cx="7754112" cy="39449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Learning outcome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Data Access using PHP</a:t>
            </a:r>
          </a:p>
          <a:p>
            <a:pPr marL="1485900" lvl="2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altLang="en-US" sz="2600" b="1" dirty="0">
                <a:solidFill>
                  <a:schemeClr val="tx1"/>
                </a:solidFill>
              </a:rPr>
              <a:t>Data Read / Write in text file</a:t>
            </a:r>
          </a:p>
          <a:p>
            <a:pPr marL="1485900" lvl="2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2600" b="1" dirty="0">
                <a:solidFill>
                  <a:schemeClr val="tx1"/>
                </a:solidFill>
              </a:rPr>
              <a:t>PHP </a:t>
            </a:r>
            <a:r>
              <a:rPr lang="en-US" sz="2600" b="1" dirty="0" err="1">
                <a:solidFill>
                  <a:schemeClr val="tx1"/>
                </a:solidFill>
              </a:rPr>
              <a:t>SimpleXML</a:t>
            </a:r>
            <a:r>
              <a:rPr lang="en-US" sz="2600" b="1" dirty="0">
                <a:solidFill>
                  <a:schemeClr val="tx1"/>
                </a:solidFill>
              </a:rPr>
              <a:t> - Read /write in xml File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>
                <a:solidFill>
                  <a:schemeClr val="tx1"/>
                </a:solidFill>
              </a:rPr>
              <a:t>PHP</a:t>
            </a:r>
            <a:r>
              <a:rPr lang="en-US" sz="2600" b="1" dirty="0">
                <a:solidFill>
                  <a:schemeClr val="tx1"/>
                </a:solidFill>
              </a:rPr>
              <a:t> Include Files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Upload File in PHP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Books and References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2800" b="1" dirty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outcome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In this lecture, we will learn read/write data using PHP.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Discussing the techniques to read and write text files, XML and JSON using PHP script.</a:t>
            </a:r>
            <a:endParaRPr lang="en-US" sz="2800" dirty="0">
              <a:solidFill>
                <a:srgbClr val="FF000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We will also learn, PHP “</a:t>
            </a:r>
            <a:r>
              <a:rPr lang="en-US" sz="2800" b="1" dirty="0"/>
              <a:t>include function</a:t>
            </a:r>
            <a:r>
              <a:rPr lang="en-US" sz="2800" dirty="0"/>
              <a:t>” to add script to the other PHP script and file upload techniques in server.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6679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Upload File in 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646747" y="4561887"/>
            <a:ext cx="79160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form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action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upload.php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method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="post"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enctype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="multipart/form-data"&gt;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 Select image to upload: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="file"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name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=“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myfile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"&gt;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="submit"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value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="Upload Image"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name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="submit"&gt;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/form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endParaRPr lang="en-US" sz="1600" dirty="0">
              <a:latin typeface="Consolas" pitchFamily="49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46747" y="2550207"/>
            <a:ext cx="2364105" cy="20116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21340" y="2166258"/>
            <a:ext cx="8422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latin typeface="Consolas" pitchFamily="49" charset="0"/>
              </a:rPr>
              <a:t>Suppose we want to upload profile picture or any kind of file.</a:t>
            </a:r>
          </a:p>
        </p:txBody>
      </p:sp>
    </p:spTree>
    <p:extLst>
      <p:ext uri="{BB962C8B-B14F-4D97-AF65-F5344CB8AC3E}">
        <p14:creationId xmlns:p14="http://schemas.microsoft.com/office/powerpoint/2010/main" val="2376307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600" b="1" dirty="0">
                <a:solidFill>
                  <a:schemeClr val="tx1"/>
                </a:solidFill>
              </a:rPr>
              <a:t>Upload script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4" y="1276933"/>
            <a:ext cx="825989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There is one global PHP variable called </a:t>
            </a:r>
            <a:r>
              <a:rPr lang="en-US" sz="2400" b="1" dirty="0"/>
              <a:t>$_FILES</a:t>
            </a:r>
            <a:r>
              <a:rPr lang="en-US" sz="2400" dirty="0"/>
              <a:t>. This variable is an associate double dimension array and keeps all the information related to uploaded file.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Consolas" pitchFamily="49" charset="0"/>
              </a:rPr>
              <a:t>$_FILES[‘</a:t>
            </a:r>
            <a:r>
              <a:rPr lang="en-US" b="1" dirty="0" err="1">
                <a:latin typeface="Consolas" pitchFamily="49" charset="0"/>
              </a:rPr>
              <a:t>myfile</a:t>
            </a:r>
            <a:r>
              <a:rPr lang="en-US" b="1" dirty="0">
                <a:latin typeface="Consolas" pitchFamily="49" charset="0"/>
              </a:rPr>
              <a:t>']['</a:t>
            </a:r>
            <a:r>
              <a:rPr lang="en-US" b="1" dirty="0" err="1">
                <a:latin typeface="Consolas" pitchFamily="49" charset="0"/>
              </a:rPr>
              <a:t>tmp_name</a:t>
            </a:r>
            <a:r>
              <a:rPr lang="en-US" b="1" dirty="0">
                <a:latin typeface="Consolas" pitchFamily="49" charset="0"/>
              </a:rPr>
              <a:t>'] </a:t>
            </a:r>
            <a:r>
              <a:rPr lang="en-US" dirty="0">
                <a:latin typeface="Consolas" pitchFamily="49" charset="0"/>
              </a:rPr>
              <a:t>− the uploaded file in the temporary directory on the web server.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Consolas" pitchFamily="49" charset="0"/>
              </a:rPr>
              <a:t>$_FILES[‘</a:t>
            </a:r>
            <a:r>
              <a:rPr lang="en-US" b="1" dirty="0" err="1">
                <a:latin typeface="Consolas" pitchFamily="49" charset="0"/>
              </a:rPr>
              <a:t>myfile</a:t>
            </a:r>
            <a:r>
              <a:rPr lang="en-US" b="1" dirty="0">
                <a:latin typeface="Consolas" pitchFamily="49" charset="0"/>
              </a:rPr>
              <a:t>']['name'] </a:t>
            </a:r>
            <a:r>
              <a:rPr lang="en-US" dirty="0">
                <a:latin typeface="Consolas" pitchFamily="49" charset="0"/>
              </a:rPr>
              <a:t>− the actual name of the uploaded file.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Consolas" pitchFamily="49" charset="0"/>
              </a:rPr>
              <a:t>$_FILES[‘</a:t>
            </a:r>
            <a:r>
              <a:rPr lang="en-US" b="1" dirty="0" err="1">
                <a:latin typeface="Consolas" pitchFamily="49" charset="0"/>
              </a:rPr>
              <a:t>myfile</a:t>
            </a:r>
            <a:r>
              <a:rPr lang="en-US" b="1" dirty="0">
                <a:latin typeface="Consolas" pitchFamily="49" charset="0"/>
              </a:rPr>
              <a:t>']['size'] </a:t>
            </a:r>
            <a:r>
              <a:rPr lang="en-US" dirty="0">
                <a:latin typeface="Consolas" pitchFamily="49" charset="0"/>
              </a:rPr>
              <a:t>− the size in bytes of the uploaded file.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Consolas" pitchFamily="49" charset="0"/>
              </a:rPr>
              <a:t>$_FILES[‘</a:t>
            </a:r>
            <a:r>
              <a:rPr lang="en-US" b="1" dirty="0" err="1">
                <a:latin typeface="Consolas" pitchFamily="49" charset="0"/>
              </a:rPr>
              <a:t>myfile</a:t>
            </a:r>
            <a:r>
              <a:rPr lang="en-US" b="1" dirty="0">
                <a:latin typeface="Consolas" pitchFamily="49" charset="0"/>
              </a:rPr>
              <a:t>']['type'] </a:t>
            </a:r>
            <a:r>
              <a:rPr lang="en-US" dirty="0">
                <a:latin typeface="Consolas" pitchFamily="49" charset="0"/>
              </a:rPr>
              <a:t>− the MIME type of the uploaded file.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Consolas" pitchFamily="49" charset="0"/>
              </a:rPr>
              <a:t>$_FILES[‘</a:t>
            </a:r>
            <a:r>
              <a:rPr lang="en-US" b="1" dirty="0" err="1">
                <a:latin typeface="Consolas" pitchFamily="49" charset="0"/>
              </a:rPr>
              <a:t>myfile</a:t>
            </a:r>
            <a:r>
              <a:rPr lang="en-US" b="1" dirty="0">
                <a:latin typeface="Consolas" pitchFamily="49" charset="0"/>
              </a:rPr>
              <a:t>']['error'] </a:t>
            </a:r>
            <a:r>
              <a:rPr lang="en-US" dirty="0">
                <a:latin typeface="Consolas" pitchFamily="49" charset="0"/>
              </a:rPr>
              <a:t>− the error code associated with this file upload.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Consolas" pitchFamily="49" charset="0"/>
              </a:rPr>
              <a:t>The following code upload file.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Consolas"/>
              </a:rPr>
              <a:t>move_uploaded_file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AA520"/>
                </a:solidFill>
                <a:latin typeface="Consolas"/>
              </a:rPr>
              <a:t>$_FILES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“</a:t>
            </a:r>
            <a:r>
              <a:rPr lang="en-US" dirty="0" err="1">
                <a:solidFill>
                  <a:srgbClr val="A52A2A"/>
                </a:solidFill>
                <a:latin typeface="Consolas"/>
              </a:rPr>
              <a:t>myfile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][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/>
              </a:rPr>
              <a:t>tmp_name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], </a:t>
            </a:r>
            <a:r>
              <a:rPr lang="en-US" dirty="0">
                <a:solidFill>
                  <a:srgbClr val="008800"/>
                </a:solidFill>
              </a:rPr>
              <a:t>"images/"</a:t>
            </a:r>
            <a:r>
              <a:rPr lang="en-US" dirty="0">
                <a:solidFill>
                  <a:srgbClr val="666600"/>
                </a:solidFill>
              </a:rPr>
              <a:t>.</a:t>
            </a:r>
            <a:r>
              <a:rPr lang="en-US" dirty="0">
                <a:solidFill>
                  <a:srgbClr val="DAA520"/>
                </a:solidFill>
                <a:latin typeface="Consolas"/>
              </a:rPr>
              <a:t> $_FILES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“</a:t>
            </a:r>
            <a:r>
              <a:rPr lang="en-US" dirty="0" err="1">
                <a:solidFill>
                  <a:srgbClr val="A52A2A"/>
                </a:solidFill>
                <a:latin typeface="Consolas"/>
              </a:rPr>
              <a:t>myfile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][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])</a:t>
            </a:r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697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541519" y="2135452"/>
            <a:ext cx="82295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A JSON file is a file that stores simple data structures and objects in JavaScript Object Notation (JSON) format, which is a standard data interchange format.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It is primarily used for transmitting data between a web application and a server. JSON files are lightweight, text-based, human-readable, and can be edited using a text editor.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0DA03-1227-4496-A172-47FFFFF1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JSON vs XML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93E2FD9-CEC2-4694-AFC1-692ECADF6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341" y="2155558"/>
            <a:ext cx="8386441" cy="36009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/>
              <a:t>Similarities: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Both JSON and XML are "self describing" (human readable)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Both JSON and XML are hierarchical (values within values)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Both JSON and XML can be parsed and used by lots of programming languages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Both JSON and XML can be fetched with an </a:t>
            </a:r>
            <a:r>
              <a:rPr lang="en-US" sz="2000" dirty="0" err="1"/>
              <a:t>XMLHttpRequest</a:t>
            </a:r>
            <a:endParaRPr lang="en-US" sz="2000" dirty="0"/>
          </a:p>
          <a:p>
            <a:r>
              <a:rPr lang="en-US" sz="2400" dirty="0"/>
              <a:t>Differences: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JSON doesn't use end tag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JSON is shorter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JSON is quicker to read and write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JSON can use arrays</a:t>
            </a:r>
          </a:p>
        </p:txBody>
      </p:sp>
    </p:spTree>
    <p:extLst>
      <p:ext uri="{BB962C8B-B14F-4D97-AF65-F5344CB8AC3E}">
        <p14:creationId xmlns:p14="http://schemas.microsoft.com/office/powerpoint/2010/main" val="1632607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D4DE4C3-F28C-4264-9AFC-1A4877EF21EC}"/>
              </a:ext>
            </a:extLst>
          </p:cNvPr>
          <p:cNvSpPr/>
          <p:nvPr/>
        </p:nvSpPr>
        <p:spPr>
          <a:xfrm>
            <a:off x="335494" y="1224576"/>
            <a:ext cx="898222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</a:rPr>
              <a:t>JSON Example (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</a:rPr>
              <a:t>employee.json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"employees"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:[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{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"John"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"Doe"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{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"Anna"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"Smith"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{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"Peter"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"Jones"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</a:rPr>
              <a:t>XML Example (employee.xml)</a:t>
            </a: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employees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John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Doe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/employee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employee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Anna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Smith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/employee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employee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Peter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Jones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/employees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665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JSON Data Types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8710762-839A-41F8-84A0-2FFA7B32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779" y="2239411"/>
            <a:ext cx="838644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string { "</a:t>
            </a:r>
            <a:r>
              <a:rPr lang="en-US" sz="2400" dirty="0" err="1"/>
              <a:t>name":"John</a:t>
            </a:r>
            <a:r>
              <a:rPr lang="en-US" sz="2400" dirty="0"/>
              <a:t>" 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number { "age":30 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 object (JSON object) </a:t>
            </a:r>
          </a:p>
          <a:p>
            <a:r>
              <a:rPr lang="en-US" sz="2400" dirty="0"/>
              <a:t>	{</a:t>
            </a:r>
            <a:br>
              <a:rPr lang="en-US" sz="2400" dirty="0"/>
            </a:br>
            <a:r>
              <a:rPr lang="en-US" sz="2400" dirty="0"/>
              <a:t>	"employee":{ "</a:t>
            </a:r>
            <a:r>
              <a:rPr lang="en-US" sz="2400" dirty="0" err="1"/>
              <a:t>name":"John</a:t>
            </a:r>
            <a:r>
              <a:rPr lang="en-US" sz="2400" dirty="0"/>
              <a:t>", "age":30, "</a:t>
            </a:r>
            <a:r>
              <a:rPr lang="en-US" sz="2400" dirty="0" err="1"/>
              <a:t>city":"New</a:t>
            </a:r>
            <a:r>
              <a:rPr lang="en-US" sz="2400" dirty="0"/>
              <a:t> York" }</a:t>
            </a:r>
            <a:br>
              <a:rPr lang="en-US" sz="2400" dirty="0"/>
            </a:br>
            <a:r>
              <a:rPr lang="en-US" sz="2400" dirty="0"/>
              <a:t>	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 array { "employees":[ "John", "Anna", "Peter" ]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Boolean { "</a:t>
            </a:r>
            <a:r>
              <a:rPr lang="en-US" sz="2400" dirty="0" err="1"/>
              <a:t>sale":true</a:t>
            </a:r>
            <a:r>
              <a:rPr lang="en-US" sz="2400" dirty="0"/>
              <a:t> 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Null </a:t>
            </a:r>
            <a:r>
              <a:rPr lang="en-US" sz="2400" dirty="0"/>
              <a:t>{ "</a:t>
            </a:r>
            <a:r>
              <a:rPr lang="en-US" sz="2400" dirty="0" err="1"/>
              <a:t>middlename</a:t>
            </a:r>
            <a:r>
              <a:rPr lang="en-US" sz="2400" dirty="0"/>
              <a:t>":null }</a:t>
            </a:r>
          </a:p>
        </p:txBody>
      </p:sp>
    </p:spTree>
    <p:extLst>
      <p:ext uri="{BB962C8B-B14F-4D97-AF65-F5344CB8AC3E}">
        <p14:creationId xmlns:p14="http://schemas.microsoft.com/office/powerpoint/2010/main" val="287380474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1602</TotalTime>
  <Words>1664</Words>
  <Application>Microsoft Office PowerPoint</Application>
  <PresentationFormat>On-screen Show (4:3)</PresentationFormat>
  <Paragraphs>149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Corbel</vt:lpstr>
      <vt:lpstr>Segoe UI</vt:lpstr>
      <vt:lpstr>Wingdings</vt:lpstr>
      <vt:lpstr>Spectrum</vt:lpstr>
      <vt:lpstr>Data Access using PHP</vt:lpstr>
      <vt:lpstr>Lecture Outline</vt:lpstr>
      <vt:lpstr>Learning outcome</vt:lpstr>
      <vt:lpstr>Upload File in PHP</vt:lpstr>
      <vt:lpstr>PowerPoint Presentation</vt:lpstr>
      <vt:lpstr>JSON</vt:lpstr>
      <vt:lpstr>JSON vs XML</vt:lpstr>
      <vt:lpstr>PowerPoint Presentation</vt:lpstr>
      <vt:lpstr>JSON Data Types</vt:lpstr>
      <vt:lpstr>PHP JSON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Sazzad Hossain</cp:lastModifiedBy>
  <cp:revision>149</cp:revision>
  <dcterms:created xsi:type="dcterms:W3CDTF">2018-12-10T17:20:29Z</dcterms:created>
  <dcterms:modified xsi:type="dcterms:W3CDTF">2021-02-21T17:51:44Z</dcterms:modified>
</cp:coreProperties>
</file>