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4"/>
  </p:notesMasterIdLst>
  <p:handoutMasterIdLst>
    <p:handoutMasterId r:id="rId15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110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BE –CSE(AIML)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05103" y="462418"/>
            <a:ext cx="847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dirty="0"/>
              <a:t>Predictive Analytics Using Machine Learning: A Case Study on Healthcare Data</a:t>
            </a:r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1722" y="4713444"/>
            <a:ext cx="50250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22BAI70343            22BAI70447      22BAI71175</a:t>
            </a:r>
          </a:p>
          <a:p>
            <a:r>
              <a:rPr lang="en-US" sz="2000" dirty="0"/>
              <a:t>B.LOKNATH REDDY   M.M.FAHIM  </a:t>
            </a:r>
            <a:r>
              <a:rPr lang="en-US" sz="2000" dirty="0" err="1"/>
              <a:t>Md.TANJIM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29713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dirty="0"/>
              <a:t>Dr. ROSVEIR SINGH</a:t>
            </a: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Slide 9: 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UCI Machine Learning Repository: Diabetes 130-US Hospitals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papers and articles on healthcare ML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Academic journals on predictive modeling and healthcare analytics.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. Healthcare sector faces challenges like high hospital readmissions.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Predictive analytics using machine learning can help identify high-risk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predicting 30-day readmission of diabetic patients using real-world healthcare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readmission prediction methods are inadequate.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Healthcare datasets are complex, high-dimensional, and often incomplete.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 Problem: </a:t>
            </a:r>
            <a:r>
              <a:rPr lang="en-US" b="1" dirty="0"/>
              <a:t>How can machine learning predict readmission risks in diabetic patients effectively?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Challenges: Missing data, imbalance, interpretability, integration with clinical workflows.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0C38BA-5812-86AB-783E-2F88638CEE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44"/>
            <a:ext cx="1557849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accurate and reliable ML models for healthcare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model generalizability across healthcare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model interpretability for clinical acceptance.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Seamlessly integrate models into healthcare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ethical and regulatory concerns.</a:t>
            </a:r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Collection</a:t>
            </a:r>
            <a:r>
              <a:rPr lang="en-IN" dirty="0"/>
              <a:t>: Healthcare datasets (Diabetes 130-US Hospitals Dataset).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Preprocessing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Handle missing values, outlier removal, scaling.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Categorical encoding and SMOTE for balancing.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Building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Regression, Random Forest, SVM, </a:t>
            </a:r>
            <a:r>
              <a:rPr lang="en-IN" dirty="0" err="1"/>
              <a:t>XGBoost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Evaluation Metrics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Accuracy, Precision, Recall, F1-Score, ROC-AUC.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Deployment Considerations</a:t>
            </a:r>
            <a:r>
              <a:rPr lang="en-IN" dirty="0"/>
              <a:t>: Model integration with clinical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F515BF-0AB5-FD76-929A-AC9B0C4AAD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5"/>
            <a:ext cx="145555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achieved: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87%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 Score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0.92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predictors: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prior hospital visits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medication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 supports early interventions to reduce readmissions.</a:t>
            </a:r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BB71BC-73A0-2226-F79B-4B69333D1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800"/>
            <a:ext cx="1465337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 significantly enhance healthcare predictive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 of hospital readmission risks leads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patient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healthcare 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patient care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4D001C-1A98-6B40-D13B-9705F5222B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2"/>
            <a:ext cx="150172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deep learning models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processing pipelines for hospital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explainable AI (XAI) to improve clinical trust.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Broaden predictive analytics to other chronic diseases beyond diabetes.</a:t>
            </a:r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6132</TotalTime>
  <Words>429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Casper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Results and Outputs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loknath reddy bollavaram</cp:lastModifiedBy>
  <cp:revision>494</cp:revision>
  <dcterms:created xsi:type="dcterms:W3CDTF">2019-01-09T10:33:58Z</dcterms:created>
  <dcterms:modified xsi:type="dcterms:W3CDTF">2025-04-29T08:13:36Z</dcterms:modified>
</cp:coreProperties>
</file>