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15045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7372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5829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10356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47514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353235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906440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918427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23314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39696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23504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4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961" y="1517624"/>
            <a:ext cx="5457079" cy="52322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/>
              <a:t>Digital Logic Design Lab Project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AA158-C694-A072-2781-38D14F9EF939}"/>
              </a:ext>
            </a:extLst>
          </p:cNvPr>
          <p:cNvSpPr txBox="1"/>
          <p:nvPr/>
        </p:nvSpPr>
        <p:spPr>
          <a:xfrm>
            <a:off x="141961" y="1133606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CSE 4206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3FE04-C529-A560-30F0-36EB0A255A63}"/>
              </a:ext>
            </a:extLst>
          </p:cNvPr>
          <p:cNvSpPr txBox="1"/>
          <p:nvPr/>
        </p:nvSpPr>
        <p:spPr>
          <a:xfrm>
            <a:off x="141961" y="4817157"/>
            <a:ext cx="421500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Submitted 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Md. Farhan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Shadiq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0399A1-C34B-4FAA-742D-9DCF800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54181D-6920-4594-9A5D-6CE56DC9F8B2}" type="slidenum"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675C51-006E-4FD0-8229-4EF00B151F3B}"/>
              </a:ext>
            </a:extLst>
          </p:cNvPr>
          <p:cNvSpPr txBox="1"/>
          <p:nvPr/>
        </p:nvSpPr>
        <p:spPr>
          <a:xfrm>
            <a:off x="141962" y="3209025"/>
            <a:ext cx="4339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MEMBER:</a:t>
            </a:r>
          </a:p>
          <a:p>
            <a:r>
              <a:rPr lang="en-US" dirty="0"/>
              <a:t>1.Saqif </a:t>
            </a:r>
            <a:r>
              <a:rPr lang="en-US" dirty="0" err="1"/>
              <a:t>Kaisar</a:t>
            </a:r>
            <a:r>
              <a:rPr lang="en-US" dirty="0"/>
              <a:t> (200041121)</a:t>
            </a:r>
          </a:p>
          <a:p>
            <a:r>
              <a:rPr lang="en-US" dirty="0"/>
              <a:t>2.Fahim Abrar Fuad (200041109)</a:t>
            </a:r>
          </a:p>
        </p:txBody>
      </p:sp>
    </p:spTree>
    <p:extLst>
      <p:ext uri="{BB962C8B-B14F-4D97-AF65-F5344CB8AC3E}">
        <p14:creationId xmlns:p14="http://schemas.microsoft.com/office/powerpoint/2010/main" val="246051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EC993B-5CA8-4923-8D50-58C76737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B74A2-9EDB-4476-AA6F-9B97368A0309}"/>
              </a:ext>
            </a:extLst>
          </p:cNvPr>
          <p:cNvSpPr txBox="1"/>
          <p:nvPr/>
        </p:nvSpPr>
        <p:spPr>
          <a:xfrm flipH="1">
            <a:off x="1423357" y="1130060"/>
            <a:ext cx="712541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Project Name</a:t>
            </a:r>
            <a:r>
              <a:rPr lang="en-US" sz="3200" dirty="0"/>
              <a:t>:</a:t>
            </a:r>
          </a:p>
          <a:p>
            <a:r>
              <a:rPr lang="en-US" sz="3200" dirty="0"/>
              <a:t>Unbiased Digital Dice with LEDs.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07F4A4-8150-4355-8E12-B046E684AD05}"/>
              </a:ext>
            </a:extLst>
          </p:cNvPr>
          <p:cNvSpPr txBox="1"/>
          <p:nvPr/>
        </p:nvSpPr>
        <p:spPr>
          <a:xfrm>
            <a:off x="1423358" y="3045125"/>
            <a:ext cx="63749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Description:</a:t>
            </a:r>
          </a:p>
          <a:p>
            <a:endParaRPr lang="en-US" dirty="0"/>
          </a:p>
          <a:p>
            <a:r>
              <a:rPr lang="en-US" dirty="0"/>
              <a:t>1. Digital Dice where the dots are defined by 6 LEDs.</a:t>
            </a:r>
          </a:p>
          <a:p>
            <a:r>
              <a:rPr lang="en-US" dirty="0"/>
              <a:t>2. It is unbiased and nobody can guess its value earlier.</a:t>
            </a:r>
          </a:p>
          <a:p>
            <a:r>
              <a:rPr lang="en-US" dirty="0"/>
              <a:t>3. Each time switch is on, it will show random number of</a:t>
            </a:r>
          </a:p>
          <a:p>
            <a:r>
              <a:rPr lang="en-US" dirty="0"/>
              <a:t>    LEDs turned on from 1 to 6.</a:t>
            </a:r>
          </a:p>
        </p:txBody>
      </p:sp>
    </p:spTree>
    <p:extLst>
      <p:ext uri="{BB962C8B-B14F-4D97-AF65-F5344CB8AC3E}">
        <p14:creationId xmlns:p14="http://schemas.microsoft.com/office/powerpoint/2010/main" val="283299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572115-4696-4B24-9E84-7FCFE4C6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DCA61A-C04C-438C-ABD4-3319E4519239}"/>
              </a:ext>
            </a:extLst>
          </p:cNvPr>
          <p:cNvSpPr txBox="1"/>
          <p:nvPr/>
        </p:nvSpPr>
        <p:spPr>
          <a:xfrm>
            <a:off x="1578634" y="1095555"/>
            <a:ext cx="75739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Required </a:t>
            </a:r>
            <a:r>
              <a:rPr lang="en-US" dirty="0" err="1"/>
              <a:t>Equipments</a:t>
            </a:r>
            <a:r>
              <a:rPr lang="en-US" dirty="0"/>
              <a:t> :</a:t>
            </a:r>
          </a:p>
          <a:p>
            <a:endParaRPr lang="en-US" dirty="0"/>
          </a:p>
          <a:p>
            <a:r>
              <a:rPr lang="en-US" dirty="0"/>
              <a:t>1. 6 RED LEDs.</a:t>
            </a:r>
          </a:p>
          <a:p>
            <a:r>
              <a:rPr lang="en-US" dirty="0"/>
              <a:t>2. A 4017 counter.</a:t>
            </a:r>
          </a:p>
          <a:p>
            <a:r>
              <a:rPr lang="en-US" dirty="0"/>
              <a:t>3. DCLOCK Generator.</a:t>
            </a:r>
          </a:p>
          <a:p>
            <a:r>
              <a:rPr lang="en-US" dirty="0"/>
              <a:t>4. A 7408 IC.</a:t>
            </a:r>
          </a:p>
          <a:p>
            <a:r>
              <a:rPr lang="en-US" dirty="0"/>
              <a:t>5. A 7432 IC.</a:t>
            </a:r>
          </a:p>
          <a:p>
            <a:r>
              <a:rPr lang="en-US" dirty="0"/>
              <a:t>6. A Button.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7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105FE9-8EC2-43C9-9BCC-A4FF0387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43C3E-F091-47A2-8F68-332A707D8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381" y="1155558"/>
            <a:ext cx="6135541" cy="50422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02ACCC-A8C5-4C0E-BCFE-B8E0A28425E4}"/>
              </a:ext>
            </a:extLst>
          </p:cNvPr>
          <p:cNvSpPr txBox="1"/>
          <p:nvPr/>
        </p:nvSpPr>
        <p:spPr>
          <a:xfrm>
            <a:off x="3121445" y="522273"/>
            <a:ext cx="628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project was done using proteus.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05F19F-0E83-4861-AED0-B0EADC8958E1}"/>
              </a:ext>
            </a:extLst>
          </p:cNvPr>
          <p:cNvSpPr txBox="1"/>
          <p:nvPr/>
        </p:nvSpPr>
        <p:spPr>
          <a:xfrm>
            <a:off x="3271345" y="6226789"/>
            <a:ext cx="5131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Figure: Screenshot of the project on proteus.</a:t>
            </a:r>
          </a:p>
        </p:txBody>
      </p:sp>
    </p:spTree>
    <p:extLst>
      <p:ext uri="{BB962C8B-B14F-4D97-AF65-F5344CB8AC3E}">
        <p14:creationId xmlns:p14="http://schemas.microsoft.com/office/powerpoint/2010/main" val="39180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13CF8D-1724-4010-BB14-70AD0612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839F4-07C5-4640-9774-4C0620CD5F88}"/>
              </a:ext>
            </a:extLst>
          </p:cNvPr>
          <p:cNvSpPr txBox="1"/>
          <p:nvPr/>
        </p:nvSpPr>
        <p:spPr>
          <a:xfrm>
            <a:off x="1584434" y="1142999"/>
            <a:ext cx="8269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Things We have learnt from the project:</a:t>
            </a:r>
          </a:p>
          <a:p>
            <a:endParaRPr lang="en-US" dirty="0"/>
          </a:p>
          <a:p>
            <a:r>
              <a:rPr lang="en-US" dirty="0"/>
              <a:t>1. How to use proteus.</a:t>
            </a:r>
          </a:p>
          <a:p>
            <a:r>
              <a:rPr lang="en-US" dirty="0"/>
              <a:t>2. How to randomize output.</a:t>
            </a:r>
          </a:p>
          <a:p>
            <a:r>
              <a:rPr lang="en-US" dirty="0"/>
              <a:t>3. How logic circuit works in practical life.</a:t>
            </a:r>
          </a:p>
        </p:txBody>
      </p:sp>
    </p:spTree>
    <p:extLst>
      <p:ext uri="{BB962C8B-B14F-4D97-AF65-F5344CB8AC3E}">
        <p14:creationId xmlns:p14="http://schemas.microsoft.com/office/powerpoint/2010/main" val="112544737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183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ShapesVTI</vt:lpstr>
      <vt:lpstr>Digital Logic Design Lab Project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15</cp:revision>
  <dcterms:created xsi:type="dcterms:W3CDTF">2022-04-27T16:07:29Z</dcterms:created>
  <dcterms:modified xsi:type="dcterms:W3CDTF">2022-04-27T17:02:39Z</dcterms:modified>
</cp:coreProperties>
</file>