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Crash Course on ECMAScript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Simple Formatted Code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ECMAScript?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ECMAScript is a scripting-language specification standardized by ECMA International.</a:t>
            </a:r>
          </a:p>
          <a:p/>
          <a:p>
            <a:r>
              <a:t>It is the standard upon which JavaScript is based.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in ECMAScript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'let', 'const' or 'var' to declare variables:</a:t>
            </a:r>
          </a:p>
          <a:p/>
          <a:p>
            <a:r>
              <a:t>let x = 10;</a:t>
            </a:r>
          </a:p>
          <a:p>
            <a:r>
              <a:t>const y = 20;</a:t>
            </a:r>
          </a:p>
          <a:p>
            <a:r>
              <a:t>var z = 30;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declaration:</a:t>
            </a:r>
          </a:p>
          <a:p>
            <a:r>
              <a:t>function greet(name) {</a:t>
            </a:r>
          </a:p>
          <a:p>
            <a:r>
              <a:t>    return `Hello, ${name}`;</a:t>
            </a:r>
          </a:p>
          <a:p>
            <a:r>
              <a:t>}</a:t>
            </a:r>
          </a:p>
          <a:p/>
          <a:p>
            <a:r>
              <a:t>Arrow function:</a:t>
            </a:r>
          </a:p>
          <a:p>
            <a:r>
              <a:t>const greet = (name) =&gt; `Hello, ${name}`;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ECMAScript 6 introduced classes:</a:t>
            </a:r>
          </a:p>
          <a:p>
            <a:r>
              <a:t>class Person {</a:t>
            </a:r>
          </a:p>
          <a:p>
            <a:r>
              <a:t>    constructor(name) {</a:t>
            </a:r>
          </a:p>
          <a:p>
            <a:r>
              <a:t>        this.name = name;</a:t>
            </a:r>
          </a:p>
          <a:p>
            <a:r>
              <a:t>    }</a:t>
            </a:r>
          </a:p>
          <a:p>
            <a:r>
              <a:t>    greet() {</a:t>
            </a:r>
          </a:p>
          <a:p>
            <a:r>
              <a:t>        return `Hi, I'm ${this.name}`;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Export and import modules:</a:t>
            </a:r>
          </a:p>
          <a:p>
            <a:r>
              <a:t>// module.js</a:t>
            </a:r>
          </a:p>
          <a:p>
            <a:r>
              <a:t>export const name = 'ECMAScript';</a:t>
            </a:r>
          </a:p>
          <a:p/>
          <a:p>
            <a:r>
              <a:t>// app.js</a:t>
            </a:r>
          </a:p>
          <a:p>
            <a:r>
              <a:t>import { name } from './module.js';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Promises handle asynchronous operations:</a:t>
            </a:r>
          </a:p>
          <a:p>
            <a:r>
              <a:t>let promise = new Promise((resolve, reject) =&gt; {</a:t>
            </a:r>
          </a:p>
          <a:p>
            <a:r>
              <a:t>    setTimeout(() =&gt; resolve('Done!'), 1000);</a:t>
            </a:r>
          </a:p>
          <a:p>
            <a:r>
              <a:t>});</a:t>
            </a:r>
          </a:p>
          <a:p/>
          <a:p>
            <a:r>
              <a:t>promise.then(alert);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Syntactic sugar over Promises:</a:t>
            </a:r>
          </a:p>
          <a:p>
            <a:r>
              <a:t>async function fetchData() {</a:t>
            </a:r>
          </a:p>
          <a:p>
            <a:r>
              <a:t>    let data = await fetch('url');</a:t>
            </a:r>
          </a:p>
          <a:p>
            <a:r>
              <a:t>    return data;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ECMAScript is the core of JavaScript.</a:t>
            </a:r>
          </a:p>
          <a:p/>
          <a:p>
            <a:r>
              <a:t>Understanding it helps you write modern and effective JavaScript code.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