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0"/>
    </p:embeddedFont>
    <p:embeddedFont>
      <p:font typeface="Nixie One" panose="020B0604020202020204" charset="0"/>
      <p:regular r:id="rId11"/>
    </p:embeddedFont>
    <p:embeddedFont>
      <p:font typeface="Roboto Slab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666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548000" y="2149850"/>
            <a:ext cx="581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700"/>
              <a:t>StudentBook</a:t>
            </a:r>
            <a:endParaRPr sz="570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3"/>
          <p:cNvSpPr txBox="1"/>
          <p:nvPr/>
        </p:nvSpPr>
        <p:spPr>
          <a:xfrm>
            <a:off x="612325" y="3493350"/>
            <a:ext cx="510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The only social media platform that you need as a student to connect with others for your study and career needs.</a:t>
            </a:r>
            <a:endParaRPr b="1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ctrTitle" idx="4294967295"/>
          </p:nvPr>
        </p:nvSpPr>
        <p:spPr>
          <a:xfrm>
            <a:off x="356250" y="2318125"/>
            <a:ext cx="6800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</a:pPr>
            <a:r>
              <a:rPr lang="en" sz="6100">
                <a:solidFill>
                  <a:schemeClr val="accent6"/>
                </a:solidFill>
              </a:rPr>
              <a:t>Why StudentBook?</a:t>
            </a:r>
            <a:endParaRPr sz="6100" b="1" i="0" u="none" strike="noStrike" cap="none">
              <a:solidFill>
                <a:schemeClr val="accent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22" name="Google Shape;122;p1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25" name="Google Shape;125;p1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4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Users of StudentBook</a:t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38" name="Google Shape;138;p1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4559750" y="1949651"/>
            <a:ext cx="7510800" cy="24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500"/>
              <a:buFont typeface="Nixie One"/>
              <a:buChar char="●"/>
            </a:pPr>
            <a:r>
              <a:rPr lang="en" sz="3500" b="1">
                <a:solidFill>
                  <a:srgbClr val="114454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Students</a:t>
            </a:r>
            <a:endParaRPr sz="3500" b="1" i="0" u="none" strike="noStrike" cap="none">
              <a:solidFill>
                <a:srgbClr val="114454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ixie One"/>
              <a:buChar char="●"/>
            </a:pPr>
            <a:r>
              <a:rPr lang="en" sz="3500" b="1">
                <a:solidFill>
                  <a:schemeClr val="dk1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Alumni</a:t>
            </a:r>
            <a:endParaRPr sz="3500" b="1">
              <a:solidFill>
                <a:schemeClr val="dk1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ixie One"/>
              <a:buChar char="●"/>
            </a:pPr>
            <a:r>
              <a:rPr lang="en" sz="3500" b="1">
                <a:solidFill>
                  <a:schemeClr val="dk1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Faculty</a:t>
            </a:r>
            <a:endParaRPr sz="3500" b="1">
              <a:solidFill>
                <a:schemeClr val="dk1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ixie One"/>
              <a:buChar char="●"/>
            </a:pPr>
            <a:r>
              <a:rPr lang="en" sz="3500" b="1">
                <a:solidFill>
                  <a:schemeClr val="dk1"/>
                </a:solidFill>
                <a:highlight>
                  <a:schemeClr val="accent6"/>
                </a:highlight>
                <a:latin typeface="Nixie One"/>
                <a:ea typeface="Nixie One"/>
                <a:cs typeface="Nixie One"/>
                <a:sym typeface="Nixie One"/>
              </a:rPr>
              <a:t>Staff</a:t>
            </a:r>
            <a:endParaRPr sz="3500" b="1">
              <a:solidFill>
                <a:schemeClr val="dk1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500" b="1">
              <a:solidFill>
                <a:schemeClr val="dk1"/>
              </a:solidFill>
              <a:highlight>
                <a:schemeClr val="accent6"/>
              </a:highlight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/>
              <a:t>Usage of StudentBook</a:t>
            </a:r>
            <a:endParaRPr u="sng"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2"/>
          </p:nvPr>
        </p:nvSpPr>
        <p:spPr>
          <a:xfrm>
            <a:off x="3831825" y="1687475"/>
            <a:ext cx="52149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Sharing posts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Sharing resources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Official Article portal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Official Notice/Announcement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Online Meeting/Scheduling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Social activities</a:t>
            </a:r>
            <a:endParaRPr sz="2400" b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b="1"/>
              <a:t>Official Job Portal</a:t>
            </a:r>
            <a:endParaRPr sz="2400" b="1"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3" name="Google Shape;153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Facebook Vs. StudentBook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4939425" y="530725"/>
            <a:ext cx="3658200" cy="30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Why we need StudentBook when we already have Facebook?</a:t>
            </a:r>
            <a:endParaRPr sz="3300"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168" name="Google Shape;168;p1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4981375" y="3456025"/>
            <a:ext cx="38244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ixie One"/>
              <a:buChar char="●"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Avoid Time Wastage</a:t>
            </a:r>
            <a:endParaRPr sz="1200"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ixie One"/>
              <a:buChar char="●"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For a specific group of people</a:t>
            </a:r>
            <a:endParaRPr sz="1200"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ixie One"/>
              <a:buChar char="●"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Official portal for Job circulars</a:t>
            </a:r>
            <a:endParaRPr sz="1200"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ixie One"/>
              <a:buChar char="●"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Official portal for necessary resource sharing</a:t>
            </a:r>
            <a:endParaRPr sz="1200">
              <a:latin typeface="Nixie One"/>
              <a:ea typeface="Nixie One"/>
              <a:cs typeface="Nixie One"/>
              <a:sym typeface="Nixie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ixie One"/>
              <a:buChar char="●"/>
            </a:pPr>
            <a:r>
              <a:rPr lang="en" sz="1200">
                <a:latin typeface="Nixie One"/>
                <a:ea typeface="Nixie One"/>
                <a:cs typeface="Nixie One"/>
                <a:sym typeface="Nixie One"/>
              </a:rPr>
              <a:t>Official and restricted platform for aiming to connect like minded group of people</a:t>
            </a:r>
            <a:endParaRPr sz="12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180" name="Google Shape;180;p18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181" name="Google Shape;181;p1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509052" y="3767650"/>
            <a:ext cx="17628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Md. Fahim Bin Amin</a:t>
            </a:r>
            <a:endParaRPr sz="800" b="0" i="0" u="none" strike="noStrike" cap="none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Team Lead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ID: 011201158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l="12502" r="12495"/>
          <a:stretch/>
        </p:blipFill>
        <p:spPr>
          <a:xfrm>
            <a:off x="2933400" y="21486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2938425" y="37676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Israt Jahan Khan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RDBMS and Frontend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ID: 011201142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4">
            <a:alphaModFix/>
          </a:blip>
          <a:srcRect t="4528" b="4528"/>
          <a:stretch/>
        </p:blipFill>
        <p:spPr>
          <a:xfrm>
            <a:off x="5200625" y="21486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5205650" y="37676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Sadia Afrin Mou</a:t>
            </a:r>
            <a:endParaRPr sz="800" b="0" i="0" u="none" strike="noStrike" cap="none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RDBMS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ID: 011211102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7428663" y="214862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7433688" y="37676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Abtahi Arifeen</a:t>
            </a:r>
            <a:endParaRPr sz="800" b="0" i="0" u="none" strike="noStrike" cap="none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RDBMS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Nixie One"/>
                <a:ea typeface="Nixie One"/>
                <a:cs typeface="Nixie One"/>
                <a:sym typeface="Nixie One"/>
              </a:rPr>
              <a:t>ID: 011212044</a:t>
            </a:r>
            <a:endParaRPr sz="900"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/>
          <a:srcRect t="12500" b="12500"/>
          <a:stretch/>
        </p:blipFill>
        <p:spPr>
          <a:xfrm>
            <a:off x="645838" y="214862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Nixie One</vt:lpstr>
      <vt:lpstr>Roboto Slab</vt:lpstr>
      <vt:lpstr>Impact</vt:lpstr>
      <vt:lpstr>Warwick template</vt:lpstr>
      <vt:lpstr>StudentBook</vt:lpstr>
      <vt:lpstr>Why StudentBook?</vt:lpstr>
      <vt:lpstr>Users of StudentBook</vt:lpstr>
      <vt:lpstr>Usage of StudentBook</vt:lpstr>
      <vt:lpstr>Facebook Vs. StudentBook</vt:lpstr>
      <vt:lpstr>Want big impact?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StudentBook</dc:title>
  <cp:lastModifiedBy>Md. Fahim</cp:lastModifiedBy>
  <cp:revision>1</cp:revision>
  <dcterms:modified xsi:type="dcterms:W3CDTF">2023-09-10T15:06:31Z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2023-09-10T15:06:29Z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68f73b9a-8f14-4e9e-9276-f82720f4b41c</vt:lpwstr>
  </property>
  <property fmtid="{D5CDD505-2E9C-101B-9397-08002B2CF9AE}" pid="7" name="MSIP_Label_defa4170-0d19-0005-0004-bc88714345d2_ActionId">
    <vt:lpwstr>84414ba2-e153-48cc-b81c-dfb659122b7d</vt:lpwstr>
  </property>
  <property fmtid="{D5CDD505-2E9C-101B-9397-08002B2CF9AE}" pid="8" name="MSIP_Label_defa4170-0d19-0005-0004-bc88714345d2_ContentBits">
    <vt:lpwstr>0</vt:lpwstr>
  </property>
</Properties>
</file>