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4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6A96-FF2A-F6DD-CEA2-5EEE1BE1C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591FB-C06E-F492-931B-F39F31A38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AB02-A154-81CB-DDAD-86D90E94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526D-7E0B-4FBE-8DDD-27725EC1AD0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12201-712D-438B-54D6-C2A90845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25E75-E5E4-8FC9-0A50-6E2B3A0A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C580-5F8C-449D-875D-0A994B5F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1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C7FF-B75B-706C-FA9C-9F392D83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4CCC-2EA6-5ED5-5DF7-B996ED0F6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3F553-0EC7-5968-C7EC-2A05EC52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526D-7E0B-4FBE-8DDD-27725EC1AD0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BB905-FB7A-1DD3-0849-754BCA55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18D21-A53B-7DE3-4C0A-F0F3EBDA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C580-5F8C-449D-875D-0A994B5F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3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A21CD-45D7-4E61-0F3C-B5B57EE1B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C4F56-7301-A8A0-B662-06D9A6512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01E86-EF32-4083-E7BA-5A975E8F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526D-7E0B-4FBE-8DDD-27725EC1AD0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4C798-772F-3108-AE2A-754FA181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AA813-D9EF-8C52-585F-844FAFA9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C580-5F8C-449D-875D-0A994B5F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0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0FEB-37E0-9A13-21E2-72179336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5663-EF53-A88E-F72A-6AA1873CE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E9307-701A-1025-DCB5-5D993EF4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526D-7E0B-4FBE-8DDD-27725EC1AD0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82AB7-AA41-E12E-4AA3-EF6D266E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2965-60B5-8FE7-8EA2-77A7395A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C580-5F8C-449D-875D-0A994B5F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4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2804-AA72-C218-1B7E-1F16A0A4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E3173-0427-B2AC-2F94-C26D3E27A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2932-A5F8-58B6-F2B1-964AD401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526D-7E0B-4FBE-8DDD-27725EC1AD0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65DC7-2D1E-2218-41A7-88CBF3F5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3C9B-F115-D2A4-609D-34C6BFCF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C580-5F8C-449D-875D-0A994B5F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1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C305-A3B1-6859-6C14-F931956C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D897-0DCB-0497-9F73-EDFBC2DF5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7BA1C-FF72-5A9A-14CA-2439997A5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0E09C-CD23-46D2-E0C1-1F4A23A0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526D-7E0B-4FBE-8DDD-27725EC1AD0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C614F-7AC0-2C7F-1C98-5E6EA7F4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FE76F-6500-19CF-5C5A-985351BB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C580-5F8C-449D-875D-0A994B5F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5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908F-57E8-94C6-D139-DE2814E5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2FC44-AA66-A6E1-AAE4-0C2A51A75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FCE15-EDEC-1C85-CB3F-BF953F1F9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00BE5-BE0B-0E66-619E-236C4EC96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202DA-603D-7615-EFE7-EB1CDF168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FF943-C97C-5120-47B3-4EA3E0AF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526D-7E0B-4FBE-8DDD-27725EC1AD0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042C6-719A-A46B-94C4-69A7D1D1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E9822-E4A2-A77A-498F-B3230E67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C580-5F8C-449D-875D-0A994B5F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9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710C-50BA-BCD7-C598-3B93D665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51595-50D8-CC6B-BDE3-93EACB83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526D-7E0B-4FBE-8DDD-27725EC1AD0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E24A0-4FB6-F44C-737A-2F14CA5E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4DB87-2767-5B26-8422-9CCFC616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C580-5F8C-449D-875D-0A994B5F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8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E2F23-853B-D27D-2693-1B2DB850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526D-7E0B-4FBE-8DDD-27725EC1AD0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5989B-0FD9-D631-AEB2-9FCEEFCB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AC90-B2CD-2554-C025-2D7742DB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C580-5F8C-449D-875D-0A994B5F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3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98CF-2A6C-7615-26F8-718C4FD6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2D3B9-BDFE-FE79-9407-6E4F3E440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5C30F-1113-F571-B9FB-46EE8BC4B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6D09F-00A8-C59B-F3A1-A57A9B76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526D-7E0B-4FBE-8DDD-27725EC1AD0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5808B-3C80-DD48-7FA7-014BD94B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8E6CD-DFFC-38BB-51F2-6DFE8C9C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C580-5F8C-449D-875D-0A994B5F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1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178A-80B7-B2CA-E52A-27561DCD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798CB-9B33-3A5B-6229-A49776240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B5201-C136-B90F-98F5-9EAD328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E9A27-8855-D0C3-D484-D24A716A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526D-7E0B-4FBE-8DDD-27725EC1AD0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399E0-1C10-E17B-FB1A-130B1F0A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8D374-CECA-F233-91A1-9A803E40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C580-5F8C-449D-875D-0A994B5F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27E42-94BA-CC9C-FD3D-9FA0C509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0BBD4-4F3E-6765-6DA0-0F6F409AB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7351F-E95A-92EC-4A03-0224DD92B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B526D-7E0B-4FBE-8DDD-27725EC1AD0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E5E52-A216-0AB9-CBF1-9279EE101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B00B9-A8D8-787A-B03C-6322F2132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DC580-5F8C-449D-875D-0A994B5F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440-71ED-92CF-DC75-695F63417CD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70052" y="1959126"/>
            <a:ext cx="545189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dirty="0"/>
              <a:t>Types in Java</a:t>
            </a:r>
          </a:p>
        </p:txBody>
      </p:sp>
    </p:spTree>
    <p:extLst>
      <p:ext uri="{BB962C8B-B14F-4D97-AF65-F5344CB8AC3E}">
        <p14:creationId xmlns:p14="http://schemas.microsoft.com/office/powerpoint/2010/main" val="41057616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CF12-468E-F1CF-8833-B2DA88DA31F7}"/>
              </a:ext>
            </a:extLst>
          </p:cNvPr>
          <p:cNvSpPr/>
          <p:nvPr/>
        </p:nvSpPr>
        <p:spPr>
          <a:xfrm>
            <a:off x="1443789" y="2871537"/>
            <a:ext cx="2855495" cy="174858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Primitive 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BBCE4A-E28B-0EC7-5843-24B75D9373AD}"/>
              </a:ext>
            </a:extLst>
          </p:cNvPr>
          <p:cNvSpPr/>
          <p:nvPr/>
        </p:nvSpPr>
        <p:spPr>
          <a:xfrm>
            <a:off x="7892718" y="2871536"/>
            <a:ext cx="2855495" cy="17485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Reference Type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091F7EFB-440E-4431-EF4D-7F845D4CEEFC}"/>
              </a:ext>
            </a:extLst>
          </p:cNvPr>
          <p:cNvSpPr/>
          <p:nvPr/>
        </p:nvSpPr>
        <p:spPr>
          <a:xfrm>
            <a:off x="4457291" y="595893"/>
            <a:ext cx="5887453" cy="6015789"/>
          </a:xfrm>
          <a:prstGeom prst="wedgeEllipseCallout">
            <a:avLst>
              <a:gd name="adj1" fmla="val -83105"/>
              <a:gd name="adj2" fmla="val 14175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used for storing simple values. </a:t>
            </a:r>
            <a:r>
              <a:rPr lang="en-US" sz="2400" b="0" i="0" dirty="0">
                <a:solidFill>
                  <a:srgbClr val="E8EAED"/>
                </a:solidFill>
                <a:effectLst/>
                <a:latin typeface="Google Sans"/>
              </a:rPr>
              <a:t>The main reason primitive data type are there because, </a:t>
            </a:r>
            <a:r>
              <a:rPr lang="en-US" sz="2400" b="0" i="0" dirty="0">
                <a:solidFill>
                  <a:srgbClr val="E2EEFF"/>
                </a:solidFill>
                <a:effectLst/>
                <a:latin typeface="Google Sans"/>
              </a:rPr>
              <a:t>creating object, allocating heap is too costly and there is a performance penalty for it</a:t>
            </a:r>
            <a:r>
              <a:rPr lang="en-US" sz="2400" b="0" i="0" dirty="0">
                <a:solidFill>
                  <a:srgbClr val="E8EAED"/>
                </a:solidFill>
                <a:effectLst/>
                <a:latin typeface="Google Sans"/>
              </a:rPr>
              <a:t>. As you may know primitive data types like int, float </a:t>
            </a:r>
            <a:r>
              <a:rPr lang="en-US" sz="2400" b="0" i="0" dirty="0" err="1">
                <a:solidFill>
                  <a:srgbClr val="E8EAED"/>
                </a:solidFill>
                <a:effectLst/>
                <a:latin typeface="Google Sans"/>
              </a:rPr>
              <a:t>etc</a:t>
            </a:r>
            <a:r>
              <a:rPr lang="en-US" sz="2400" b="0" i="0" dirty="0">
                <a:solidFill>
                  <a:srgbClr val="E8EAED"/>
                </a:solidFill>
                <a:effectLst/>
                <a:latin typeface="Google Sans"/>
              </a:rPr>
              <a:t> are most used, so making them as Objects would have been huge performance hit.</a:t>
            </a:r>
            <a:endParaRPr lang="en-US" sz="2400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75E96CBB-E087-211B-15B1-502BF70DCC08}"/>
              </a:ext>
            </a:extLst>
          </p:cNvPr>
          <p:cNvSpPr/>
          <p:nvPr/>
        </p:nvSpPr>
        <p:spPr>
          <a:xfrm>
            <a:off x="2005265" y="737935"/>
            <a:ext cx="5887453" cy="6015789"/>
          </a:xfrm>
          <a:prstGeom prst="wedgeEllipseCallout">
            <a:avLst>
              <a:gd name="adj1" fmla="val 71476"/>
              <a:gd name="adj2" fmla="val 12884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E8EAED"/>
                </a:solidFill>
                <a:effectLst/>
                <a:latin typeface="Google Sans"/>
              </a:rPr>
              <a:t>Reference datatypes in java are those which </a:t>
            </a:r>
            <a:r>
              <a:rPr lang="en-US" sz="2400" b="0" i="0" dirty="0">
                <a:solidFill>
                  <a:srgbClr val="E2EEFF"/>
                </a:solidFill>
                <a:effectLst/>
                <a:latin typeface="Google Sans"/>
              </a:rPr>
              <a:t>contains reference/address of dynamically created objects</a:t>
            </a:r>
            <a:r>
              <a:rPr lang="en-US" sz="2400" b="0" i="0" dirty="0">
                <a:solidFill>
                  <a:srgbClr val="E8EAED"/>
                </a:solidFill>
                <a:effectLst/>
                <a:latin typeface="Google Sans"/>
              </a:rPr>
              <a:t>. These are not predefined like primitive data types. Following are the reference types in Java. class types − This reference type points to an object of a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84691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7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Google Sans</vt:lpstr>
      <vt:lpstr>Office Theme</vt:lpstr>
      <vt:lpstr>Types in Java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in Java</dc:title>
  <dc:creator>Md. Fahim Bin Amin</dc:creator>
  <cp:lastModifiedBy>Md. Fahim Bin Amin</cp:lastModifiedBy>
  <cp:revision>2</cp:revision>
  <dcterms:created xsi:type="dcterms:W3CDTF">2023-03-18T16:45:54Z</dcterms:created>
  <dcterms:modified xsi:type="dcterms:W3CDTF">2023-03-18T17:15:18Z</dcterms:modified>
</cp:coreProperties>
</file>