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E3C-F8A1-84A5-2DC2-0490B0F5C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09F8-9BE8-94DD-B5C8-7C627A1A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7621-E1B6-5C89-D9C7-7AA50168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074F-39AD-26AB-C663-191F7EAA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E943-BBD7-66CF-47BE-A7E21D39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AE26-7EF2-D053-D079-9177135C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1C5C-94ED-862B-4BF3-20BAAFAAD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DB0E-BEAE-5B8B-0233-1DA80DD0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ED44-1F2A-13CB-9F41-F232A67D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B1B2-C2D2-AE94-E67B-8C4F626D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C9E78-5591-9D3A-4893-25DD8E001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A1A97-569C-1C98-0491-985CAB5C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D277-234C-6089-849B-4EE5C335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FD86-3224-E2E8-5E0F-61988896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EA11-F1F4-1EFD-E604-E9347E5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6A80-02B8-3F74-154D-8DB35DE0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5DE7-615F-5109-EED2-BC1BDB1E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B751-45A7-F5D7-27CC-17D96D1E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EB3F-B870-A729-E46E-2E68E29C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76B4-A500-13E2-5CAC-DC7300C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0AC8-E99C-6E14-907F-EDF806BE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2D98-915C-E6F5-E4C8-B7B6C515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2074-647C-FE53-7BBC-3EBCD75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F349-C2B2-2CA3-BDA5-20076D1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FB47-B0D8-861D-7C1B-304FFAE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F9FB-CE42-69DE-38D8-D2F05C67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95A4-8E00-22AC-5ED3-60EA011F6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34B95-24C1-E055-808D-CEBBD04F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3E1CA-9556-1849-E535-52C99B8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3EE2-E61A-B336-6453-32BA58E6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1F81-C167-9A2F-63CB-2A1ECE55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97DF-1E22-997E-634A-E241185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E5691-8755-745C-1542-1AD801B6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FC6C-8C00-008D-C774-D56EA392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D598B-CBC9-E827-25E0-9801B3BD7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0B995-08BD-6F69-39AE-D9A22DB0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D36C7-554E-FF0D-10CB-A81491A4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ADD8F-8FEE-101A-0B5D-A8148428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01D8-EE27-F486-9074-9C0F08B4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5EB4-3518-2DF0-12A3-F3AF7075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2003-6013-90F2-E3CD-C4E051C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6690-3EB3-1C53-7AC7-A6602580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89EF4-FC74-4823-6B25-4FF99B64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8838-9676-E8A0-EC24-AC12FC8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E558C-CD63-0452-E2D3-3EE48C33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4E08-ECA4-BA7D-7B96-6F262B4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2F89-CD14-DDF2-8451-5CDFED5E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1A27-375E-11FF-3B9C-F88413C9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A9949-B44D-E7F8-18FF-46E0CC2E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3E54-F10A-F268-A07B-117C00F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3687-0024-8E43-CBC1-FE8EA372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381D-8212-9738-8CBE-CDDFB5C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09F-61ED-5CF0-0D59-ECE09A21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E4921-50AC-CB38-DCCC-AE9946674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6743-FB00-6682-D2F9-B1FA191F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D6EB-FE2D-5E7D-4F9D-04CD7F64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588C2-44B9-E46A-C999-C41C25C5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5EB1-B235-403D-B0EC-2B59B4F5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A420F-F93E-CD0D-854A-0EF1E97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46C5-E569-CA43-B210-D5994020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CB93-C3D6-B376-918A-49E38F5B9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2956-9769-42F7-8296-FFFE5398C47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FEE0-806B-D175-54AA-23EBDB3BC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84A1-B518-1D35-F352-DF8F4A6A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287F-DCC4-4D4D-8206-EEA1DD4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B5AEE-F254-03E8-03AB-05DFEABE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3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137CD-9F92-EE66-7ABC-008A9442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6A3C2-1A36-9AA7-8819-13CBB642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7A0C5-E00A-3C68-85F8-75C24631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855D6-C659-3C1D-EFCD-B64AE4DC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619125"/>
            <a:ext cx="113061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7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D896-DDFE-024D-8FE9-BC03978E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DC177-259D-A18C-1086-4788F567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1E45-1E5A-1259-B1EF-5002CB04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FE62C-6DD9-332F-2AB3-154D08FB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99CAB-7F3F-29AB-2410-0FC21EF2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CB2EB-71C9-80FC-BD58-038BBA1E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0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61342-7C56-2848-5B11-859EE9C7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AB8A-A200-D7C2-4D90-3D966FBC7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8F568-6DCA-1B77-98C9-455C404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1B1F-6F27-C08B-8237-51E916CD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D2C4E-C5C5-3F0E-20CF-4845DBB9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DAC59-BCF2-3998-CACA-4A451615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4ADDC-E56D-DE99-0B10-87C742CE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6F906-E15E-3A09-5226-C9D3DA4B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192B8-CE50-C237-790E-DC2F5EF4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A036B-E1E7-1CE4-01A8-059564CE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5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D1124-0B8B-D980-16C2-4C56EF4F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38D59-B2CD-E18A-2F15-110462F5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981D1-2006-5648-35CF-BC89D456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9292-7A70-F6CA-627B-1503ED3E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828B6-2034-2F42-5A3E-C77B1666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2D950-AA30-D220-1B6A-3B3744EAB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BBB92-C6C7-AB7F-BFDC-E863EA3E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33500-8F50-9829-6051-871F0BB2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62067-B073-1C70-9834-156BF93D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3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95E83-8DD0-5BF2-CE13-809CD9A4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41" y="0"/>
            <a:ext cx="896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F86D9-124D-C604-AC1F-90B0F4FD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41" y="0"/>
            <a:ext cx="896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BEC5DC-8867-8AE4-6692-0C57E95B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DA170-0B58-4D30-DE16-20BA4CAC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D77EF-44D1-5917-3A35-6F792E03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BDDFCE-E035-1C53-E72A-84DA584C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E38B80-9BF1-CB88-0E79-EAAF736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56149-1D9C-3396-8CA8-EF14ADCB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6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511EA-7153-C867-CD88-E127A7EE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19125"/>
            <a:ext cx="11296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9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 Hafiz</dc:creator>
  <cp:lastModifiedBy>Fahim Hafiz</cp:lastModifiedBy>
  <cp:revision>31</cp:revision>
  <dcterms:created xsi:type="dcterms:W3CDTF">2025-05-27T18:55:32Z</dcterms:created>
  <dcterms:modified xsi:type="dcterms:W3CDTF">2025-05-28T19:21:07Z</dcterms:modified>
</cp:coreProperties>
</file>