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852909B-09F8-4BD5-AF55-A665955BBD60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2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3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68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0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7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82FE-38CB-4EF0-933A-9DB1E0083DE7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C8C4D7EC-FC7F-48C5-AE2E-706146BC495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A65E-2E7B-45D1-A4B9-0680C068B11A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5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C75D96E-8D7E-422E-A2A8-D28C1B4E7B86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3118-2D63-46DE-A5FD-62B7769B182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95C9-E353-4D5F-9DEE-820E2A1F9C49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9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1323-B5E5-4968-904B-943CFA4A926F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4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2EE3-1862-478D-ABFA-CE4447D2853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109" y="830475"/>
            <a:ext cx="8932647" cy="1689467"/>
          </a:xfrm>
        </p:spPr>
        <p:txBody>
          <a:bodyPr/>
          <a:lstStyle/>
          <a:p>
            <a:r>
              <a:t>Custom Image Classification Dataset &amp; Model for Animal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646259" y="3055724"/>
            <a:ext cx="10853536" cy="2971801"/>
          </a:xfrm>
        </p:spPr>
        <p:txBody>
          <a:bodyPr>
            <a:normAutofit lnSpcReduction="10000"/>
          </a:bodyPr>
          <a:lstStyle/>
          <a:p>
            <a:r>
              <a:rPr b="1" dirty="0"/>
              <a:t>Course Code &amp; Section: [</a:t>
            </a:r>
            <a:r>
              <a:rPr lang="en-US" b="1" dirty="0"/>
              <a:t>Cse445.3</a:t>
            </a:r>
          </a:p>
          <a:p>
            <a:r>
              <a:rPr b="1" dirty="0"/>
              <a:t>Project Group No.: 1</a:t>
            </a:r>
          </a:p>
          <a:p>
            <a:r>
              <a:rPr b="1" dirty="0"/>
              <a:t>Group Members:</a:t>
            </a:r>
            <a:endParaRPr lang="en-US" b="1" dirty="0"/>
          </a:p>
          <a:p>
            <a:endParaRPr b="1" dirty="0"/>
          </a:p>
          <a:p>
            <a:r>
              <a:rPr b="1" dirty="0"/>
              <a:t>- Tausib Abrar (2121446642)</a:t>
            </a:r>
          </a:p>
          <a:p>
            <a:r>
              <a:rPr b="1" dirty="0"/>
              <a:t>- Fahim Muntashir (2021183642)</a:t>
            </a:r>
          </a:p>
          <a:p>
            <a:r>
              <a:rPr b="1" dirty="0"/>
              <a:t>- Md Abul Bashar Nirob (2022198042)</a:t>
            </a:r>
          </a:p>
          <a:p>
            <a:r>
              <a:rPr b="1" dirty="0"/>
              <a:t>- Muhammad Omar Mahin </a:t>
            </a:r>
            <a:r>
              <a:rPr b="1" dirty="0" err="1"/>
              <a:t>Jinnat</a:t>
            </a:r>
            <a:r>
              <a:rPr b="1" dirty="0"/>
              <a:t> (2012826642)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6400801"/>
            <a:ext cx="809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https://github.com/FahimMuntashir/animal-classifier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799"/>
            <a:ext cx="8481646" cy="457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04E93-1B6B-40B0-C15F-2186F1EA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84" y="2193341"/>
            <a:ext cx="1948962" cy="21157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Target: Achieve 90% accuracy</a:t>
            </a:r>
          </a:p>
          <a:p>
            <a:r>
              <a:t>- Future Scope: Expand dataset, enhance augmentation, deploy as web app</a:t>
            </a:r>
          </a:p>
          <a:p>
            <a:r>
              <a:t>- Teamwork: Continuous collaboration &amp; improvement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432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A. Krizhevsky, I. Sutskever, &amp; G. E. Hinton, ImageNet Classification with Deep CNNs (2012)</a:t>
            </a:r>
          </a:p>
          <a:p>
            <a:r>
              <a:t>2. TensorFlow Documentation: Image Classification Tutorial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6400799"/>
            <a:ext cx="822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907" y="2850172"/>
            <a:ext cx="5527997" cy="3040185"/>
          </a:xfrm>
        </p:spPr>
        <p:txBody>
          <a:bodyPr/>
          <a:lstStyle/>
          <a:p>
            <a:r>
              <a:rPr dirty="0"/>
              <a:t>Any Questions?</a:t>
            </a:r>
          </a:p>
          <a:p>
            <a:r>
              <a:rPr dirty="0"/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1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2B8EC-F833-CF58-FD43-7E4934A1B1ED}"/>
              </a:ext>
            </a:extLst>
          </p:cNvPr>
          <p:cNvSpPr txBox="1"/>
          <p:nvPr/>
        </p:nvSpPr>
        <p:spPr>
          <a:xfrm>
            <a:off x="3664927" y="25414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A1DB6-AF2E-5E61-BE8B-B5662C95B3BB}"/>
              </a:ext>
            </a:extLst>
          </p:cNvPr>
          <p:cNvSpPr txBox="1"/>
          <p:nvPr/>
        </p:nvSpPr>
        <p:spPr>
          <a:xfrm>
            <a:off x="3664927" y="25414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a custom dataset with 5 animal classes (Dog, Cow, Cat, Lamb, Zebra)</a:t>
            </a:r>
          </a:p>
          <a:p>
            <a:r>
              <a:t>- Collect 100 images per class (from the internet or phone)</a:t>
            </a:r>
          </a:p>
          <a:p>
            <a:r>
              <a:t>- Develop a model with at least 90% classification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1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Automates animal classification</a:t>
            </a:r>
          </a:p>
          <a:p>
            <a:r>
              <a:t>- Custom dataset makes it adaptable</a:t>
            </a:r>
          </a:p>
          <a:p>
            <a:r>
              <a:t>- Useful in agriculture, veterinary AI, and animal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6400800"/>
            <a:ext cx="8229599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162" y="611680"/>
            <a:ext cx="10023206" cy="1392112"/>
          </a:xfrm>
        </p:spPr>
        <p:txBody>
          <a:bodyPr/>
          <a:lstStyle/>
          <a:p>
            <a:r>
              <a:t>Dataset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62" y="2748696"/>
            <a:ext cx="8948689" cy="2807554"/>
          </a:xfrm>
        </p:spPr>
        <p:txBody>
          <a:bodyPr/>
          <a:lstStyle/>
          <a:p>
            <a:r>
              <a:t>- 100 images per class (Total: 500 images)</a:t>
            </a:r>
          </a:p>
          <a:p>
            <a:r>
              <a:t>- Sources: Google Images, Unsplash, Phone</a:t>
            </a:r>
          </a:p>
          <a:p>
            <a:r>
              <a:t>- Organized into 5 labeled folders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1155"/>
            <a:ext cx="7577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28" y="2383692"/>
            <a:ext cx="7304344" cy="4017108"/>
          </a:xfrm>
        </p:spPr>
        <p:txBody>
          <a:bodyPr/>
          <a:lstStyle/>
          <a:p>
            <a:r>
              <a:t>- Resized to 224×224 pixels</a:t>
            </a:r>
          </a:p>
          <a:p>
            <a:r>
              <a:t>- Normalized pixel values (0-1)</a:t>
            </a:r>
          </a:p>
          <a:p>
            <a:r>
              <a:t>- Applied augmentation (rotation, flipping, cropping)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968762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54" y="2369038"/>
            <a:ext cx="7171117" cy="3943838"/>
          </a:xfrm>
        </p:spPr>
        <p:txBody>
          <a:bodyPr/>
          <a:lstStyle/>
          <a:p>
            <a:r>
              <a:t>- TensorFlow/Keras (Model Training)</a:t>
            </a:r>
          </a:p>
          <a:p>
            <a:r>
              <a:t>- OpenCV (Image Preprocessing)</a:t>
            </a:r>
          </a:p>
          <a:p>
            <a:r>
              <a:t>- NumPy &amp; Pandas (Data Handling)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799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 - Initial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54" y="2387754"/>
            <a:ext cx="6674338" cy="3670629"/>
          </a:xfrm>
        </p:spPr>
        <p:txBody>
          <a:bodyPr/>
          <a:lstStyle/>
          <a:p>
            <a:r>
              <a:t>- Implemented CNN model</a:t>
            </a:r>
          </a:p>
          <a:p>
            <a:r>
              <a:t>- Achieved 85% accuracy initially</a:t>
            </a:r>
          </a:p>
          <a:p>
            <a:r>
              <a:t>- Challenges: Overfitting, class imbalance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1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33" y="2380741"/>
            <a:ext cx="6771440" cy="3724031"/>
          </a:xfrm>
        </p:spPr>
        <p:txBody>
          <a:bodyPr/>
          <a:lstStyle/>
          <a:p>
            <a:r>
              <a:rPr dirty="0"/>
              <a:t>- Use transfer learning (VGG16, ResNet)</a:t>
            </a:r>
          </a:p>
          <a:p>
            <a:r>
              <a:rPr dirty="0"/>
              <a:t>- Improve </a:t>
            </a:r>
            <a:r>
              <a:rPr dirty="0" err="1"/>
              <a:t>hyperparameter</a:t>
            </a:r>
            <a:r>
              <a:rPr dirty="0"/>
              <a:t> tuning</a:t>
            </a:r>
          </a:p>
          <a:p>
            <a:r>
              <a:rPr dirty="0"/>
              <a:t>- Apply cross-validation for better generalization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Accuracy, Precision, Recall</a:t>
            </a:r>
          </a:p>
          <a:p>
            <a:r>
              <a:t>- Test on validation set</a:t>
            </a:r>
          </a:p>
          <a:p>
            <a:r>
              <a:t>- Optimize model based on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Custom Image Classification Dataset &amp; Model for Animal Recognition</vt:lpstr>
      <vt:lpstr>Introduction</vt:lpstr>
      <vt:lpstr>Significance</vt:lpstr>
      <vt:lpstr>Dataset Collection</vt:lpstr>
      <vt:lpstr>Data Preprocessing</vt:lpstr>
      <vt:lpstr>Tools &amp; Libraries Used</vt:lpstr>
      <vt:lpstr>Model Development - Initial Approach</vt:lpstr>
      <vt:lpstr>Next Steps for Improvement</vt:lpstr>
      <vt:lpstr>Evaluation Metrics</vt:lpstr>
      <vt:lpstr> GitHub </vt:lpstr>
      <vt:lpstr>Conclusion</vt:lpstr>
      <vt:lpstr>References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Image Classification Dataset &amp; Model for Animal Recognition</dc:title>
  <dc:subject/>
  <dc:creator/>
  <cp:keywords/>
  <dc:description>generated using python-pptx</dc:description>
  <cp:lastModifiedBy>Tausib Abrar</cp:lastModifiedBy>
  <cp:revision>3</cp:revision>
  <dcterms:created xsi:type="dcterms:W3CDTF">2013-01-27T09:14:16Z</dcterms:created>
  <dcterms:modified xsi:type="dcterms:W3CDTF">2025-02-23T20:53:52Z</dcterms:modified>
  <cp:category/>
</cp:coreProperties>
</file>