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13" y="1054160"/>
            <a:ext cx="8932647" cy="1689467"/>
          </a:xfrm>
        </p:spPr>
        <p:txBody>
          <a:bodyPr/>
          <a:lstStyle/>
          <a:p>
            <a:r>
              <a:t>Custom Image Classification Dataset &amp; Model for Animal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13" y="3429000"/>
            <a:ext cx="9297714" cy="2545802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Course Code &amp; Section: [</a:t>
            </a:r>
            <a:r>
              <a:rPr lang="en-US" dirty="0"/>
              <a:t>Cse445.3</a:t>
            </a:r>
            <a:r>
              <a:rPr dirty="0"/>
              <a:t>]</a:t>
            </a:r>
          </a:p>
          <a:p>
            <a:r>
              <a:rPr dirty="0"/>
              <a:t>Project Group No.: 1</a:t>
            </a:r>
          </a:p>
          <a:p>
            <a:r>
              <a:rPr dirty="0"/>
              <a:t>Group Members:</a:t>
            </a:r>
          </a:p>
          <a:p>
            <a:r>
              <a:rPr dirty="0"/>
              <a:t>- Tausib Abrar (2121446642)</a:t>
            </a:r>
          </a:p>
          <a:p>
            <a:r>
              <a:rPr dirty="0"/>
              <a:t>- Fahim Muntashir (2021183642)</a:t>
            </a:r>
          </a:p>
          <a:p>
            <a:r>
              <a:rPr dirty="0"/>
              <a:t>- Md Abul Bashar Nirob (2022198042)</a:t>
            </a:r>
          </a:p>
          <a:p>
            <a:r>
              <a:rPr dirty="0"/>
              <a:t>- Muhammad Omar Mahin </a:t>
            </a:r>
            <a:r>
              <a:rPr dirty="0" err="1"/>
              <a:t>Jinnat</a:t>
            </a:r>
            <a:r>
              <a:rPr dirty="0"/>
              <a:t> (2012826642)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6400801"/>
            <a:ext cx="80908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 GitHub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https://github.com/FahimMuntashir/animal-classifier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799"/>
            <a:ext cx="8481646" cy="457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Target: Achieve 90% accuracy</a:t>
            </a:r>
          </a:p>
          <a:p>
            <a:r>
              <a:t>- Future Scope: Expand dataset, enhance augmentation, deploy as web app</a:t>
            </a:r>
          </a:p>
          <a:p>
            <a:r>
              <a:t>- Teamwork: Continuous collaboration &amp; improvement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4328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A. Krizhevsky, I. Sutskever, &amp; G. E. Hinton, ImageNet Classification with Deep CNNs (2012)</a:t>
            </a:r>
          </a:p>
          <a:p>
            <a:r>
              <a:t>2. TensorFlow Documentation: Image Classification Tutorial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6400799"/>
            <a:ext cx="82295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1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Create a custom dataset with 5 animal classes (Dog, Cow, Cat, Lamb, Zebra)</a:t>
            </a:r>
          </a:p>
          <a:p>
            <a:r>
              <a:t>- Collect 100 images per class (from the internet or phone)</a:t>
            </a:r>
          </a:p>
          <a:p>
            <a:r>
              <a:t>- Develop a model with at least 90% classification accuracy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1"/>
            <a:ext cx="822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Automates animal classification</a:t>
            </a:r>
          </a:p>
          <a:p>
            <a:r>
              <a:t>- Custom dataset makes it adaptable</a:t>
            </a:r>
          </a:p>
          <a:p>
            <a:r>
              <a:t>- Useful in agriculture, veterinary AI, and animal monitoring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9" y="6400800"/>
            <a:ext cx="8229599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526"/>
            <a:ext cx="10023206" cy="1392112"/>
          </a:xfrm>
        </p:spPr>
        <p:txBody>
          <a:bodyPr/>
          <a:lstStyle/>
          <a:p>
            <a:r>
              <a:t>Dataset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9177"/>
            <a:ext cx="8948689" cy="2807554"/>
          </a:xfrm>
        </p:spPr>
        <p:txBody>
          <a:bodyPr/>
          <a:lstStyle/>
          <a:p>
            <a:r>
              <a:t>- 100 images per class (Total: 500 images)</a:t>
            </a:r>
          </a:p>
          <a:p>
            <a:r>
              <a:t>- Sources: Google Images, Unsplash, Phone</a:t>
            </a:r>
          </a:p>
          <a:p>
            <a:r>
              <a:t>- Organized into 5 labeled folders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1155"/>
            <a:ext cx="7577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828" y="2383692"/>
            <a:ext cx="7304344" cy="4017108"/>
          </a:xfrm>
        </p:spPr>
        <p:txBody>
          <a:bodyPr/>
          <a:lstStyle/>
          <a:p>
            <a:r>
              <a:t>- Resized to 224×224 pixels</a:t>
            </a:r>
          </a:p>
          <a:p>
            <a:r>
              <a:t>- Normalized pixel values (0-1)</a:t>
            </a:r>
          </a:p>
          <a:p>
            <a:r>
              <a:t>- Applied augmentation (rotation, flipping, cropping)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7968762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854" y="2369038"/>
            <a:ext cx="7171117" cy="3943838"/>
          </a:xfrm>
        </p:spPr>
        <p:txBody>
          <a:bodyPr/>
          <a:lstStyle/>
          <a:p>
            <a:r>
              <a:t>- TensorFlow/Keras (Model Training)</a:t>
            </a:r>
          </a:p>
          <a:p>
            <a:r>
              <a:t>- OpenCV (Image Preprocessing)</a:t>
            </a:r>
          </a:p>
          <a:p>
            <a:r>
              <a:t>- NumPy &amp; Pandas (Data Handling)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799"/>
            <a:ext cx="822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Development - Initial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854" y="2387754"/>
            <a:ext cx="6674338" cy="3670629"/>
          </a:xfrm>
        </p:spPr>
        <p:txBody>
          <a:bodyPr/>
          <a:lstStyle/>
          <a:p>
            <a:r>
              <a:t>- Implemented CNN model</a:t>
            </a:r>
          </a:p>
          <a:p>
            <a:r>
              <a:t>- Achieved 85% accuracy initially</a:t>
            </a:r>
          </a:p>
          <a:p>
            <a:r>
              <a:t>- Challenges: Overfitting, class imbalance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1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for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71440" cy="3724031"/>
          </a:xfrm>
        </p:spPr>
        <p:txBody>
          <a:bodyPr/>
          <a:lstStyle/>
          <a:p>
            <a:r>
              <a:rPr dirty="0"/>
              <a:t>- Use transfer learning (VGG16, ResNet)</a:t>
            </a:r>
          </a:p>
          <a:p>
            <a:r>
              <a:rPr dirty="0"/>
              <a:t>- Improve </a:t>
            </a:r>
            <a:r>
              <a:rPr dirty="0" err="1"/>
              <a:t>hyperparameter</a:t>
            </a:r>
            <a:r>
              <a:rPr dirty="0"/>
              <a:t> tuning</a:t>
            </a:r>
          </a:p>
          <a:p>
            <a:r>
              <a:rPr dirty="0"/>
              <a:t>- Apply cross-validation for better generalization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Accuracy, Precision, Recall</a:t>
            </a:r>
          </a:p>
          <a:p>
            <a:r>
              <a:t>- Test on validation set</a:t>
            </a:r>
          </a:p>
          <a:p>
            <a:r>
              <a:t>- Optimize model based on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400800"/>
            <a:ext cx="8229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Group No.: 1 | Members: Tausib Abrar (2121446642), Fahim Muntashir (2021183642), Md Abul Bashar Nirob (2022198042), Muhammad Omar Mahin Jinnat (2012826642)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Custom Image Classification Dataset &amp; Model for Animal Recognition</vt:lpstr>
      <vt:lpstr>Introduction</vt:lpstr>
      <vt:lpstr>Significance</vt:lpstr>
      <vt:lpstr>Dataset Collection</vt:lpstr>
      <vt:lpstr>Data Preprocessing</vt:lpstr>
      <vt:lpstr>Tools &amp; Libraries Used</vt:lpstr>
      <vt:lpstr>Model Development - Initial Approach</vt:lpstr>
      <vt:lpstr>Next Steps for Improvement</vt:lpstr>
      <vt:lpstr>Evaluation Metrics</vt:lpstr>
      <vt:lpstr> GitHub </vt:lpstr>
      <vt:lpstr>Conclusion</vt:lpstr>
      <vt:lpstr>References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Image Classification Dataset &amp; Model for Animal Recognition</dc:title>
  <dc:subject/>
  <dc:creator/>
  <cp:keywords/>
  <dc:description>generated using python-pptx</dc:description>
  <cp:lastModifiedBy>Tausib Abrar</cp:lastModifiedBy>
  <cp:revision>2</cp:revision>
  <dcterms:created xsi:type="dcterms:W3CDTF">2013-01-27T09:14:16Z</dcterms:created>
  <dcterms:modified xsi:type="dcterms:W3CDTF">2025-02-23T19:05:15Z</dcterms:modified>
  <cp:category/>
</cp:coreProperties>
</file>