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7"/>
  </p:notesMasterIdLst>
  <p:sldIdLst>
    <p:sldId id="256" r:id="rId2"/>
    <p:sldId id="258" r:id="rId3"/>
    <p:sldId id="257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D5E54-97EE-45A2-A43A-F898DFB3DE6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331AB-8B4E-425F-B0DD-E15734DA8B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31AB-8B4E-425F-B0DD-E15734DA8B8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229600" cy="1624584"/>
          </a:xfrm>
        </p:spPr>
        <p:txBody>
          <a:bodyPr>
            <a:noAutofit/>
          </a:bodyPr>
          <a:lstStyle/>
          <a:p>
            <a:r>
              <a:rPr lang="en-US" sz="5000" dirty="0" smtClean="0">
                <a:latin typeface="Bahnschrift SemiBold SemiConden" pitchFamily="34" charset="0"/>
              </a:rPr>
              <a:t>ONLINE FOOTBALL LIVE UPDATE</a:t>
            </a:r>
            <a:endParaRPr lang="en-US" sz="5000" dirty="0">
              <a:latin typeface="Bahnschrift SemiBold SemiConden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38400"/>
            <a:ext cx="7620000" cy="3657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Project by-</a:t>
            </a:r>
            <a:endParaRPr lang="en-US" sz="3600" b="1" dirty="0" smtClean="0"/>
          </a:p>
          <a:p>
            <a:pPr algn="ctr"/>
            <a:endParaRPr lang="en-US" sz="2800" b="1" dirty="0" smtClean="0"/>
          </a:p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Fahim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Shahriar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Anik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1605065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Shovito Barua Soumma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1605066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Simple Query(4)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9916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1)---</a:t>
            </a:r>
            <a:r>
              <a:rPr lang="en-US" sz="2400" b="1" u="sng" dirty="0" smtClean="0">
                <a:solidFill>
                  <a:schemeClr val="tx2"/>
                </a:solidFill>
              </a:rPr>
              <a:t>retrieves team details whose net worth is greater than 200000-</a:t>
            </a:r>
            <a:r>
              <a:rPr lang="en-US" sz="2400" b="1" dirty="0" smtClean="0">
                <a:solidFill>
                  <a:schemeClr val="tx2"/>
                </a:solidFill>
              </a:rPr>
              <a:t>--</a:t>
            </a:r>
          </a:p>
          <a:p>
            <a:pPr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400" dirty="0" smtClean="0"/>
              <a:t>SELECT * </a:t>
            </a:r>
          </a:p>
          <a:p>
            <a:pPr>
              <a:buNone/>
            </a:pPr>
            <a:r>
              <a:rPr lang="en-US" sz="2400" dirty="0" smtClean="0"/>
              <a:t>FROM </a:t>
            </a:r>
            <a:r>
              <a:rPr lang="en-US" sz="2400" dirty="0" err="1" smtClean="0"/>
              <a:t>public."team</a:t>
            </a:r>
            <a:r>
              <a:rPr lang="en-US" sz="2400" dirty="0" smtClean="0"/>
              <a:t>"</a:t>
            </a:r>
          </a:p>
          <a:p>
            <a:pPr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net_worth</a:t>
            </a:r>
            <a:r>
              <a:rPr lang="en-US" sz="2400" dirty="0" smtClean="0"/>
              <a:t>&gt;=200000</a:t>
            </a:r>
          </a:p>
          <a:p>
            <a:pPr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2)---</a:t>
            </a:r>
            <a:r>
              <a:rPr lang="en-US" sz="2400" b="1" u="sng" dirty="0" smtClean="0">
                <a:solidFill>
                  <a:schemeClr val="tx2"/>
                </a:solidFill>
              </a:rPr>
              <a:t>takes every country and average of </a:t>
            </a:r>
            <a:r>
              <a:rPr lang="en-US" sz="2400" b="1" u="sng" dirty="0" err="1" smtClean="0">
                <a:solidFill>
                  <a:schemeClr val="tx2"/>
                </a:solidFill>
              </a:rPr>
              <a:t>net_worth</a:t>
            </a:r>
            <a:r>
              <a:rPr lang="en-US" sz="2400" b="1" u="sng" dirty="0" smtClean="0">
                <a:solidFill>
                  <a:schemeClr val="tx2"/>
                </a:solidFill>
              </a:rPr>
              <a:t> of teams there-</a:t>
            </a:r>
            <a:r>
              <a:rPr lang="en-US" sz="2400" b="1" dirty="0" smtClean="0">
                <a:solidFill>
                  <a:schemeClr val="tx2"/>
                </a:solidFill>
              </a:rPr>
              <a:t>-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country,ROUND</a:t>
            </a:r>
            <a:r>
              <a:rPr lang="en-US" sz="2400" dirty="0" smtClean="0"/>
              <a:t>(AVG(</a:t>
            </a:r>
            <a:r>
              <a:rPr lang="en-US" sz="2400" dirty="0" err="1" smtClean="0"/>
              <a:t>net_worth</a:t>
            </a:r>
            <a:r>
              <a:rPr lang="en-US" sz="2400" dirty="0" smtClean="0"/>
              <a:t>),2) </a:t>
            </a:r>
            <a:r>
              <a:rPr lang="en-US" sz="2400" dirty="0" err="1" smtClean="0"/>
              <a:t>Average_Worth</a:t>
            </a:r>
            <a:r>
              <a:rPr lang="en-US" sz="2400" dirty="0" smtClean="0"/>
              <a:t>     </a:t>
            </a:r>
          </a:p>
          <a:p>
            <a:pPr>
              <a:buNone/>
            </a:pPr>
            <a:r>
              <a:rPr lang="en-US" sz="2400" dirty="0" smtClean="0"/>
              <a:t>from </a:t>
            </a:r>
            <a:r>
              <a:rPr lang="en-US" sz="2400" dirty="0" err="1" smtClean="0"/>
              <a:t>live."team</a:t>
            </a:r>
            <a:r>
              <a:rPr lang="en-US" sz="2400" dirty="0" smtClean="0"/>
              <a:t>"</a:t>
            </a:r>
          </a:p>
          <a:p>
            <a:pPr>
              <a:buNone/>
            </a:pPr>
            <a:r>
              <a:rPr lang="en-US" sz="2400" dirty="0" smtClean="0"/>
              <a:t>group by country</a:t>
            </a:r>
          </a:p>
          <a:p>
            <a:pPr>
              <a:buNone/>
            </a:pPr>
            <a:r>
              <a:rPr lang="en-US" sz="2400" dirty="0" smtClean="0"/>
              <a:t>order by AVG(</a:t>
            </a:r>
            <a:r>
              <a:rPr lang="en-US" sz="2400" dirty="0" err="1" smtClean="0"/>
              <a:t>net_worth</a:t>
            </a:r>
            <a:r>
              <a:rPr lang="en-US" sz="2400" dirty="0" smtClean="0"/>
              <a:t>) DESC;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3)-------------- </a:t>
            </a:r>
            <a:r>
              <a:rPr lang="en-US" sz="2400" b="1" u="sng" dirty="0" smtClean="0">
                <a:solidFill>
                  <a:schemeClr val="tx2"/>
                </a:solidFill>
              </a:rPr>
              <a:t>Average salary of staff table.</a:t>
            </a:r>
            <a:r>
              <a:rPr lang="en-US" sz="2400" b="1" dirty="0" smtClean="0">
                <a:solidFill>
                  <a:schemeClr val="tx2"/>
                </a:solidFill>
              </a:rPr>
              <a:t>------------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select AVG(salary)</a:t>
            </a:r>
          </a:p>
          <a:p>
            <a:pPr>
              <a:buNone/>
            </a:pPr>
            <a:r>
              <a:rPr lang="en-US" sz="2400" dirty="0" smtClean="0"/>
              <a:t>from </a:t>
            </a:r>
            <a:r>
              <a:rPr lang="en-US" sz="2400" dirty="0" err="1" smtClean="0"/>
              <a:t>public."staff</a:t>
            </a:r>
            <a:r>
              <a:rPr lang="en-US" sz="2400" dirty="0" smtClean="0"/>
              <a:t>“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4)------------ </a:t>
            </a:r>
            <a:r>
              <a:rPr lang="en-US" sz="2400" b="1" u="sng" dirty="0" smtClean="0">
                <a:solidFill>
                  <a:schemeClr val="tx2"/>
                </a:solidFill>
              </a:rPr>
              <a:t>players from brazil-</a:t>
            </a:r>
            <a:r>
              <a:rPr lang="en-US" sz="2400" b="1" dirty="0" smtClean="0">
                <a:solidFill>
                  <a:schemeClr val="tx2"/>
                </a:solidFill>
              </a:rPr>
              <a:t>--------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select *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from </a:t>
            </a:r>
            <a:r>
              <a:rPr lang="en-US" sz="2400" dirty="0" err="1" smtClean="0">
                <a:solidFill>
                  <a:srgbClr val="C00000"/>
                </a:solidFill>
              </a:rPr>
              <a:t>public."player</a:t>
            </a:r>
            <a:r>
              <a:rPr lang="en-US" sz="2400" dirty="0" smtClean="0">
                <a:solidFill>
                  <a:srgbClr val="C00000"/>
                </a:solidFill>
              </a:rPr>
              <a:t>" as a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where </a:t>
            </a:r>
            <a:r>
              <a:rPr lang="en-US" sz="2400" dirty="0" err="1" smtClean="0">
                <a:solidFill>
                  <a:srgbClr val="C00000"/>
                </a:solidFill>
              </a:rPr>
              <a:t>a.country</a:t>
            </a:r>
            <a:r>
              <a:rPr lang="en-US" sz="2400" dirty="0" smtClean="0">
                <a:solidFill>
                  <a:srgbClr val="C00000"/>
                </a:solidFill>
              </a:rPr>
              <a:t>='Brazil'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Complex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1----gives information of those staffs whose salary is higher than the average salary of staff table.-------</a:t>
            </a:r>
          </a:p>
          <a:p>
            <a:pPr lvl="4">
              <a:buNone/>
            </a:pPr>
            <a:r>
              <a:rPr lang="en-US" sz="2200" dirty="0" smtClean="0"/>
              <a:t>select *</a:t>
            </a:r>
          </a:p>
          <a:p>
            <a:pPr lvl="4">
              <a:buNone/>
            </a:pPr>
            <a:r>
              <a:rPr lang="en-US" sz="2200" dirty="0" smtClean="0"/>
              <a:t>from public."Staff"</a:t>
            </a:r>
          </a:p>
          <a:p>
            <a:pPr lvl="4">
              <a:buNone/>
            </a:pPr>
            <a:r>
              <a:rPr lang="en-US" sz="2200" dirty="0" smtClean="0"/>
              <a:t>where salary &gt;=(</a:t>
            </a:r>
          </a:p>
          <a:p>
            <a:pPr lvl="4">
              <a:buNone/>
            </a:pPr>
            <a:r>
              <a:rPr lang="en-US" sz="2200" dirty="0" smtClean="0"/>
              <a:t>select AVG(salary)</a:t>
            </a:r>
          </a:p>
          <a:p>
            <a:pPr lvl="4">
              <a:buNone/>
            </a:pPr>
            <a:r>
              <a:rPr lang="en-US" sz="2200" dirty="0" smtClean="0"/>
              <a:t>from public."Staff")</a:t>
            </a:r>
          </a:p>
          <a:p>
            <a:pPr lvl="4">
              <a:buNone/>
            </a:pPr>
            <a:r>
              <a:rPr lang="en-US" sz="2200" dirty="0" smtClean="0"/>
              <a:t>order by salary DESC;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2---------- shows every team with number of users having this team as </a:t>
            </a:r>
            <a:r>
              <a:rPr lang="en-US" sz="2000" b="1" dirty="0" err="1" smtClean="0">
                <a:solidFill>
                  <a:schemeClr val="tx2"/>
                </a:solidFill>
              </a:rPr>
              <a:t>favourite</a:t>
            </a:r>
            <a:endParaRPr lang="en-US" sz="2000" dirty="0" smtClean="0"/>
          </a:p>
          <a:p>
            <a:pPr lvl="4">
              <a:buNone/>
            </a:pPr>
            <a:r>
              <a:rPr lang="en-US" sz="2200" dirty="0" smtClean="0"/>
              <a:t>select</a:t>
            </a:r>
          </a:p>
          <a:p>
            <a:pPr lvl="4">
              <a:buNone/>
            </a:pPr>
            <a:r>
              <a:rPr lang="en-US" sz="2200" dirty="0" err="1" smtClean="0"/>
              <a:t>b.team_name,count</a:t>
            </a:r>
            <a:r>
              <a:rPr lang="en-US" sz="2200" dirty="0" smtClean="0"/>
              <a:t>(</a:t>
            </a:r>
            <a:r>
              <a:rPr lang="en-US" sz="2200" dirty="0" err="1" smtClean="0"/>
              <a:t>a.user_id</a:t>
            </a:r>
            <a:r>
              <a:rPr lang="en-US" sz="2200" dirty="0" smtClean="0"/>
              <a:t>)</a:t>
            </a:r>
          </a:p>
          <a:p>
            <a:pPr lvl="4">
              <a:buNone/>
            </a:pPr>
            <a:r>
              <a:rPr lang="en-US" sz="2200" dirty="0" smtClean="0"/>
              <a:t>from </a:t>
            </a:r>
            <a:r>
              <a:rPr lang="en-US" sz="2200" dirty="0" err="1" smtClean="0"/>
              <a:t>public."team</a:t>
            </a:r>
            <a:r>
              <a:rPr lang="en-US" sz="2200" dirty="0" smtClean="0"/>
              <a:t>" as b</a:t>
            </a:r>
          </a:p>
          <a:p>
            <a:pPr lvl="4">
              <a:buNone/>
            </a:pPr>
            <a:r>
              <a:rPr lang="en-US" sz="2200" dirty="0" smtClean="0"/>
              <a:t>inner join </a:t>
            </a:r>
            <a:r>
              <a:rPr lang="en-US" sz="2200" dirty="0" err="1" smtClean="0"/>
              <a:t>public."favourite</a:t>
            </a:r>
            <a:r>
              <a:rPr lang="en-US" sz="2200" dirty="0" smtClean="0"/>
              <a:t>" as a on </a:t>
            </a:r>
            <a:r>
              <a:rPr lang="en-US" sz="2200" dirty="0" err="1" smtClean="0"/>
              <a:t>b.team_id</a:t>
            </a:r>
            <a:r>
              <a:rPr lang="en-US" sz="2200" dirty="0" smtClean="0"/>
              <a:t>=</a:t>
            </a:r>
            <a:r>
              <a:rPr lang="en-US" sz="2200" dirty="0" err="1" smtClean="0"/>
              <a:t>a.team_id</a:t>
            </a:r>
            <a:endParaRPr lang="en-US" sz="2200" dirty="0" smtClean="0"/>
          </a:p>
          <a:p>
            <a:pPr lvl="4">
              <a:buNone/>
            </a:pPr>
            <a:r>
              <a:rPr lang="en-US" sz="2200" dirty="0" smtClean="0"/>
              <a:t>group by </a:t>
            </a:r>
            <a:r>
              <a:rPr lang="en-US" sz="2200" dirty="0" err="1" smtClean="0"/>
              <a:t>b.team_name</a:t>
            </a:r>
            <a:endParaRPr lang="en-US" sz="2200" dirty="0" smtClean="0"/>
          </a:p>
          <a:p>
            <a:pPr lvl="4">
              <a:buNone/>
            </a:pPr>
            <a:r>
              <a:rPr lang="en-US" sz="2200" dirty="0" smtClean="0"/>
              <a:t>order by </a:t>
            </a:r>
            <a:r>
              <a:rPr lang="en-US" sz="2200" dirty="0" err="1" smtClean="0"/>
              <a:t>b.team_name</a:t>
            </a:r>
            <a:r>
              <a:rPr lang="en-US" sz="2200" dirty="0" smtClean="0"/>
              <a:t>;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Complex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n-IN" sz="2400" b="1" dirty="0" smtClean="0">
                <a:solidFill>
                  <a:schemeClr val="tx2"/>
                </a:solidFill>
              </a:rPr>
              <a:t>3</a:t>
            </a:r>
            <a:r>
              <a:rPr lang="en-US" sz="2400" b="1" dirty="0" smtClean="0">
                <a:solidFill>
                  <a:schemeClr val="tx2"/>
                </a:solidFill>
              </a:rPr>
              <a:t>---shows every user's name, their </a:t>
            </a:r>
            <a:r>
              <a:rPr lang="en-US" sz="2400" b="1" dirty="0" err="1" smtClean="0">
                <a:solidFill>
                  <a:schemeClr val="tx2"/>
                </a:solidFill>
              </a:rPr>
              <a:t>favourite</a:t>
            </a:r>
            <a:r>
              <a:rPr lang="en-US" sz="2400" b="1" dirty="0" smtClean="0">
                <a:solidFill>
                  <a:schemeClr val="tx2"/>
                </a:solidFill>
              </a:rPr>
              <a:t> team's id and name</a:t>
            </a:r>
            <a:r>
              <a:rPr lang="bn-IN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----</a:t>
            </a:r>
          </a:p>
          <a:p>
            <a:pPr lvl="1">
              <a:buNone/>
            </a:pPr>
            <a:r>
              <a:rPr lang="en-US" sz="2400" dirty="0" smtClean="0"/>
              <a:t>select</a:t>
            </a:r>
          </a:p>
          <a:p>
            <a:pPr lvl="1">
              <a:buNone/>
            </a:pPr>
            <a:r>
              <a:rPr lang="en-US" sz="2400" dirty="0" err="1" smtClean="0"/>
              <a:t>a.name,b.team_id</a:t>
            </a:r>
            <a:r>
              <a:rPr lang="en-US" sz="2400" dirty="0" smtClean="0"/>
              <a:t> as </a:t>
            </a:r>
            <a:r>
              <a:rPr lang="en-US" sz="2400" dirty="0" err="1" smtClean="0"/>
              <a:t>favourite_team</a:t>
            </a:r>
            <a:r>
              <a:rPr lang="en-US" sz="2400" dirty="0" smtClean="0"/>
              <a:t>,(</a:t>
            </a:r>
          </a:p>
          <a:p>
            <a:pPr lvl="1">
              <a:buNone/>
            </a:pPr>
            <a:r>
              <a:rPr lang="en-US" sz="2400" dirty="0" smtClean="0"/>
              <a:t>  select </a:t>
            </a:r>
            <a:r>
              <a:rPr lang="en-US" sz="2400" dirty="0" err="1" smtClean="0"/>
              <a:t>team_name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  from team</a:t>
            </a:r>
            <a:r>
              <a:rPr lang="bn-IN" sz="2400" dirty="0" smtClean="0"/>
              <a:t> </a:t>
            </a:r>
            <a:r>
              <a:rPr lang="en-US" sz="2400" dirty="0" smtClean="0"/>
              <a:t>where </a:t>
            </a:r>
            <a:r>
              <a:rPr lang="en-US" sz="2400" dirty="0" err="1" smtClean="0"/>
              <a:t>team_id</a:t>
            </a:r>
            <a:r>
              <a:rPr lang="en-US" sz="2400" dirty="0" smtClean="0"/>
              <a:t>=</a:t>
            </a:r>
            <a:r>
              <a:rPr lang="en-US" sz="2400" dirty="0" err="1" smtClean="0"/>
              <a:t>b.team_id</a:t>
            </a:r>
            <a:r>
              <a:rPr lang="en-US" sz="2400" dirty="0" smtClean="0"/>
              <a:t>) as </a:t>
            </a:r>
            <a:r>
              <a:rPr lang="en-US" sz="2400" dirty="0" err="1" smtClean="0"/>
              <a:t>favourite_team_name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from </a:t>
            </a:r>
            <a:r>
              <a:rPr lang="en-US" sz="2400" dirty="0" err="1" smtClean="0"/>
              <a:t>public."userprofile</a:t>
            </a:r>
            <a:r>
              <a:rPr lang="en-US" sz="2400" dirty="0" smtClean="0"/>
              <a:t>" as a</a:t>
            </a:r>
          </a:p>
          <a:p>
            <a:pPr lvl="1">
              <a:buNone/>
            </a:pPr>
            <a:r>
              <a:rPr lang="en-US" sz="2400" dirty="0" smtClean="0"/>
              <a:t>left outer join </a:t>
            </a:r>
            <a:r>
              <a:rPr lang="en-US" sz="2400" dirty="0" err="1" smtClean="0"/>
              <a:t>public."favourite</a:t>
            </a:r>
            <a:r>
              <a:rPr lang="en-US" sz="2400" dirty="0" smtClean="0"/>
              <a:t>" as b ON </a:t>
            </a:r>
            <a:r>
              <a:rPr lang="en-US" sz="2400" dirty="0" err="1" smtClean="0"/>
              <a:t>a.user_id</a:t>
            </a:r>
            <a:r>
              <a:rPr lang="en-US" sz="2400" dirty="0" smtClean="0"/>
              <a:t>=</a:t>
            </a:r>
            <a:r>
              <a:rPr lang="en-US" sz="2400" dirty="0" err="1" smtClean="0"/>
              <a:t>b.user_id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order by </a:t>
            </a:r>
            <a:r>
              <a:rPr lang="en-US" sz="2400" dirty="0" err="1" smtClean="0"/>
              <a:t>a.user_id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4--------------- finds players who get the highest salary-------------</a:t>
            </a:r>
          </a:p>
          <a:p>
            <a:pPr lvl="1">
              <a:buNone/>
            </a:pPr>
            <a:r>
              <a:rPr lang="en-US" sz="2400" dirty="0" smtClean="0"/>
              <a:t>select *</a:t>
            </a:r>
          </a:p>
          <a:p>
            <a:pPr lvl="1">
              <a:buNone/>
            </a:pPr>
            <a:r>
              <a:rPr lang="en-US" sz="2400" dirty="0" smtClean="0"/>
              <a:t>from </a:t>
            </a:r>
            <a:r>
              <a:rPr lang="en-US" sz="2400" dirty="0" err="1" smtClean="0"/>
              <a:t>public."player</a:t>
            </a:r>
            <a:r>
              <a:rPr lang="en-US" sz="2400" dirty="0" smtClean="0"/>
              <a:t>"</a:t>
            </a:r>
          </a:p>
          <a:p>
            <a:pPr lvl="1">
              <a:buNone/>
            </a:pPr>
            <a:r>
              <a:rPr lang="en-US" sz="2400" dirty="0" smtClean="0"/>
              <a:t>where salary=(select max(salary)</a:t>
            </a:r>
            <a:r>
              <a:rPr lang="bn-IN" sz="2400" dirty="0" smtClean="0"/>
              <a:t> </a:t>
            </a:r>
            <a:r>
              <a:rPr lang="en-US" sz="2400" dirty="0" smtClean="0"/>
              <a:t>from </a:t>
            </a:r>
            <a:r>
              <a:rPr lang="en-US" sz="2400" dirty="0" err="1" smtClean="0"/>
              <a:t>public."player</a:t>
            </a:r>
            <a:r>
              <a:rPr lang="en-US" sz="2400" dirty="0" smtClean="0"/>
              <a:t>");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mtClean="0">
                <a:solidFill>
                  <a:schemeClr val="tx2"/>
                </a:solidFill>
              </a:rPr>
              <a:t>5-------shows </a:t>
            </a:r>
            <a:r>
              <a:rPr lang="en-US" dirty="0" smtClean="0">
                <a:solidFill>
                  <a:schemeClr val="tx2"/>
                </a:solidFill>
              </a:rPr>
              <a:t>every team with </a:t>
            </a:r>
            <a:r>
              <a:rPr lang="en-US" smtClean="0">
                <a:solidFill>
                  <a:schemeClr val="tx2"/>
                </a:solidFill>
              </a:rPr>
              <a:t>it's players</a:t>
            </a:r>
            <a:r>
              <a:rPr lang="en-US" smtClean="0">
                <a:solidFill>
                  <a:schemeClr val="tx2"/>
                </a:solidFill>
              </a:rPr>
              <a:t>------- 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/>
              <a:t>select</a:t>
            </a:r>
          </a:p>
          <a:p>
            <a:pPr>
              <a:buNone/>
            </a:pPr>
            <a:r>
              <a:rPr lang="en-US" sz="2600" dirty="0" err="1" smtClean="0"/>
              <a:t>a.team_id,a.team_name</a:t>
            </a:r>
            <a:r>
              <a:rPr lang="en-US" sz="2600" dirty="0" smtClean="0"/>
              <a:t>,(select </a:t>
            </a:r>
            <a:r>
              <a:rPr lang="en-US" sz="2600" dirty="0" err="1" smtClean="0"/>
              <a:t>p_name</a:t>
            </a:r>
            <a:r>
              <a:rPr lang="en-US" sz="2600" dirty="0" smtClean="0"/>
              <a:t> from </a:t>
            </a:r>
            <a:r>
              <a:rPr lang="en-US" sz="2600" dirty="0" err="1" smtClean="0"/>
              <a:t>public."player</a:t>
            </a:r>
            <a:r>
              <a:rPr lang="en-US" sz="2600" dirty="0" smtClean="0"/>
              <a:t>" where </a:t>
            </a:r>
            <a:r>
              <a:rPr lang="en-US" sz="2600" dirty="0" err="1" smtClean="0"/>
              <a:t>player_id</a:t>
            </a:r>
            <a:r>
              <a:rPr lang="en-US" sz="2600" dirty="0" smtClean="0"/>
              <a:t>=</a:t>
            </a:r>
            <a:r>
              <a:rPr lang="en-US" sz="2600" dirty="0" err="1" smtClean="0"/>
              <a:t>b.player_id</a:t>
            </a:r>
            <a:r>
              <a:rPr lang="en-US" sz="2600" dirty="0" smtClean="0"/>
              <a:t>) as </a:t>
            </a:r>
            <a:r>
              <a:rPr lang="en-US" sz="2600" dirty="0" err="1" smtClean="0"/>
              <a:t>Player_name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from </a:t>
            </a:r>
            <a:r>
              <a:rPr lang="en-US" sz="2600" dirty="0" err="1" smtClean="0"/>
              <a:t>public."team</a:t>
            </a:r>
            <a:r>
              <a:rPr lang="en-US" sz="2600" dirty="0" smtClean="0"/>
              <a:t>" as a</a:t>
            </a:r>
          </a:p>
          <a:p>
            <a:pPr>
              <a:buNone/>
            </a:pPr>
            <a:r>
              <a:rPr lang="en-US" sz="2600" dirty="0" smtClean="0"/>
              <a:t>inner join </a:t>
            </a:r>
            <a:r>
              <a:rPr lang="en-US" sz="2600" dirty="0" err="1" smtClean="0"/>
              <a:t>public."team_player</a:t>
            </a:r>
            <a:r>
              <a:rPr lang="en-US" sz="2600" dirty="0" smtClean="0"/>
              <a:t>" as b on </a:t>
            </a:r>
            <a:r>
              <a:rPr lang="en-US" sz="2600" dirty="0" err="1" smtClean="0"/>
              <a:t>a.team_id</a:t>
            </a:r>
            <a:r>
              <a:rPr lang="en-US" sz="2600" dirty="0" smtClean="0"/>
              <a:t>=</a:t>
            </a:r>
            <a:r>
              <a:rPr lang="en-US" sz="2600" dirty="0" err="1" smtClean="0"/>
              <a:t>b.team_id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order by </a:t>
            </a:r>
            <a:r>
              <a:rPr lang="en-US" sz="2600" dirty="0" err="1" smtClean="0"/>
              <a:t>a.team_id</a:t>
            </a:r>
            <a:r>
              <a:rPr lang="en-US" sz="2600" dirty="0" smtClean="0"/>
              <a:t>;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-you-lettering_1262-6963"/>
          <p:cNvPicPr preferRelativeResize="0"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675" y="1219200"/>
            <a:ext cx="5962650" cy="4219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rdplus-diagram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1" y="76200"/>
            <a:ext cx="82296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7315200" y="51816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ERD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185850"/>
            <a:ext cx="7109791" cy="467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1676400"/>
          </a:xfrm>
        </p:spPr>
        <p:txBody>
          <a:bodyPr/>
          <a:lstStyle/>
          <a:p>
            <a:r>
              <a:rPr lang="en-US" sz="2400" dirty="0" smtClean="0"/>
              <a:t>We have 3 triggers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i="1" u="sng" dirty="0" err="1" smtClean="0">
                <a:solidFill>
                  <a:srgbClr val="FF0000"/>
                </a:solidFill>
              </a:rPr>
              <a:t>insert_teamMatches</a:t>
            </a:r>
            <a:r>
              <a:rPr lang="en-US" sz="2400" b="1" i="1" u="sng" dirty="0" smtClean="0">
                <a:solidFill>
                  <a:srgbClr val="FF0000"/>
                </a:solidFill>
              </a:rPr>
              <a:t> </a:t>
            </a:r>
            <a:r>
              <a:rPr lang="en-US" sz="2400" u="sng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If a new match is added in </a:t>
            </a:r>
            <a:r>
              <a:rPr lang="en-US" sz="2400" b="1" dirty="0" smtClean="0"/>
              <a:t>Matches</a:t>
            </a:r>
            <a:r>
              <a:rPr lang="en-US" sz="2400" dirty="0" smtClean="0"/>
              <a:t> Table this trigger automatically update</a:t>
            </a:r>
            <a:r>
              <a:rPr lang="en-US" sz="2400" b="1" dirty="0" smtClean="0"/>
              <a:t> the relational  table (</a:t>
            </a:r>
            <a:r>
              <a:rPr lang="en-US" sz="2400" b="1" dirty="0" err="1" smtClean="0"/>
              <a:t>team_matches</a:t>
            </a:r>
            <a:r>
              <a:rPr lang="en-US" sz="2400" b="1" dirty="0" smtClean="0"/>
              <a:t>)</a:t>
            </a:r>
          </a:p>
          <a:p>
            <a:pPr marL="596646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1600" y="3198674"/>
            <a:ext cx="3886200" cy="175432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TRIGGER </a:t>
            </a:r>
            <a:r>
              <a:rPr lang="en-US" b="1" dirty="0" err="1" smtClean="0"/>
              <a:t>insert_teamMatches</a:t>
            </a:r>
            <a:endParaRPr lang="en-US" b="1" dirty="0" smtClean="0"/>
          </a:p>
          <a:p>
            <a:r>
              <a:rPr lang="en-US" b="1" dirty="0" smtClean="0"/>
              <a:t>  AFTER INSERT</a:t>
            </a:r>
          </a:p>
          <a:p>
            <a:r>
              <a:rPr lang="en-US" b="1" dirty="0" smtClean="0"/>
              <a:t>  ON </a:t>
            </a:r>
            <a:r>
              <a:rPr lang="en-US" b="1" dirty="0" err="1" smtClean="0"/>
              <a:t>public.matches</a:t>
            </a:r>
            <a:endParaRPr lang="en-US" b="1" dirty="0" smtClean="0"/>
          </a:p>
          <a:p>
            <a:r>
              <a:rPr lang="en-US" b="1" dirty="0" smtClean="0"/>
              <a:t>  FOR EACH ROW</a:t>
            </a:r>
          </a:p>
          <a:p>
            <a:r>
              <a:rPr lang="en-US" b="1" dirty="0" smtClean="0"/>
              <a:t>  EXECUTE PROCEDURE </a:t>
            </a:r>
            <a:r>
              <a:rPr lang="en-US" b="1" dirty="0" err="1" smtClean="0"/>
              <a:t>log_insert_TeamMa</a:t>
            </a:r>
            <a:r>
              <a:rPr lang="en-US" b="1" dirty="0" err="1" smtClean="0"/>
              <a:t>t</a:t>
            </a:r>
            <a:r>
              <a:rPr lang="en-US" b="1" dirty="0" err="1" smtClean="0"/>
              <a:t>ches</a:t>
            </a:r>
            <a:r>
              <a:rPr lang="en-US" b="1" dirty="0" smtClean="0"/>
              <a:t>();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1371600"/>
          </a:xfrm>
        </p:spPr>
        <p:txBody>
          <a:bodyPr/>
          <a:lstStyle/>
          <a:p>
            <a:pPr marL="514350" indent="-514350">
              <a:buNone/>
            </a:pPr>
            <a:r>
              <a:rPr lang="en-US" sz="2400" b="1" i="1" u="sng" dirty="0" smtClean="0">
                <a:solidFill>
                  <a:srgbClr val="FF0000"/>
                </a:solidFill>
              </a:rPr>
              <a:t>2. </a:t>
            </a:r>
            <a:r>
              <a:rPr lang="en-US" sz="2400" b="1" i="1" u="sng" dirty="0" err="1" smtClean="0">
                <a:solidFill>
                  <a:srgbClr val="FF0000"/>
                </a:solidFill>
              </a:rPr>
              <a:t>transfer_history</a:t>
            </a:r>
            <a:r>
              <a:rPr lang="en-US" sz="2400" b="1" i="1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If we transfer a player from one team to another team ( Update </a:t>
            </a:r>
            <a:r>
              <a:rPr lang="en-US" sz="2400" dirty="0" err="1" smtClean="0"/>
              <a:t>teamID</a:t>
            </a:r>
            <a:r>
              <a:rPr lang="en-US" sz="2400" dirty="0" smtClean="0"/>
              <a:t> on </a:t>
            </a:r>
            <a:r>
              <a:rPr lang="en-US" sz="2400" b="1" i="1" dirty="0" err="1" smtClean="0"/>
              <a:t>team_player</a:t>
            </a:r>
            <a:r>
              <a:rPr lang="en-US" sz="2400" b="1" i="1" dirty="0" smtClean="0"/>
              <a:t> table </a:t>
            </a:r>
            <a:r>
              <a:rPr lang="en-US" sz="2400" dirty="0" smtClean="0"/>
              <a:t>) then this trigger will automatically record the transfer history</a:t>
            </a:r>
            <a:endParaRPr lang="en-US" sz="2400" b="1" i="1" dirty="0" smtClean="0"/>
          </a:p>
          <a:p>
            <a:pPr marL="596646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72485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57800" y="2590800"/>
            <a:ext cx="3581400" cy="175432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TRIGGER </a:t>
            </a:r>
            <a:r>
              <a:rPr lang="en-US" b="1" dirty="0" err="1" smtClean="0"/>
              <a:t>transfer_history</a:t>
            </a:r>
            <a:endParaRPr lang="en-US" b="1" dirty="0" smtClean="0"/>
          </a:p>
          <a:p>
            <a:r>
              <a:rPr lang="en-US" b="1" dirty="0" smtClean="0"/>
              <a:t>AFTER </a:t>
            </a:r>
            <a:r>
              <a:rPr lang="en-US" b="1" dirty="0" smtClean="0"/>
              <a:t>UPDATE</a:t>
            </a:r>
          </a:p>
          <a:p>
            <a:r>
              <a:rPr lang="en-US" b="1" dirty="0" smtClean="0"/>
              <a:t>ON </a:t>
            </a:r>
            <a:r>
              <a:rPr lang="en-US" b="1" dirty="0" err="1" smtClean="0"/>
              <a:t>public.team_player</a:t>
            </a:r>
            <a:endParaRPr lang="en-US" b="1" dirty="0" smtClean="0"/>
          </a:p>
          <a:p>
            <a:r>
              <a:rPr lang="en-US" b="1" dirty="0" smtClean="0"/>
              <a:t>FOR </a:t>
            </a:r>
            <a:r>
              <a:rPr lang="en-US" b="1" dirty="0" smtClean="0"/>
              <a:t>EACH ROW</a:t>
            </a:r>
          </a:p>
          <a:p>
            <a:r>
              <a:rPr lang="en-US" b="1" dirty="0" smtClean="0"/>
              <a:t>EXECUTE PROCEDURE </a:t>
            </a:r>
            <a:r>
              <a:rPr lang="en-US" b="1" dirty="0" err="1" smtClean="0"/>
              <a:t>log_transfer_history</a:t>
            </a:r>
            <a:r>
              <a:rPr lang="en-US" b="1" dirty="0" smtClean="0"/>
              <a:t>();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13716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en-US" sz="2800" b="1" i="1" u="sng" dirty="0">
                <a:solidFill>
                  <a:srgbClr val="FF0000"/>
                </a:solidFill>
              </a:rPr>
              <a:t>3</a:t>
            </a:r>
            <a:r>
              <a:rPr lang="en-US" sz="2800" b="1" i="1" u="sng" dirty="0" smtClean="0">
                <a:solidFill>
                  <a:srgbClr val="FF0000"/>
                </a:solidFill>
              </a:rPr>
              <a:t>. </a:t>
            </a:r>
            <a:r>
              <a:rPr lang="en-US" sz="2800" b="1" i="1" u="sng" dirty="0" err="1" smtClean="0">
                <a:solidFill>
                  <a:srgbClr val="FF0000"/>
                </a:solidFill>
              </a:rPr>
              <a:t>delete_teamMatches</a:t>
            </a:r>
            <a:r>
              <a:rPr lang="en-US" sz="2800" b="1" i="1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Perform the opposite action of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insert_teamMatches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smtClean="0"/>
              <a:t>trigger.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If a match is deleted from </a:t>
            </a:r>
            <a:r>
              <a:rPr lang="en-US" sz="2800" b="1" dirty="0" smtClean="0"/>
              <a:t>Matches</a:t>
            </a:r>
            <a:r>
              <a:rPr lang="en-US" sz="2800" dirty="0" smtClean="0"/>
              <a:t> Table this trigger automatically delete</a:t>
            </a:r>
            <a:r>
              <a:rPr lang="en-US" sz="2800" b="1" dirty="0" smtClean="0"/>
              <a:t> the value from the relational  table (</a:t>
            </a:r>
            <a:r>
              <a:rPr lang="en-US" sz="2800" b="1" dirty="0" err="1" smtClean="0"/>
              <a:t>team_matches</a:t>
            </a:r>
            <a:r>
              <a:rPr lang="en-US" sz="2800" b="1" dirty="0" smtClean="0"/>
              <a:t>)</a:t>
            </a:r>
            <a:endParaRPr lang="en-US" sz="2800" b="1" i="1" dirty="0" smtClean="0"/>
          </a:p>
          <a:p>
            <a:pPr marL="596646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789432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724400" y="4114800"/>
            <a:ext cx="3886200" cy="175432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</a:t>
            </a:r>
            <a:r>
              <a:rPr lang="en-US" b="1" dirty="0" smtClean="0"/>
              <a:t>TRIGGER </a:t>
            </a:r>
            <a:r>
              <a:rPr lang="en-US" b="1" dirty="0" err="1" smtClean="0"/>
              <a:t>delete_teamMatches</a:t>
            </a:r>
            <a:endParaRPr lang="en-US" b="1" dirty="0" smtClean="0"/>
          </a:p>
          <a:p>
            <a:r>
              <a:rPr lang="en-US" b="1" dirty="0" smtClean="0"/>
              <a:t>AFTER DELETE</a:t>
            </a:r>
          </a:p>
          <a:p>
            <a:r>
              <a:rPr lang="en-US" b="1" dirty="0" smtClean="0"/>
              <a:t>ON </a:t>
            </a:r>
            <a:r>
              <a:rPr lang="en-US" b="1" dirty="0" err="1" smtClean="0"/>
              <a:t>public.matches</a:t>
            </a:r>
            <a:endParaRPr lang="en-US" b="1" dirty="0" smtClean="0"/>
          </a:p>
          <a:p>
            <a:r>
              <a:rPr lang="en-US" b="1" dirty="0" smtClean="0"/>
              <a:t>FOR </a:t>
            </a:r>
            <a:r>
              <a:rPr lang="en-US" b="1" dirty="0" smtClean="0"/>
              <a:t>EACH ROW</a:t>
            </a:r>
          </a:p>
          <a:p>
            <a:r>
              <a:rPr lang="en-US" b="1" dirty="0" smtClean="0"/>
              <a:t>EXECUTE </a:t>
            </a:r>
            <a:r>
              <a:rPr lang="en-US" b="1" dirty="0" smtClean="0"/>
              <a:t>PROCEDURE </a:t>
            </a:r>
            <a:r>
              <a:rPr lang="en-US" b="1" dirty="0" err="1" smtClean="0"/>
              <a:t>log_delete_TeamMatches</a:t>
            </a:r>
            <a:r>
              <a:rPr lang="en-US" b="1" dirty="0" smtClean="0"/>
              <a:t>();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648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1.  </a:t>
            </a:r>
            <a:r>
              <a:rPr lang="en-US" i="1" dirty="0" err="1" smtClean="0">
                <a:solidFill>
                  <a:srgbClr val="FF0000"/>
                </a:solidFill>
              </a:rPr>
              <a:t>Generate_league_standing</a:t>
            </a:r>
            <a:r>
              <a:rPr lang="en-US" i="1" dirty="0" smtClean="0">
                <a:solidFill>
                  <a:srgbClr val="FF0000"/>
                </a:solidFill>
              </a:rPr>
              <a:t>(</a:t>
            </a:r>
            <a:r>
              <a:rPr lang="en-US" i="1" dirty="0" err="1" smtClean="0">
                <a:solidFill>
                  <a:srgbClr val="FF0000"/>
                </a:solidFill>
              </a:rPr>
              <a:t>cupId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: takes a cupid as input and generates the leader table including all teams of that cup/league </a:t>
            </a:r>
          </a:p>
          <a:p>
            <a:r>
              <a:rPr lang="en-US" sz="3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 </a:t>
            </a:r>
            <a:r>
              <a:rPr lang="en-US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Function:</a:t>
            </a:r>
          </a:p>
          <a:p>
            <a:pPr lvl="1"/>
            <a:r>
              <a:rPr lang="en-US" i="1" dirty="0" err="1">
                <a:solidFill>
                  <a:srgbClr val="FF0000"/>
                </a:solidFill>
              </a:rPr>
              <a:t>How_many_matches_played</a:t>
            </a: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team_name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i="1" dirty="0" err="1">
                <a:solidFill>
                  <a:srgbClr val="FF0000"/>
                </a:solidFill>
              </a:rPr>
              <a:t>How_many_matches_won</a:t>
            </a: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team_name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i="1" dirty="0" err="1">
                <a:solidFill>
                  <a:srgbClr val="FF0000"/>
                </a:solidFill>
              </a:rPr>
              <a:t>How_many_matches_drawn</a:t>
            </a: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team_name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i="1" dirty="0" err="1">
                <a:solidFill>
                  <a:srgbClr val="FF0000"/>
                </a:solidFill>
              </a:rPr>
              <a:t>How_many_matches_lost</a:t>
            </a: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team_name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i="1" dirty="0" err="1">
                <a:solidFill>
                  <a:srgbClr val="FF0000"/>
                </a:solidFill>
              </a:rPr>
              <a:t>How_many_goals_for</a:t>
            </a: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team_name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i="1" dirty="0" err="1">
                <a:solidFill>
                  <a:srgbClr val="FF0000"/>
                </a:solidFill>
              </a:rPr>
              <a:t>How_many_goals_against</a:t>
            </a: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team_name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i="1" dirty="0" err="1">
                <a:solidFill>
                  <a:srgbClr val="FF0000"/>
                </a:solidFill>
              </a:rPr>
              <a:t>Count_points</a:t>
            </a: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win,draw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458200" cy="1524000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2. </a:t>
            </a:r>
            <a:r>
              <a:rPr lang="en-US" i="1" dirty="0" err="1" smtClean="0">
                <a:solidFill>
                  <a:srgbClr val="FF0000"/>
                </a:solidFill>
              </a:rPr>
              <a:t>get_recent_matches</a:t>
            </a:r>
            <a:r>
              <a:rPr lang="en-US" i="1" dirty="0" smtClean="0">
                <a:solidFill>
                  <a:srgbClr val="FF0000"/>
                </a:solidFill>
              </a:rPr>
              <a:t>():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Returns a table with match details which are being played now.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399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1524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3. </a:t>
            </a:r>
            <a:r>
              <a:rPr lang="en-US" i="1" dirty="0" err="1" smtClean="0">
                <a:solidFill>
                  <a:srgbClr val="FF0000"/>
                </a:solidFill>
              </a:rPr>
              <a:t>fav_team_details</a:t>
            </a:r>
            <a:r>
              <a:rPr lang="en-US" i="1" dirty="0" smtClean="0">
                <a:solidFill>
                  <a:srgbClr val="FF0000"/>
                </a:solidFill>
              </a:rPr>
              <a:t>(</a:t>
            </a:r>
            <a:r>
              <a:rPr lang="en-US" i="1" dirty="0" err="1" smtClean="0">
                <a:solidFill>
                  <a:srgbClr val="FF0000"/>
                </a:solidFill>
              </a:rPr>
              <a:t>userid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:</a:t>
            </a:r>
            <a:r>
              <a:rPr lang="en-US" sz="2600" dirty="0" smtClean="0"/>
              <a:t> takes user id as input and returns a table containing information about all the </a:t>
            </a:r>
            <a:r>
              <a:rPr lang="en-US" sz="2600" dirty="0" err="1" smtClean="0"/>
              <a:t>favourite</a:t>
            </a:r>
            <a:r>
              <a:rPr lang="en-US" sz="2600" dirty="0" smtClean="0"/>
              <a:t> team of that users. </a:t>
            </a:r>
          </a:p>
          <a:p>
            <a:pPr>
              <a:buNone/>
            </a:pPr>
            <a:endParaRPr lang="en-US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6985" y="2133600"/>
            <a:ext cx="647178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121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4.  </a:t>
            </a:r>
            <a:r>
              <a:rPr lang="en-US" i="1" dirty="0" err="1" smtClean="0">
                <a:solidFill>
                  <a:srgbClr val="FF0000"/>
                </a:solidFill>
              </a:rPr>
              <a:t>is_admin</a:t>
            </a:r>
            <a:r>
              <a:rPr lang="en-US" i="1" dirty="0" smtClean="0">
                <a:solidFill>
                  <a:srgbClr val="FF0000"/>
                </a:solidFill>
              </a:rPr>
              <a:t>(</a:t>
            </a:r>
            <a:r>
              <a:rPr lang="en-US" i="1" dirty="0" err="1" smtClean="0">
                <a:solidFill>
                  <a:srgbClr val="FF0000"/>
                </a:solidFill>
              </a:rPr>
              <a:t>userName,Password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: </a:t>
            </a:r>
            <a:r>
              <a:rPr lang="en-US" sz="2800" dirty="0" smtClean="0"/>
              <a:t>checks if the person trying to login is an admin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3" y="2133600"/>
            <a:ext cx="9143007" cy="4586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561</Words>
  <Application>Microsoft Office PowerPoint</Application>
  <PresentationFormat>On-screen Show (4:3)</PresentationFormat>
  <Paragraphs>107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ONLINE FOOTBALL LIVE UPDATE</vt:lpstr>
      <vt:lpstr>Slide 2</vt:lpstr>
      <vt:lpstr>Trigger</vt:lpstr>
      <vt:lpstr>Trigger</vt:lpstr>
      <vt:lpstr>Trigger</vt:lpstr>
      <vt:lpstr>Function</vt:lpstr>
      <vt:lpstr>Slide 7</vt:lpstr>
      <vt:lpstr>Function</vt:lpstr>
      <vt:lpstr>Function</vt:lpstr>
      <vt:lpstr>Simple Query(4)</vt:lpstr>
      <vt:lpstr>Simple Query</vt:lpstr>
      <vt:lpstr>Complex Query</vt:lpstr>
      <vt:lpstr>Complex Query</vt:lpstr>
      <vt:lpstr>Complex Query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FOOTBALL LIVE UPDATE</dc:title>
  <dc:creator>Shovito Barua Soumma</dc:creator>
  <cp:lastModifiedBy>DELL</cp:lastModifiedBy>
  <cp:revision>44</cp:revision>
  <dcterms:created xsi:type="dcterms:W3CDTF">2006-08-16T00:00:00Z</dcterms:created>
  <dcterms:modified xsi:type="dcterms:W3CDTF">2019-02-14T03:01:31Z</dcterms:modified>
</cp:coreProperties>
</file>