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3657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199" y="-6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4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4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4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47" name="PlaceHolder 5"/>
          <p:cNvSpPr>
            <a:spLocks noGrp="1"/>
          </p:cNvSpPr>
          <p:nvPr>
            <p:ph type="sldNum"/>
          </p:nvPr>
        </p:nvSpPr>
        <p:spPr>
          <a:xfrm>
            <a:off x="4399200" y="9555480"/>
            <a:ext cx="3372840" cy="502560"/>
          </a:xfrm>
          <a:prstGeom prst="rect">
            <a:avLst/>
          </a:prstGeom>
        </p:spPr>
        <p:txBody>
          <a:bodyPr lIns="0" tIns="0" rIns="0" bIns="0" anchor="b"/>
          <a:lstStyle/>
          <a:p>
            <a:pPr algn="r"/>
            <a:fld id="{E0472C82-A5F7-420B-8CF6-62F343601242}"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body"/>
          </p:nvPr>
        </p:nvSpPr>
        <p:spPr>
          <a:xfrm>
            <a:off x="777960" y="4840200"/>
            <a:ext cx="6216120" cy="396036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87" name="TextShape 2"/>
          <p:cNvSpPr txBox="1"/>
          <p:nvPr/>
        </p:nvSpPr>
        <p:spPr>
          <a:xfrm>
            <a:off x="4402080" y="9553680"/>
            <a:ext cx="3368160" cy="504360"/>
          </a:xfrm>
          <a:prstGeom prst="rect">
            <a:avLst/>
          </a:prstGeom>
          <a:noFill/>
          <a:ln>
            <a:noFill/>
          </a:ln>
        </p:spPr>
        <p:txBody>
          <a:bodyPr anchor="b"/>
          <a:lstStyle/>
          <a:p>
            <a:pPr algn="r">
              <a:lnSpc>
                <a:spcPct val="100000"/>
              </a:lnSpc>
            </a:pPr>
            <a:fld id="{5ABF3E44-3783-402D-8237-F950AFF28CA9}"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997920" y="2413080"/>
            <a:ext cx="2543580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997920" y="3000600"/>
            <a:ext cx="2543580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99792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1403136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 name="PlaceHolder 4"/>
          <p:cNvSpPr>
            <a:spLocks noGrp="1"/>
          </p:cNvSpPr>
          <p:nvPr>
            <p:ph type="body"/>
          </p:nvPr>
        </p:nvSpPr>
        <p:spPr>
          <a:xfrm>
            <a:off x="14031360" y="300060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 name="PlaceHolder 5"/>
          <p:cNvSpPr>
            <a:spLocks noGrp="1"/>
          </p:cNvSpPr>
          <p:nvPr>
            <p:ph type="body"/>
          </p:nvPr>
        </p:nvSpPr>
        <p:spPr>
          <a:xfrm>
            <a:off x="997920" y="300060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997920" y="2413080"/>
            <a:ext cx="2543580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997920" y="2413080"/>
            <a:ext cx="2543580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41" name="Picture 40"/>
          <p:cNvPicPr/>
          <p:nvPr/>
        </p:nvPicPr>
        <p:blipFill>
          <a:blip r:embed="rId2"/>
          <a:stretch/>
        </p:blipFill>
        <p:spPr>
          <a:xfrm>
            <a:off x="13011120" y="2412720"/>
            <a:ext cx="1409040" cy="1124280"/>
          </a:xfrm>
          <a:prstGeom prst="rect">
            <a:avLst/>
          </a:prstGeom>
          <a:ln>
            <a:noFill/>
          </a:ln>
        </p:spPr>
      </p:pic>
      <p:pic>
        <p:nvPicPr>
          <p:cNvPr id="42" name="Picture 41"/>
          <p:cNvPicPr/>
          <p:nvPr/>
        </p:nvPicPr>
        <p:blipFill>
          <a:blip r:embed="rId2"/>
          <a:stretch/>
        </p:blipFill>
        <p:spPr>
          <a:xfrm>
            <a:off x="13011120" y="2412720"/>
            <a:ext cx="1409040" cy="1124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 name="PlaceHolder 2"/>
          <p:cNvSpPr>
            <a:spLocks noGrp="1"/>
          </p:cNvSpPr>
          <p:nvPr>
            <p:ph type="subTitle"/>
          </p:nvPr>
        </p:nvSpPr>
        <p:spPr>
          <a:xfrm>
            <a:off x="997920" y="2413080"/>
            <a:ext cx="25435800" cy="1124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997920" y="2413080"/>
            <a:ext cx="2543580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997920" y="2413080"/>
            <a:ext cx="1241244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14031360" y="2413080"/>
            <a:ext cx="1241244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997920" y="557640"/>
            <a:ext cx="25435800" cy="8181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99792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997920" y="300060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14031360" y="2413080"/>
            <a:ext cx="1241244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997920" y="2413080"/>
            <a:ext cx="12412440" cy="1124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1403136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14031360" y="300060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97920" y="557640"/>
            <a:ext cx="25435800" cy="176472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99792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14031360" y="2413080"/>
            <a:ext cx="1241244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997920" y="3000600"/>
            <a:ext cx="25435800" cy="5360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p:nvPr/>
        </p:nvPicPr>
        <p:blipFill>
          <a:blip r:embed="rId14"/>
          <a:stretch/>
        </p:blipFill>
        <p:spPr>
          <a:xfrm>
            <a:off x="0" y="34245720"/>
            <a:ext cx="27431280" cy="2329560"/>
          </a:xfrm>
          <a:prstGeom prst="rect">
            <a:avLst/>
          </a:prstGeom>
          <a:ln>
            <a:noFill/>
          </a:ln>
        </p:spPr>
      </p:pic>
      <p:sp>
        <p:nvSpPr>
          <p:cNvPr id="10" name="PlaceHolder 1"/>
          <p:cNvSpPr>
            <a:spLocks noGrp="1"/>
          </p:cNvSpPr>
          <p:nvPr>
            <p:ph type="title"/>
          </p:nvPr>
        </p:nvSpPr>
        <p:spPr>
          <a:xfrm>
            <a:off x="997920" y="557640"/>
            <a:ext cx="25435800" cy="1764720"/>
          </a:xfrm>
          <a:prstGeom prst="rect">
            <a:avLst/>
          </a:prstGeom>
        </p:spPr>
        <p:txBody>
          <a:bodyPr lIns="0" tIns="0" rIns="0" bIns="0"/>
          <a:lstStyle/>
          <a:p>
            <a:pPr>
              <a:lnSpc>
                <a:spcPct val="100000"/>
              </a:lnSpc>
            </a:pPr>
            <a:r>
              <a:rPr lang="en-US" sz="5400" b="1" strike="noStrike" spc="-1">
                <a:solidFill>
                  <a:srgbClr val="000000"/>
                </a:solidFill>
                <a:uFill>
                  <a:solidFill>
                    <a:srgbClr val="FFFFFF"/>
                  </a:solidFill>
                </a:uFill>
                <a:latin typeface="Arial"/>
              </a:rPr>
              <a:t>Click to edit Master title style Click to edit Master title style Click to edit Master title style Click to edit Master title style</a:t>
            </a:r>
            <a:endParaRPr lang="en-US" sz="1800" b="0" strike="noStrike" spc="-1">
              <a:solidFill>
                <a:srgbClr val="000000"/>
              </a:solidFill>
              <a:uFill>
                <a:solidFill>
                  <a:srgbClr val="FFFFFF"/>
                </a:solidFill>
              </a:uFill>
              <a:latin typeface="Arial"/>
            </a:endParaRPr>
          </a:p>
        </p:txBody>
      </p:sp>
      <p:sp>
        <p:nvSpPr>
          <p:cNvPr id="2" name="CustomShape 2"/>
          <p:cNvSpPr/>
          <p:nvPr/>
        </p:nvSpPr>
        <p:spPr>
          <a:xfrm flipV="1">
            <a:off x="369000" y="3544560"/>
            <a:ext cx="26707680" cy="115920"/>
          </a:xfrm>
          <a:prstGeom prst="rect">
            <a:avLst/>
          </a:prstGeom>
          <a:solidFill>
            <a:srgbClr val="00783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PlaceHolder 3"/>
          <p:cNvSpPr>
            <a:spLocks noGrp="1"/>
          </p:cNvSpPr>
          <p:nvPr>
            <p:ph type="body"/>
          </p:nvPr>
        </p:nvSpPr>
        <p:spPr>
          <a:xfrm>
            <a:off x="997920" y="2413080"/>
            <a:ext cx="25435800" cy="1124280"/>
          </a:xfrm>
          <a:prstGeom prst="rect">
            <a:avLst/>
          </a:prstGeom>
        </p:spPr>
        <p:txBody>
          <a:bodyPr lIns="365760" tIns="182880" rIns="365760" bIns="182880"/>
          <a:lstStyle/>
          <a:p>
            <a:pPr marL="432000" indent="-324000">
              <a:buClr>
                <a:srgbClr val="000000"/>
              </a:buClr>
              <a:buSzPct val="45000"/>
              <a:buFont typeface="Wingdings" charset="2"/>
              <a:buChar char=""/>
            </a:pPr>
            <a:r>
              <a:rPr lang="en-US" sz="3600" b="0" strike="noStrike" spc="-1">
                <a:solidFill>
                  <a:srgbClr val="7F7F7F"/>
                </a:solidFill>
                <a:uFill>
                  <a:solidFill>
                    <a:srgbClr val="FFFFFF"/>
                  </a:solidFill>
                </a:uFill>
                <a:latin typeface="Arial"/>
                <a:ea typeface="DejaVu Sans"/>
              </a:rPr>
              <a:t>Click to edit the outline text format</a:t>
            </a:r>
            <a:endParaRPr lang="en-US" sz="36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3600" b="0" strike="noStrike" spc="-1">
                <a:solidFill>
                  <a:srgbClr val="7F7F7F"/>
                </a:solidFill>
                <a:uFill>
                  <a:solidFill>
                    <a:srgbClr val="FFFFFF"/>
                  </a:solidFill>
                </a:uFill>
                <a:latin typeface="Arial"/>
                <a:ea typeface="DejaVu Sans"/>
              </a:rPr>
              <a:t>Second Outline Level</a:t>
            </a:r>
            <a:endParaRPr lang="en-US" sz="3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3600" b="0" strike="noStrike" spc="-1">
                <a:solidFill>
                  <a:srgbClr val="7F7F7F"/>
                </a:solidFill>
                <a:uFill>
                  <a:solidFill>
                    <a:srgbClr val="FFFFFF"/>
                  </a:solidFill>
                </a:uFill>
                <a:latin typeface="Arial"/>
                <a:ea typeface="DejaVu Sans"/>
              </a:rPr>
              <a:t>Third Outline Level</a:t>
            </a:r>
            <a:endParaRPr lang="en-US" sz="3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3600" b="0" strike="noStrike" spc="-1">
                <a:solidFill>
                  <a:srgbClr val="7F7F7F"/>
                </a:solidFill>
                <a:uFill>
                  <a:solidFill>
                    <a:srgbClr val="FFFFFF"/>
                  </a:solidFill>
                </a:uFill>
                <a:latin typeface="Arial"/>
                <a:ea typeface="DejaVu Sans"/>
              </a:rPr>
              <a:t>Fourth Outline Level</a:t>
            </a:r>
            <a:endParaRPr lang="en-US" sz="3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3600" b="0" strike="noStrike" spc="-1">
                <a:solidFill>
                  <a:srgbClr val="7F7F7F"/>
                </a:solidFill>
                <a:uFill>
                  <a:solidFill>
                    <a:srgbClr val="FFFFFF"/>
                  </a:solidFill>
                </a:uFill>
                <a:latin typeface="Arial"/>
                <a:ea typeface="DejaVu Sans"/>
              </a:rPr>
              <a:t>Fifth Outline Level</a:t>
            </a:r>
            <a:endParaRPr lang="en-US" sz="3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3600" b="0" strike="noStrike" spc="-1">
                <a:solidFill>
                  <a:srgbClr val="7F7F7F"/>
                </a:solidFill>
                <a:uFill>
                  <a:solidFill>
                    <a:srgbClr val="FFFFFF"/>
                  </a:solidFill>
                </a:uFill>
                <a:latin typeface="Arial"/>
                <a:ea typeface="DejaVu Sans"/>
              </a:rPr>
              <a:t>Sixth Outline Level</a:t>
            </a:r>
            <a:endParaRPr lang="en-US" sz="3600" b="0" strike="noStrike" spc="-1">
              <a:solidFill>
                <a:srgbClr val="000000"/>
              </a:solidFill>
              <a:uFill>
                <a:solidFill>
                  <a:srgbClr val="FFFFFF"/>
                </a:solidFill>
              </a:uFill>
              <a:latin typeface="Arial"/>
            </a:endParaRPr>
          </a:p>
          <a:p>
            <a:pPr algn="ctr">
              <a:lnSpc>
                <a:spcPct val="100000"/>
              </a:lnSpc>
            </a:pPr>
            <a:r>
              <a:rPr lang="en-US" sz="3600" b="0" strike="noStrike" spc="-1">
                <a:solidFill>
                  <a:srgbClr val="7F7F7F"/>
                </a:solidFill>
                <a:uFill>
                  <a:solidFill>
                    <a:srgbClr val="FFFFFF"/>
                  </a:solidFill>
                </a:uFill>
                <a:latin typeface="Arial"/>
                <a:ea typeface="DejaVu Sans"/>
              </a:rPr>
              <a:t>Seventh Outline LevelClick to edit Master text style</a:t>
            </a:r>
            <a:endParaRPr lang="en-US" sz="3600" b="0" strike="noStrike" spc="-1">
              <a:solidFill>
                <a:srgbClr val="000000"/>
              </a:solidFill>
              <a:uFill>
                <a:solidFill>
                  <a:srgbClr val="FFFFFF"/>
                </a:solidFill>
              </a:uFill>
              <a:latin typeface="Arial"/>
            </a:endParaRPr>
          </a:p>
        </p:txBody>
      </p:sp>
      <p:sp>
        <p:nvSpPr>
          <p:cNvPr id="4" name="PlaceHolder 4"/>
          <p:cNvSpPr>
            <a:spLocks noGrp="1"/>
          </p:cNvSpPr>
          <p:nvPr>
            <p:ph type="body"/>
          </p:nvPr>
        </p:nvSpPr>
        <p:spPr>
          <a:xfrm>
            <a:off x="5677920" y="5646960"/>
            <a:ext cx="7348320" cy="3854880"/>
          </a:xfrm>
          <a:prstGeom prst="rect">
            <a:avLst/>
          </a:prstGeom>
        </p:spPr>
        <p:txBody>
          <a:bodyPr lIns="365760" tIns="182880" rIns="365760" bIns="18288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Arial"/>
              </a:rPr>
              <a:t>Sixth Outline Level</a:t>
            </a:r>
          </a:p>
          <a:p>
            <a:pPr marL="271440" indent="-271080">
              <a:lnSpc>
                <a:spcPct val="100000"/>
              </a:lnSpc>
            </a:pPr>
            <a:r>
              <a:rPr lang="en-US" sz="3200" b="0" strike="noStrike" spc="-1">
                <a:solidFill>
                  <a:srgbClr val="000000"/>
                </a:solidFill>
                <a:uFill>
                  <a:solidFill>
                    <a:srgbClr val="FFFFFF"/>
                  </a:solidFill>
                </a:uFill>
                <a:latin typeface="Arial"/>
              </a:rPr>
              <a:t>Seventh Outline LevelClick to edit Master text styles</a:t>
            </a:r>
          </a:p>
          <a:p>
            <a:r>
              <a:rPr lang="en-US" sz="3200" b="0" strike="noStrike" spc="-1">
                <a:solidFill>
                  <a:srgbClr val="000000"/>
                </a:solidFill>
                <a:uFill>
                  <a:solidFill>
                    <a:srgbClr val="FFFFFF"/>
                  </a:solidFill>
                </a:uFill>
                <a:latin typeface="Arial"/>
              </a:rPr>
              <a:t>Second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Third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Fourth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Fifth level</a:t>
            </a:r>
            <a:endParaRPr lang="en-US" sz="1800" b="0" strike="noStrike" spc="-1">
              <a:solidFill>
                <a:srgbClr val="000000"/>
              </a:solidFill>
              <a:uFill>
                <a:solidFill>
                  <a:srgbClr val="FFFFFF"/>
                </a:solidFill>
              </a:uFill>
              <a:latin typeface="Arial"/>
            </a:endParaRPr>
          </a:p>
        </p:txBody>
      </p:sp>
      <p:sp>
        <p:nvSpPr>
          <p:cNvPr id="5" name="PlaceHolder 5"/>
          <p:cNvSpPr>
            <a:spLocks noGrp="1"/>
          </p:cNvSpPr>
          <p:nvPr>
            <p:ph type="body"/>
          </p:nvPr>
        </p:nvSpPr>
        <p:spPr>
          <a:xfrm>
            <a:off x="5677920" y="4603320"/>
            <a:ext cx="7348320" cy="1043280"/>
          </a:xfrm>
          <a:prstGeom prst="rect">
            <a:avLst/>
          </a:prstGeom>
        </p:spPr>
        <p:txBody>
          <a:bodyPr lIns="365760" tIns="182880" rIns="365760" bIns="182880"/>
          <a:lstStyle/>
          <a:p>
            <a:pPr marL="432000" indent="-324000">
              <a:buClr>
                <a:srgbClr val="000000"/>
              </a:buClr>
              <a:buSzPct val="45000"/>
              <a:buFont typeface="Wingdings" charset="2"/>
              <a:buChar char=""/>
            </a:pPr>
            <a:r>
              <a:rPr lang="en-US" sz="3600" b="1" strike="noStrike" spc="-1">
                <a:solidFill>
                  <a:srgbClr val="007833"/>
                </a:solidFill>
                <a:uFill>
                  <a:solidFill>
                    <a:srgbClr val="FFFFFF"/>
                  </a:solidFill>
                </a:uFill>
                <a:latin typeface="Arial"/>
              </a:rPr>
              <a:t>Click to edit the outline text format</a:t>
            </a:r>
            <a:endParaRPr lang="en-US" sz="36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3600" b="1" strike="noStrike" spc="-1">
                <a:solidFill>
                  <a:srgbClr val="007833"/>
                </a:solidFill>
                <a:uFill>
                  <a:solidFill>
                    <a:srgbClr val="FFFFFF"/>
                  </a:solidFill>
                </a:uFill>
                <a:latin typeface="Arial"/>
              </a:rPr>
              <a:t>Second Outline Level</a:t>
            </a:r>
            <a:endParaRPr lang="en-US" sz="3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3600" b="1" strike="noStrike" spc="-1">
                <a:solidFill>
                  <a:srgbClr val="007833"/>
                </a:solidFill>
                <a:uFill>
                  <a:solidFill>
                    <a:srgbClr val="FFFFFF"/>
                  </a:solidFill>
                </a:uFill>
                <a:latin typeface="Arial"/>
              </a:rPr>
              <a:t>Third Outline Level</a:t>
            </a:r>
            <a:endParaRPr lang="en-US" sz="3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3600" b="1" strike="noStrike" spc="-1">
                <a:solidFill>
                  <a:srgbClr val="007833"/>
                </a:solidFill>
                <a:uFill>
                  <a:solidFill>
                    <a:srgbClr val="FFFFFF"/>
                  </a:solidFill>
                </a:uFill>
                <a:latin typeface="Arial"/>
              </a:rPr>
              <a:t>Fourth Outline Level</a:t>
            </a:r>
            <a:endParaRPr lang="en-US" sz="3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3600" b="1" strike="noStrike" spc="-1">
                <a:solidFill>
                  <a:srgbClr val="007833"/>
                </a:solidFill>
                <a:uFill>
                  <a:solidFill>
                    <a:srgbClr val="FFFFFF"/>
                  </a:solidFill>
                </a:uFill>
                <a:latin typeface="Arial"/>
              </a:rPr>
              <a:t>Fifth Outline Level</a:t>
            </a:r>
            <a:endParaRPr lang="en-US" sz="3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3600" b="1" strike="noStrike" spc="-1">
                <a:solidFill>
                  <a:srgbClr val="007833"/>
                </a:solidFill>
                <a:uFill>
                  <a:solidFill>
                    <a:srgbClr val="FFFFFF"/>
                  </a:solidFill>
                </a:uFill>
                <a:latin typeface="Arial"/>
              </a:rPr>
              <a:t>Sixth Outline Level</a:t>
            </a:r>
            <a:endParaRPr lang="en-US" sz="3600" b="0" strike="noStrike" spc="-1">
              <a:solidFill>
                <a:srgbClr val="000000"/>
              </a:solidFill>
              <a:uFill>
                <a:solidFill>
                  <a:srgbClr val="FFFFFF"/>
                </a:solidFill>
              </a:uFill>
              <a:latin typeface="Arial"/>
            </a:endParaRPr>
          </a:p>
          <a:p>
            <a:pPr>
              <a:lnSpc>
                <a:spcPct val="100000"/>
              </a:lnSpc>
            </a:pPr>
            <a:r>
              <a:rPr lang="en-US" sz="3600" b="1" strike="noStrike" spc="-1">
                <a:solidFill>
                  <a:srgbClr val="007833"/>
                </a:solidFill>
                <a:uFill>
                  <a:solidFill>
                    <a:srgbClr val="FFFFFF"/>
                  </a:solidFill>
                </a:uFill>
                <a:latin typeface="Arial"/>
              </a:rPr>
              <a:t>Seventh Outline LevelHeader and text style 1</a:t>
            </a:r>
            <a:endParaRPr lang="en-US" sz="3600" b="0" strike="noStrike" spc="-1">
              <a:solidFill>
                <a:srgbClr val="000000"/>
              </a:solidFill>
              <a:uFill>
                <a:solidFill>
                  <a:srgbClr val="FFFFFF"/>
                </a:solidFill>
              </a:uFill>
              <a:latin typeface="Arial"/>
            </a:endParaRPr>
          </a:p>
        </p:txBody>
      </p:sp>
      <p:sp>
        <p:nvSpPr>
          <p:cNvPr id="6" name="PlaceHolder 6"/>
          <p:cNvSpPr>
            <a:spLocks noGrp="1"/>
          </p:cNvSpPr>
          <p:nvPr>
            <p:ph type="body"/>
          </p:nvPr>
        </p:nvSpPr>
        <p:spPr>
          <a:xfrm>
            <a:off x="14288400" y="5646960"/>
            <a:ext cx="7348320" cy="3854880"/>
          </a:xfrm>
          <a:prstGeom prst="rect">
            <a:avLst/>
          </a:prstGeom>
        </p:spPr>
        <p:txBody>
          <a:bodyPr lIns="365760" tIns="182880" rIns="365760" bIns="18288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Arial"/>
              </a:rPr>
              <a:t>Sixth Outline Level</a:t>
            </a:r>
          </a:p>
          <a:p>
            <a:pPr marL="271440" indent="-271080">
              <a:lnSpc>
                <a:spcPct val="100000"/>
              </a:lnSpc>
            </a:pPr>
            <a:r>
              <a:rPr lang="en-US" sz="3200" b="0" strike="noStrike" spc="-1">
                <a:solidFill>
                  <a:srgbClr val="000000"/>
                </a:solidFill>
                <a:uFill>
                  <a:solidFill>
                    <a:srgbClr val="FFFFFF"/>
                  </a:solidFill>
                </a:uFill>
                <a:latin typeface="Arial"/>
              </a:rPr>
              <a:t>Seventh Outline LevelClick to edit Master text styles</a:t>
            </a:r>
          </a:p>
          <a:p>
            <a:r>
              <a:rPr lang="en-US" sz="3200" b="0" strike="noStrike" spc="-1">
                <a:solidFill>
                  <a:srgbClr val="000000"/>
                </a:solidFill>
                <a:uFill>
                  <a:solidFill>
                    <a:srgbClr val="FFFFFF"/>
                  </a:solidFill>
                </a:uFill>
                <a:latin typeface="Arial"/>
              </a:rPr>
              <a:t>Second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Third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Fourth level</a:t>
            </a:r>
            <a:endParaRPr lang="en-US" sz="1800" b="0" strike="noStrike" spc="-1">
              <a:solidFill>
                <a:srgbClr val="000000"/>
              </a:solidFill>
              <a:uFill>
                <a:solidFill>
                  <a:srgbClr val="FFFFFF"/>
                </a:solidFill>
              </a:uFill>
              <a:latin typeface="Arial"/>
            </a:endParaRPr>
          </a:p>
          <a:p>
            <a:r>
              <a:rPr lang="en-US" sz="3200" b="0" strike="noStrike" spc="-1">
                <a:solidFill>
                  <a:srgbClr val="000000"/>
                </a:solidFill>
                <a:uFill>
                  <a:solidFill>
                    <a:srgbClr val="FFFFFF"/>
                  </a:solidFill>
                </a:uFill>
                <a:latin typeface="Arial"/>
              </a:rPr>
              <a:t>Fifth level</a:t>
            </a:r>
            <a:endParaRPr lang="en-US" sz="1800" b="0" strike="noStrike" spc="-1">
              <a:solidFill>
                <a:srgbClr val="000000"/>
              </a:solidFill>
              <a:uFill>
                <a:solidFill>
                  <a:srgbClr val="FFFFFF"/>
                </a:solidFill>
              </a:uFill>
              <a:latin typeface="Arial"/>
            </a:endParaRPr>
          </a:p>
        </p:txBody>
      </p:sp>
      <p:sp>
        <p:nvSpPr>
          <p:cNvPr id="7" name="PlaceHolder 7"/>
          <p:cNvSpPr>
            <a:spLocks noGrp="1"/>
          </p:cNvSpPr>
          <p:nvPr>
            <p:ph type="body"/>
          </p:nvPr>
        </p:nvSpPr>
        <p:spPr>
          <a:xfrm>
            <a:off x="14288400" y="4603320"/>
            <a:ext cx="7348320" cy="1043280"/>
          </a:xfrm>
          <a:prstGeom prst="rect">
            <a:avLst/>
          </a:prstGeom>
        </p:spPr>
        <p:txBody>
          <a:bodyPr lIns="365760" tIns="182880" rIns="365760" bIns="182880"/>
          <a:lstStyle/>
          <a:p>
            <a:pPr marL="432000" indent="-324000">
              <a:buClr>
                <a:srgbClr val="000000"/>
              </a:buClr>
              <a:buSzPct val="45000"/>
              <a:buFont typeface="Wingdings" charset="2"/>
              <a:buChar char=""/>
            </a:pPr>
            <a:r>
              <a:rPr lang="en-US" sz="3600" b="1" strike="noStrike" spc="-1">
                <a:solidFill>
                  <a:srgbClr val="FFFFFF"/>
                </a:solidFill>
                <a:uFill>
                  <a:solidFill>
                    <a:srgbClr val="FFFFFF"/>
                  </a:solidFill>
                </a:uFill>
                <a:latin typeface="Arial"/>
              </a:rPr>
              <a:t>Click to edit the outline text format</a:t>
            </a:r>
            <a:endParaRPr lang="en-US" sz="36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3600" b="1" strike="noStrike" spc="-1">
                <a:solidFill>
                  <a:srgbClr val="FFFFFF"/>
                </a:solidFill>
                <a:uFill>
                  <a:solidFill>
                    <a:srgbClr val="FFFFFF"/>
                  </a:solidFill>
                </a:uFill>
                <a:latin typeface="Arial"/>
              </a:rPr>
              <a:t>Second Outline Level</a:t>
            </a:r>
            <a:endParaRPr lang="en-US" sz="3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3600" b="1" strike="noStrike" spc="-1">
                <a:solidFill>
                  <a:srgbClr val="FFFFFF"/>
                </a:solidFill>
                <a:uFill>
                  <a:solidFill>
                    <a:srgbClr val="FFFFFF"/>
                  </a:solidFill>
                </a:uFill>
                <a:latin typeface="Arial"/>
              </a:rPr>
              <a:t>Third Outline Level</a:t>
            </a:r>
            <a:endParaRPr lang="en-US" sz="3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3600" b="1" strike="noStrike" spc="-1">
                <a:solidFill>
                  <a:srgbClr val="FFFFFF"/>
                </a:solidFill>
                <a:uFill>
                  <a:solidFill>
                    <a:srgbClr val="FFFFFF"/>
                  </a:solidFill>
                </a:uFill>
                <a:latin typeface="Arial"/>
              </a:rPr>
              <a:t>Fourth Outline Level</a:t>
            </a:r>
            <a:endParaRPr lang="en-US" sz="3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3600" b="1" strike="noStrike" spc="-1">
                <a:solidFill>
                  <a:srgbClr val="FFFFFF"/>
                </a:solidFill>
                <a:uFill>
                  <a:solidFill>
                    <a:srgbClr val="FFFFFF"/>
                  </a:solidFill>
                </a:uFill>
                <a:latin typeface="Arial"/>
              </a:rPr>
              <a:t>Fifth Outline Level</a:t>
            </a:r>
            <a:endParaRPr lang="en-US" sz="3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3600" b="1" strike="noStrike" spc="-1">
                <a:solidFill>
                  <a:srgbClr val="FFFFFF"/>
                </a:solidFill>
                <a:uFill>
                  <a:solidFill>
                    <a:srgbClr val="FFFFFF"/>
                  </a:solidFill>
                </a:uFill>
                <a:latin typeface="Arial"/>
              </a:rPr>
              <a:t>Sixth Outline Level</a:t>
            </a:r>
            <a:endParaRPr lang="en-US" sz="3600" b="0" strike="noStrike" spc="-1">
              <a:solidFill>
                <a:srgbClr val="000000"/>
              </a:solidFill>
              <a:uFill>
                <a:solidFill>
                  <a:srgbClr val="FFFFFF"/>
                </a:solidFill>
              </a:uFill>
              <a:latin typeface="Arial"/>
            </a:endParaRPr>
          </a:p>
          <a:p>
            <a:pPr>
              <a:lnSpc>
                <a:spcPct val="100000"/>
              </a:lnSpc>
            </a:pPr>
            <a:r>
              <a:rPr lang="en-US" sz="3600" b="1" strike="noStrike" spc="-1">
                <a:solidFill>
                  <a:srgbClr val="FFFFFF"/>
                </a:solidFill>
                <a:uFill>
                  <a:solidFill>
                    <a:srgbClr val="FFFFFF"/>
                  </a:solidFill>
                </a:uFill>
                <a:latin typeface="Arial"/>
              </a:rPr>
              <a:t>Seventh Outline LevelHeader and text style 2</a:t>
            </a:r>
            <a:endParaRPr lang="en-US" sz="3600" b="0" strike="noStrike" spc="-1">
              <a:solidFill>
                <a:srgbClr val="000000"/>
              </a:solidFill>
              <a:uFill>
                <a:solidFill>
                  <a:srgbClr val="FFFFFF"/>
                </a:solidFill>
              </a:uFill>
              <a:latin typeface="Arial"/>
            </a:endParaRPr>
          </a:p>
        </p:txBody>
      </p:sp>
      <p:pic>
        <p:nvPicPr>
          <p:cNvPr id="8" name="Picture 4"/>
          <p:cNvPicPr/>
          <p:nvPr/>
        </p:nvPicPr>
        <p:blipFill>
          <a:blip r:embed="rId15"/>
          <a:stretch/>
        </p:blipFill>
        <p:spPr>
          <a:xfrm>
            <a:off x="0" y="34933320"/>
            <a:ext cx="27431640" cy="16822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p:cNvPicPr/>
          <p:nvPr/>
        </p:nvPicPr>
        <p:blipFill>
          <a:blip r:embed="rId3"/>
          <a:stretch/>
        </p:blipFill>
        <p:spPr>
          <a:xfrm>
            <a:off x="15921278" y="28389411"/>
            <a:ext cx="10786531" cy="6804189"/>
          </a:xfrm>
          <a:prstGeom prst="rect">
            <a:avLst/>
          </a:prstGeom>
          <a:ln>
            <a:noFill/>
          </a:ln>
        </p:spPr>
      </p:pic>
      <p:sp>
        <p:nvSpPr>
          <p:cNvPr id="48" name="CustomShape 1"/>
          <p:cNvSpPr/>
          <p:nvPr/>
        </p:nvSpPr>
        <p:spPr>
          <a:xfrm>
            <a:off x="622800" y="475560"/>
            <a:ext cx="25912080" cy="1072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15000"/>
              </a:lnSpc>
            </a:pPr>
            <a:r>
              <a:rPr lang="en-US" sz="4800" b="1" strike="noStrike" spc="-1" dirty="0">
                <a:solidFill>
                  <a:srgbClr val="000000"/>
                </a:solidFill>
                <a:uFill>
                  <a:solidFill>
                    <a:srgbClr val="FFFFFF"/>
                  </a:solidFill>
                </a:uFill>
                <a:latin typeface="Calibri"/>
                <a:ea typeface="Calibri"/>
              </a:rPr>
              <a:t>Direct Transfer of Monte Carlo Ray tracing Models to Additive Manufacturing Systems</a:t>
            </a:r>
            <a:endParaRPr lang="en-US" sz="1800" b="0" strike="noStrike" spc="-1" dirty="0">
              <a:solidFill>
                <a:srgbClr val="000000"/>
              </a:solidFill>
              <a:uFill>
                <a:solidFill>
                  <a:srgbClr val="FFFFFF"/>
                </a:solidFill>
              </a:uFill>
              <a:latin typeface="Arial"/>
            </a:endParaRPr>
          </a:p>
        </p:txBody>
      </p:sp>
      <p:sp>
        <p:nvSpPr>
          <p:cNvPr id="49" name="CustomShape 2"/>
          <p:cNvSpPr/>
          <p:nvPr/>
        </p:nvSpPr>
        <p:spPr>
          <a:xfrm>
            <a:off x="556200" y="9326880"/>
            <a:ext cx="12435480" cy="882720"/>
          </a:xfrm>
          <a:prstGeom prst="rect">
            <a:avLst/>
          </a:prstGeom>
          <a:solidFill>
            <a:srgbClr val="007833"/>
          </a:solidFill>
          <a:ln>
            <a:noFill/>
          </a:ln>
        </p:spPr>
        <p:style>
          <a:lnRef idx="0">
            <a:scrgbClr r="0" g="0" b="0"/>
          </a:lnRef>
          <a:fillRef idx="0">
            <a:scrgbClr r="0" g="0" b="0"/>
          </a:fillRef>
          <a:effectRef idx="0">
            <a:scrgbClr r="0" g="0" b="0"/>
          </a:effectRef>
          <a:fontRef idx="minor"/>
        </p:style>
        <p:txBody>
          <a:bodyPr lIns="365760" tIns="182880" rIns="365760" bIns="182880"/>
          <a:lstStyle/>
          <a:p>
            <a:pPr>
              <a:lnSpc>
                <a:spcPct val="100000"/>
              </a:lnSpc>
            </a:pPr>
            <a:r>
              <a:rPr lang="en-US" sz="3200" b="1" strike="noStrike" spc="-1">
                <a:solidFill>
                  <a:srgbClr val="FFFFFF"/>
                </a:solidFill>
                <a:uFill>
                  <a:solidFill>
                    <a:srgbClr val="FFFFFF"/>
                  </a:solidFill>
                </a:uFill>
                <a:latin typeface="Arial"/>
                <a:ea typeface="ＭＳ Ｐゴシック"/>
              </a:rPr>
              <a:t>Flow chart</a:t>
            </a:r>
            <a:endParaRPr lang="en-US" sz="1800" b="0" strike="noStrike" spc="-1">
              <a:solidFill>
                <a:srgbClr val="000000"/>
              </a:solidFill>
              <a:uFill>
                <a:solidFill>
                  <a:srgbClr val="FFFFFF"/>
                </a:solidFill>
              </a:uFill>
              <a:latin typeface="Arial"/>
            </a:endParaRPr>
          </a:p>
        </p:txBody>
      </p:sp>
      <p:sp>
        <p:nvSpPr>
          <p:cNvPr id="50" name="CustomShape 3"/>
          <p:cNvSpPr/>
          <p:nvPr/>
        </p:nvSpPr>
        <p:spPr>
          <a:xfrm>
            <a:off x="605160" y="3732840"/>
            <a:ext cx="12432600" cy="915840"/>
          </a:xfrm>
          <a:prstGeom prst="rect">
            <a:avLst/>
          </a:prstGeom>
          <a:solidFill>
            <a:srgbClr val="007833"/>
          </a:solidFill>
          <a:ln>
            <a:noFill/>
          </a:ln>
        </p:spPr>
        <p:style>
          <a:lnRef idx="0">
            <a:scrgbClr r="0" g="0" b="0"/>
          </a:lnRef>
          <a:fillRef idx="0">
            <a:scrgbClr r="0" g="0" b="0"/>
          </a:fillRef>
          <a:effectRef idx="0">
            <a:scrgbClr r="0" g="0" b="0"/>
          </a:effectRef>
          <a:fontRef idx="minor"/>
        </p:style>
        <p:txBody>
          <a:bodyPr lIns="365760" tIns="182880" rIns="365760" bIns="182880"/>
          <a:lstStyle/>
          <a:p>
            <a:pPr>
              <a:lnSpc>
                <a:spcPct val="100000"/>
              </a:lnSpc>
            </a:pPr>
            <a:r>
              <a:rPr lang="en-US" sz="3200" b="1" strike="noStrike" spc="-1">
                <a:solidFill>
                  <a:srgbClr val="FFFFFF"/>
                </a:solidFill>
                <a:uFill>
                  <a:solidFill>
                    <a:srgbClr val="FFFFFF"/>
                  </a:solidFill>
                </a:uFill>
                <a:latin typeface="Arial"/>
                <a:ea typeface="ＭＳ Ｐゴシック"/>
              </a:rPr>
              <a:t>Abstract</a:t>
            </a:r>
            <a:endParaRPr lang="en-US" sz="1800" b="0" strike="noStrike" spc="-1">
              <a:solidFill>
                <a:srgbClr val="000000"/>
              </a:solidFill>
              <a:uFill>
                <a:solidFill>
                  <a:srgbClr val="FFFFFF"/>
                </a:solidFill>
              </a:uFill>
              <a:latin typeface="Arial"/>
            </a:endParaRPr>
          </a:p>
        </p:txBody>
      </p:sp>
      <p:sp>
        <p:nvSpPr>
          <p:cNvPr id="51" name="CustomShape 4"/>
          <p:cNvSpPr/>
          <p:nvPr/>
        </p:nvSpPr>
        <p:spPr>
          <a:xfrm>
            <a:off x="3522600" y="1460520"/>
            <a:ext cx="19767600" cy="198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700" b="1" strike="noStrike" spc="-1" dirty="0">
                <a:solidFill>
                  <a:srgbClr val="595959"/>
                </a:solidFill>
                <a:uFill>
                  <a:solidFill>
                    <a:srgbClr val="FFFFFF"/>
                  </a:solidFill>
                </a:uFill>
                <a:latin typeface="Arial"/>
                <a:ea typeface="ＭＳ Ｐゴシック"/>
              </a:rPr>
              <a:t>Fahima Islam</a:t>
            </a:r>
            <a:r>
              <a:rPr lang="en-US" sz="2800" b="1" strike="noStrike" spc="-1" baseline="30000" dirty="0">
                <a:solidFill>
                  <a:srgbClr val="595959"/>
                </a:solidFill>
                <a:uFill>
                  <a:solidFill>
                    <a:srgbClr val="FFFFFF"/>
                  </a:solidFill>
                </a:uFill>
                <a:latin typeface="Arial"/>
                <a:ea typeface="ＭＳ Ｐゴシック"/>
              </a:rPr>
              <a:t>1</a:t>
            </a:r>
            <a:r>
              <a:rPr lang="en-US" sz="2700" b="0" strike="noStrike" spc="-1" dirty="0">
                <a:solidFill>
                  <a:srgbClr val="808080"/>
                </a:solidFill>
                <a:uFill>
                  <a:solidFill>
                    <a:srgbClr val="FFFFFF"/>
                  </a:solidFill>
                </a:uFill>
                <a:latin typeface="Arial"/>
                <a:ea typeface="ＭＳ Ｐゴシック"/>
              </a:rPr>
              <a:t>, Jiao Lin, Bianca Haberl</a:t>
            </a:r>
            <a:r>
              <a:rPr lang="en-US" sz="2700" b="0" strike="noStrike" spc="-1" baseline="30000" dirty="0">
                <a:solidFill>
                  <a:srgbClr val="808080"/>
                </a:solidFill>
                <a:uFill>
                  <a:solidFill>
                    <a:srgbClr val="FFFFFF"/>
                  </a:solidFill>
                </a:uFill>
                <a:latin typeface="Arial"/>
                <a:ea typeface="ＭＳ Ｐゴシック"/>
              </a:rPr>
              <a:t>1</a:t>
            </a:r>
            <a:r>
              <a:rPr lang="en-US" sz="2700" b="0" strike="noStrike" spc="-1" dirty="0">
                <a:solidFill>
                  <a:srgbClr val="808080"/>
                </a:solidFill>
                <a:uFill>
                  <a:solidFill>
                    <a:srgbClr val="FFFFFF"/>
                  </a:solidFill>
                </a:uFill>
                <a:latin typeface="Arial"/>
                <a:ea typeface="ＭＳ Ｐゴシック"/>
              </a:rPr>
              <a:t>,Ian Lumsden</a:t>
            </a:r>
            <a:r>
              <a:rPr lang="en-US" sz="2700" b="0" strike="noStrike" spc="-1" baseline="30000" dirty="0">
                <a:solidFill>
                  <a:srgbClr val="808080"/>
                </a:solidFill>
                <a:uFill>
                  <a:solidFill>
                    <a:srgbClr val="FFFFFF"/>
                  </a:solidFill>
                </a:uFill>
                <a:latin typeface="Arial"/>
                <a:ea typeface="ＭＳ Ｐゴシック"/>
              </a:rPr>
              <a:t>1</a:t>
            </a:r>
            <a:r>
              <a:rPr lang="en-US" sz="2700" b="0" strike="noStrike" spc="-1" dirty="0">
                <a:solidFill>
                  <a:srgbClr val="808080"/>
                </a:solidFill>
                <a:uFill>
                  <a:solidFill>
                    <a:srgbClr val="FFFFFF"/>
                  </a:solidFill>
                </a:uFill>
                <a:latin typeface="Arial"/>
                <a:ea typeface="ＭＳ Ｐゴシック"/>
              </a:rPr>
              <a:t>,  David Anderson</a:t>
            </a:r>
            <a:r>
              <a:rPr lang="en-US" sz="2700" b="0" strike="noStrike" spc="-1" baseline="30000" dirty="0">
                <a:solidFill>
                  <a:srgbClr val="808080"/>
                </a:solidFill>
                <a:uFill>
                  <a:solidFill>
                    <a:srgbClr val="FFFFFF"/>
                  </a:solidFill>
                </a:uFill>
                <a:latin typeface="Arial"/>
                <a:ea typeface="ＭＳ Ｐゴシック"/>
              </a:rPr>
              <a:t>2</a:t>
            </a:r>
            <a:r>
              <a:rPr lang="en-US" sz="2700" b="0" strike="noStrike" spc="-1" dirty="0">
                <a:solidFill>
                  <a:srgbClr val="808080"/>
                </a:solidFill>
                <a:uFill>
                  <a:solidFill>
                    <a:srgbClr val="FFFFFF"/>
                  </a:solidFill>
                </a:uFill>
                <a:latin typeface="Arial"/>
                <a:ea typeface="ＭＳ Ｐゴシック"/>
              </a:rPr>
              <a:t>, Garrett Granroth</a:t>
            </a:r>
            <a:r>
              <a:rPr lang="en-US" sz="2700" b="0" strike="noStrike" spc="-1" baseline="30000" dirty="0">
                <a:solidFill>
                  <a:srgbClr val="808080"/>
                </a:solidFill>
                <a:uFill>
                  <a:solidFill>
                    <a:srgbClr val="FFFFFF"/>
                  </a:solidFill>
                </a:uFill>
                <a:latin typeface="Arial"/>
                <a:ea typeface="ＭＳ Ｐゴシック"/>
              </a:rPr>
              <a:t>1</a:t>
            </a:r>
            <a:r>
              <a:rPr lang="en-US" sz="2700" b="0" strike="noStrike" spc="-1" dirty="0">
                <a:solidFill>
                  <a:srgbClr val="808080"/>
                </a:solidFill>
                <a:uFill>
                  <a:solidFill>
                    <a:srgbClr val="FFFFFF"/>
                  </a:solidFill>
                </a:uFill>
                <a:latin typeface="Arial"/>
                <a:ea typeface="ＭＳ Ｐゴシック"/>
              </a:rPr>
              <a:t>, </a:t>
            </a:r>
            <a:endParaRPr lang="en-US" sz="1800" b="0" strike="noStrike" spc="-1" dirty="0">
              <a:solidFill>
                <a:srgbClr val="000000"/>
              </a:solidFill>
              <a:uFill>
                <a:solidFill>
                  <a:srgbClr val="FFFFFF"/>
                </a:solidFill>
              </a:uFill>
              <a:latin typeface="Arial"/>
            </a:endParaRPr>
          </a:p>
          <a:p>
            <a:pPr algn="ctr">
              <a:lnSpc>
                <a:spcPct val="100000"/>
              </a:lnSpc>
            </a:pPr>
            <a:r>
              <a:rPr lang="en-US" sz="2700" b="0" strike="noStrike" spc="-1" baseline="30000" dirty="0">
                <a:solidFill>
                  <a:srgbClr val="808080"/>
                </a:solidFill>
                <a:uFill>
                  <a:solidFill>
                    <a:srgbClr val="FFFFFF"/>
                  </a:solidFill>
                </a:uFill>
                <a:latin typeface="Times New Roman"/>
                <a:ea typeface="Times New Roman"/>
              </a:rPr>
              <a:t>1</a:t>
            </a:r>
            <a:r>
              <a:rPr lang="en-US" sz="2700" b="0" i="1" strike="noStrike" spc="-1" dirty="0">
                <a:solidFill>
                  <a:srgbClr val="808080"/>
                </a:solidFill>
                <a:uFill>
                  <a:solidFill>
                    <a:srgbClr val="FFFFFF"/>
                  </a:solidFill>
                </a:uFill>
                <a:latin typeface="Times New Roman"/>
                <a:ea typeface="Times New Roman"/>
              </a:rPr>
              <a:t>Neutron Scattering Division, Oak Ridge National Laboratory </a:t>
            </a:r>
            <a:endParaRPr lang="en-US" sz="1800" b="0" strike="noStrike" spc="-1" dirty="0">
              <a:solidFill>
                <a:srgbClr val="000000"/>
              </a:solidFill>
              <a:uFill>
                <a:solidFill>
                  <a:srgbClr val="FFFFFF"/>
                </a:solidFill>
              </a:uFill>
              <a:latin typeface="Arial"/>
            </a:endParaRPr>
          </a:p>
          <a:p>
            <a:pPr algn="ctr">
              <a:lnSpc>
                <a:spcPct val="100000"/>
              </a:lnSpc>
            </a:pPr>
            <a:r>
              <a:rPr lang="en-US" sz="2700" b="0" strike="noStrike" spc="-1" baseline="30000" dirty="0">
                <a:solidFill>
                  <a:srgbClr val="808080"/>
                </a:solidFill>
                <a:uFill>
                  <a:solidFill>
                    <a:srgbClr val="FFFFFF"/>
                  </a:solidFill>
                </a:uFill>
                <a:latin typeface="Times New Roman"/>
                <a:ea typeface="Times New Roman"/>
              </a:rPr>
              <a:t>2</a:t>
            </a:r>
            <a:r>
              <a:rPr lang="en-US" sz="2700" b="0" i="1" strike="noStrike" spc="-1" dirty="0">
                <a:solidFill>
                  <a:srgbClr val="808080"/>
                </a:solidFill>
                <a:uFill>
                  <a:solidFill>
                    <a:srgbClr val="FFFFFF"/>
                  </a:solidFill>
                </a:uFill>
                <a:latin typeface="Times New Roman"/>
                <a:ea typeface="Times New Roman"/>
              </a:rPr>
              <a:t>Neutron Technologies Division , Oak Ridge National Laboratory </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52" name="CustomShape 5"/>
          <p:cNvSpPr/>
          <p:nvPr/>
        </p:nvSpPr>
        <p:spPr>
          <a:xfrm>
            <a:off x="719640" y="4425120"/>
            <a:ext cx="11953080" cy="504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DejaVu Sans"/>
              </a:rPr>
              <a:t>Advanced computer-aided design (CAD) modelling is a general prerequisite in 3D printing or Additive Manufacturing (AM) processes. Monte Carlo simulations, used to model the neutronic performance of an instrument, have 3-D representations of the instrument, but transferring this to CAD models is usually done by hand and is the most time-consuming and error prone part of the entire process chain.  This contribution describes a tool to take components modeled in McVine and convert them straight to a format ready for AM.   Over the last three decades, the STereoLithography (STL) file format, has become the de facto standard, used in many, if not all, AM systems to exchange information between design programs and AM systems. Our system uses scripts to generate a computer model, in which python statements describe the geometry of the required object by using Constructive Solid Geometry (CGS). CGS is a way of building complex objects from simple primitives using Boolean operations. The script encodes the set of CGS primitives representing the object onto a hierarchical tree. This script saves the tree structure onto an XML file used in McVine for the Monte Carlo Simulation.  We developed a program the leverages OpenSCAD to create CAD models from the geometry defined in the xml file. OpenSCAD directly exports the geometry to an STL file, which is used for 3-D printer open-source slicing programs. This tool was used to create CAD files representing two pressure cells with different complex shapes and collimators to reduce background from these cells. The neutron scattering from the components is simulated by MCViNE. Furthermore it has been used to generate collimator designs that are printed via AM. </a:t>
            </a:r>
            <a:endParaRPr lang="en-US" sz="1800" b="0" strike="noStrike" spc="-1">
              <a:solidFill>
                <a:srgbClr val="000000"/>
              </a:solidFill>
              <a:uFill>
                <a:solidFill>
                  <a:srgbClr val="FFFFFF"/>
                </a:solidFill>
              </a:uFill>
              <a:latin typeface="Arial"/>
            </a:endParaRPr>
          </a:p>
        </p:txBody>
      </p:sp>
      <p:sp>
        <p:nvSpPr>
          <p:cNvPr id="54" name="CustomShape 7"/>
          <p:cNvSpPr/>
          <p:nvPr/>
        </p:nvSpPr>
        <p:spPr>
          <a:xfrm>
            <a:off x="13560480" y="3763800"/>
            <a:ext cx="13326840" cy="914040"/>
          </a:xfrm>
          <a:prstGeom prst="rect">
            <a:avLst/>
          </a:prstGeom>
          <a:solidFill>
            <a:srgbClr val="007833"/>
          </a:solidFill>
          <a:ln>
            <a:noFill/>
          </a:ln>
        </p:spPr>
        <p:style>
          <a:lnRef idx="0">
            <a:scrgbClr r="0" g="0" b="0"/>
          </a:lnRef>
          <a:fillRef idx="0">
            <a:scrgbClr r="0" g="0" b="0"/>
          </a:fillRef>
          <a:effectRef idx="0">
            <a:scrgbClr r="0" g="0" b="0"/>
          </a:effectRef>
          <a:fontRef idx="minor"/>
        </p:style>
        <p:txBody>
          <a:bodyPr lIns="365760" tIns="182880" rIns="365760" bIns="182880"/>
          <a:lstStyle/>
          <a:p>
            <a:pPr algn="r">
              <a:lnSpc>
                <a:spcPct val="100000"/>
              </a:lnSpc>
            </a:pPr>
            <a:r>
              <a:rPr lang="en-US" sz="3200" b="1" spc="-1" dirty="0">
                <a:solidFill>
                  <a:srgbClr val="FFFFFF"/>
                </a:solidFill>
                <a:uFill>
                  <a:solidFill>
                    <a:srgbClr val="FFFFFF"/>
                  </a:solidFill>
                </a:uFill>
                <a:latin typeface="Arial"/>
                <a:ea typeface="ＭＳ Ｐゴシック"/>
              </a:rPr>
              <a:t>Examples of  3D Models</a:t>
            </a:r>
            <a:endParaRPr lang="en-US" sz="1800" b="0" strike="noStrike" spc="-1" dirty="0">
              <a:solidFill>
                <a:srgbClr val="000000"/>
              </a:solidFill>
              <a:uFill>
                <a:solidFill>
                  <a:srgbClr val="FFFFFF"/>
                </a:solidFill>
              </a:uFill>
              <a:latin typeface="Arial"/>
            </a:endParaRPr>
          </a:p>
        </p:txBody>
      </p:sp>
      <p:sp>
        <p:nvSpPr>
          <p:cNvPr id="55" name="CustomShape 8"/>
          <p:cNvSpPr/>
          <p:nvPr/>
        </p:nvSpPr>
        <p:spPr>
          <a:xfrm>
            <a:off x="1420200" y="11906244"/>
            <a:ext cx="6400800" cy="914400"/>
          </a:xfrm>
          <a:prstGeom prst="roundRect">
            <a:avLst>
              <a:gd name="adj" fmla="val 14400"/>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dirty="0">
                <a:solidFill>
                  <a:srgbClr val="000000"/>
                </a:solidFill>
                <a:uFill>
                  <a:solidFill>
                    <a:srgbClr val="FFFFFF"/>
                  </a:solidFill>
                </a:uFill>
                <a:latin typeface="Calibri"/>
                <a:ea typeface="DejaVu Sans"/>
              </a:rPr>
              <a:t> </a:t>
            </a:r>
            <a:r>
              <a:rPr lang="en-US" sz="3200" b="0" strike="noStrike" spc="-1" dirty="0" err="1">
                <a:solidFill>
                  <a:srgbClr val="000000"/>
                </a:solidFill>
                <a:uFill>
                  <a:solidFill>
                    <a:srgbClr val="FFFFFF"/>
                  </a:solidFill>
                </a:uFill>
                <a:latin typeface="Calibri"/>
                <a:ea typeface="DejaVu Sans"/>
              </a:rPr>
              <a:t>i</a:t>
            </a:r>
            <a:r>
              <a:rPr lang="en-US" sz="3200" b="0" strike="noStrike" spc="-1" dirty="0">
                <a:solidFill>
                  <a:srgbClr val="000000"/>
                </a:solidFill>
                <a:uFill>
                  <a:solidFill>
                    <a:srgbClr val="FFFFFF"/>
                  </a:solidFill>
                </a:uFill>
                <a:latin typeface="Calibri"/>
                <a:ea typeface="DejaVu Sans"/>
              </a:rPr>
              <a:t>=1,M (number of iteration) </a:t>
            </a:r>
            <a:endParaRPr lang="en-US" sz="1800" b="0" strike="noStrike" spc="-1" dirty="0">
              <a:solidFill>
                <a:srgbClr val="000000"/>
              </a:solidFill>
              <a:uFill>
                <a:solidFill>
                  <a:srgbClr val="FFFFFF"/>
                </a:solidFill>
              </a:uFill>
              <a:latin typeface="Arial"/>
            </a:endParaRPr>
          </a:p>
        </p:txBody>
      </p:sp>
      <p:sp>
        <p:nvSpPr>
          <p:cNvPr id="56" name="CustomShape 9"/>
          <p:cNvSpPr/>
          <p:nvPr/>
        </p:nvSpPr>
        <p:spPr>
          <a:xfrm>
            <a:off x="955728" y="15617880"/>
            <a:ext cx="7952040" cy="2796840"/>
          </a:xfrm>
          <a:prstGeom prst="roundRect">
            <a:avLst>
              <a:gd name="adj" fmla="val 14400"/>
            </a:avLst>
          </a:prstGeom>
          <a:solidFill>
            <a:schemeClr val="accent2">
              <a:lumMod val="60000"/>
              <a:lumOff val="40000"/>
            </a:schemeClr>
          </a:solidFill>
          <a:ln w="9360">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Calculate the new coordinate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with the new propagation</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Direction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and distance </a:t>
            </a:r>
            <a:r>
              <a:rPr lang="en-US" sz="3200" b="0" strike="noStrike" spc="-1" dirty="0" err="1">
                <a:solidFill>
                  <a:srgbClr val="000000"/>
                </a:solidFill>
                <a:uFill>
                  <a:solidFill>
                    <a:srgbClr val="FFFFFF"/>
                  </a:solidFill>
                </a:uFill>
                <a:latin typeface="Calibri"/>
                <a:ea typeface="DejaVu Sans"/>
              </a:rPr>
              <a:t>dS</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Let (x</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,y</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,z</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Ubuntu"/>
                <a:ea typeface="Ubuntu"/>
              </a:rPr>
              <a:t>ᾱ (</a:t>
            </a:r>
            <a:r>
              <a:rPr lang="en-US" sz="3200" b="0" strike="noStrike" spc="-1" dirty="0">
                <a:solidFill>
                  <a:srgbClr val="000000"/>
                </a:solidFill>
                <a:uFill>
                  <a:solidFill>
                    <a:srgbClr val="FFFFFF"/>
                  </a:solidFill>
                </a:uFill>
                <a:latin typeface="Calibri"/>
                <a:ea typeface="DejaVu Sans"/>
              </a:rPr>
              <a:t>φ</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,θ</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57" name="CustomShape 10"/>
          <p:cNvSpPr/>
          <p:nvPr/>
        </p:nvSpPr>
        <p:spPr>
          <a:xfrm>
            <a:off x="1340640" y="10432080"/>
            <a:ext cx="6980400" cy="815040"/>
          </a:xfrm>
          <a:prstGeom prst="roundRect">
            <a:avLst>
              <a:gd name="adj" fmla="val 14400"/>
            </a:avLst>
          </a:prstGeom>
          <a:solidFill>
            <a:schemeClr val="accent6"/>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Monte Carlo Ray Tracing Begins</a:t>
            </a:r>
            <a:endParaRPr lang="en-US" sz="1800" b="0" strike="noStrike" spc="-1" dirty="0">
              <a:solidFill>
                <a:srgbClr val="000000"/>
              </a:solidFill>
              <a:uFill>
                <a:solidFill>
                  <a:srgbClr val="FFFFFF"/>
                </a:solidFill>
              </a:uFill>
              <a:latin typeface="Arial"/>
            </a:endParaRPr>
          </a:p>
        </p:txBody>
      </p:sp>
      <p:sp>
        <p:nvSpPr>
          <p:cNvPr id="62" name="CustomShape 15"/>
          <p:cNvSpPr/>
          <p:nvPr/>
        </p:nvSpPr>
        <p:spPr>
          <a:xfrm>
            <a:off x="769320" y="21408840"/>
            <a:ext cx="2622600" cy="360"/>
          </a:xfrm>
          <a:custGeom>
            <a:avLst/>
            <a:gdLst/>
            <a:ahLst/>
            <a:cxnLst/>
            <a:rect l="l" t="t" r="r" b="b"/>
            <a:pathLst>
              <a:path w="21600" h="21600">
                <a:moveTo>
                  <a:pt x="0" y="0"/>
                </a:moveTo>
                <a:lnTo>
                  <a:pt x="21600" y="21600"/>
                </a:lnTo>
              </a:path>
            </a:pathLst>
          </a:custGeom>
          <a:noFill/>
          <a:ln w="57240">
            <a:solidFill>
              <a:srgbClr val="353535"/>
            </a:solidFill>
            <a:round/>
            <a:tailEnd type="triangle" w="med" len="med"/>
          </a:ln>
        </p:spPr>
        <p:style>
          <a:lnRef idx="1">
            <a:schemeClr val="accent1"/>
          </a:lnRef>
          <a:fillRef idx="0">
            <a:schemeClr val="accent1"/>
          </a:fillRef>
          <a:effectRef idx="0">
            <a:schemeClr val="accent1"/>
          </a:effectRef>
          <a:fontRef idx="minor"/>
        </p:style>
      </p:sp>
      <p:sp>
        <p:nvSpPr>
          <p:cNvPr id="63" name="CustomShape 16"/>
          <p:cNvSpPr/>
          <p:nvPr/>
        </p:nvSpPr>
        <p:spPr>
          <a:xfrm>
            <a:off x="4620600" y="11132550"/>
            <a:ext cx="360" cy="642600"/>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sp>
        <p:nvSpPr>
          <p:cNvPr id="65" name="CustomShape 18"/>
          <p:cNvSpPr/>
          <p:nvPr/>
        </p:nvSpPr>
        <p:spPr>
          <a:xfrm>
            <a:off x="7084080" y="23958720"/>
            <a:ext cx="360" cy="642600"/>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sp>
        <p:nvSpPr>
          <p:cNvPr id="66" name="CustomShape 19"/>
          <p:cNvSpPr/>
          <p:nvPr/>
        </p:nvSpPr>
        <p:spPr>
          <a:xfrm flipH="1">
            <a:off x="6442129" y="25334027"/>
            <a:ext cx="45719" cy="1363605"/>
          </a:xfrm>
          <a:custGeom>
            <a:avLst/>
            <a:gdLst/>
            <a:ahLst/>
            <a:cxnLst/>
            <a:rect l="l" t="t" r="r" b="b"/>
            <a:pathLst>
              <a:path w="21600" h="21600">
                <a:moveTo>
                  <a:pt x="0" y="0"/>
                </a:moveTo>
                <a:lnTo>
                  <a:pt x="21600" y="21600"/>
                </a:lnTo>
              </a:path>
            </a:pathLst>
          </a:custGeom>
          <a:noFill/>
          <a:ln w="57240">
            <a:prstDash val="solid"/>
            <a:round/>
            <a:headEnd type="none" w="med" len="med"/>
            <a:tailEnd type="none" w="med" len="med"/>
          </a:ln>
        </p:spPr>
        <p:style>
          <a:lnRef idx="1">
            <a:schemeClr val="dk1"/>
          </a:lnRef>
          <a:fillRef idx="0">
            <a:schemeClr val="dk1"/>
          </a:fillRef>
          <a:effectRef idx="0">
            <a:schemeClr val="dk1"/>
          </a:effectRef>
          <a:fontRef idx="minor"/>
        </p:style>
      </p:sp>
      <p:sp>
        <p:nvSpPr>
          <p:cNvPr id="67" name="CustomShape 20"/>
          <p:cNvSpPr/>
          <p:nvPr/>
        </p:nvSpPr>
        <p:spPr>
          <a:xfrm>
            <a:off x="5376773" y="29097506"/>
            <a:ext cx="360" cy="642600"/>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sp>
        <p:nvSpPr>
          <p:cNvPr id="68" name="CustomShape 21"/>
          <p:cNvSpPr/>
          <p:nvPr/>
        </p:nvSpPr>
        <p:spPr>
          <a:xfrm>
            <a:off x="4068648" y="23117040"/>
            <a:ext cx="4839120" cy="2164320"/>
          </a:xfrm>
          <a:prstGeom prst="diamond">
            <a:avLst/>
          </a:prstGeom>
          <a:solidFill>
            <a:schemeClr val="accent2">
              <a:lumMod val="60000"/>
              <a:lumOff val="40000"/>
            </a:schemeClr>
          </a:solidFill>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a:solidFill>
                  <a:srgbClr val="000000"/>
                </a:solidFill>
                <a:uFill>
                  <a:solidFill>
                    <a:srgbClr val="FFFFFF"/>
                  </a:solidFill>
                </a:uFill>
                <a:latin typeface="Arial"/>
                <a:ea typeface="DejaVu Sans"/>
              </a:rPr>
              <a:t>Σds ≥ Limit ?</a:t>
            </a:r>
            <a:endParaRPr lang="en-US" sz="1800" b="0" strike="noStrike" spc="-1">
              <a:solidFill>
                <a:srgbClr val="000000"/>
              </a:solidFill>
              <a:uFill>
                <a:solidFill>
                  <a:srgbClr val="FFFFFF"/>
                </a:solidFill>
              </a:uFill>
              <a:latin typeface="Arial"/>
            </a:endParaRPr>
          </a:p>
        </p:txBody>
      </p:sp>
      <p:sp>
        <p:nvSpPr>
          <p:cNvPr id="69" name="CustomShape 22"/>
          <p:cNvSpPr/>
          <p:nvPr/>
        </p:nvSpPr>
        <p:spPr>
          <a:xfrm>
            <a:off x="2525381" y="23450311"/>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dirty="0">
                <a:solidFill>
                  <a:srgbClr val="000000"/>
                </a:solidFill>
                <a:uFill>
                  <a:solidFill>
                    <a:srgbClr val="FFFFFF"/>
                  </a:solidFill>
                </a:uFill>
                <a:latin typeface="Arial"/>
                <a:ea typeface="DejaVu Sans"/>
              </a:rPr>
              <a:t>NO</a:t>
            </a:r>
            <a:endParaRPr lang="en-US" sz="1800" b="0" strike="noStrike" spc="-1" dirty="0">
              <a:solidFill>
                <a:srgbClr val="000000"/>
              </a:solidFill>
              <a:uFill>
                <a:solidFill>
                  <a:srgbClr val="FFFFFF"/>
                </a:solidFill>
              </a:uFill>
              <a:latin typeface="Arial"/>
            </a:endParaRPr>
          </a:p>
        </p:txBody>
      </p:sp>
      <p:sp>
        <p:nvSpPr>
          <p:cNvPr id="70" name="CustomShape 23"/>
          <p:cNvSpPr/>
          <p:nvPr/>
        </p:nvSpPr>
        <p:spPr>
          <a:xfrm>
            <a:off x="6387152" y="22245852"/>
            <a:ext cx="48904" cy="893034"/>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sp>
        <p:nvSpPr>
          <p:cNvPr id="73" name="CustomShape 26"/>
          <p:cNvSpPr/>
          <p:nvPr/>
        </p:nvSpPr>
        <p:spPr>
          <a:xfrm>
            <a:off x="6434640" y="35193600"/>
            <a:ext cx="1382436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strike="noStrike" spc="-1">
                <a:solidFill>
                  <a:srgbClr val="FFFFFF"/>
                </a:solidFill>
                <a:uFill>
                  <a:solidFill>
                    <a:srgbClr val="FFFFFF"/>
                  </a:solidFill>
                </a:uFill>
                <a:latin typeface="Arial"/>
                <a:ea typeface="DejaVu Sans"/>
              </a:rPr>
              <a:t>This work is supported by LDRD</a:t>
            </a:r>
            <a:endParaRPr lang="en-US" sz="1800" b="0" strike="noStrike" spc="-1">
              <a:solidFill>
                <a:srgbClr val="000000"/>
              </a:solidFill>
              <a:uFill>
                <a:solidFill>
                  <a:srgbClr val="FFFFFF"/>
                </a:solidFill>
              </a:uFill>
              <a:latin typeface="Arial"/>
            </a:endParaRPr>
          </a:p>
          <a:p>
            <a:pPr algn="ctr">
              <a:lnSpc>
                <a:spcPct val="100000"/>
              </a:lnSpc>
            </a:pPr>
            <a:r>
              <a:rPr lang="en-US" sz="3200" b="0" strike="noStrike" spc="-1">
                <a:solidFill>
                  <a:srgbClr val="FFFFFF"/>
                </a:solidFill>
                <a:uFill>
                  <a:solidFill>
                    <a:srgbClr val="FFFFFF"/>
                  </a:solidFill>
                </a:uFill>
                <a:latin typeface="Arial"/>
                <a:ea typeface="DejaVu Sans"/>
              </a:rPr>
              <a:t>SNAP beam times are allocated for this work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74" name="CustomShape 27"/>
          <p:cNvSpPr/>
          <p:nvPr/>
        </p:nvSpPr>
        <p:spPr>
          <a:xfrm>
            <a:off x="1313028" y="13201974"/>
            <a:ext cx="7792200" cy="1612800"/>
          </a:xfrm>
          <a:prstGeom prst="roundRect">
            <a:avLst>
              <a:gd name="adj" fmla="val 14400"/>
            </a:avLst>
          </a:prstGeom>
          <a:solidFill>
            <a:schemeClr val="accent2">
              <a:lumMod val="60000"/>
              <a:lumOff val="40000"/>
            </a:schemeClr>
          </a:solidFill>
          <a:ln w="9360">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Calculate the first location (x</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,y</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,z</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         of the neutrons with the initial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propagation direction, </a:t>
            </a:r>
            <a:r>
              <a:rPr lang="en-US" sz="3200" b="0" strike="noStrike" spc="-1" dirty="0">
                <a:solidFill>
                  <a:srgbClr val="000000"/>
                </a:solidFill>
                <a:uFill>
                  <a:solidFill>
                    <a:srgbClr val="FFFFFF"/>
                  </a:solidFill>
                </a:uFill>
                <a:latin typeface="Ubuntu"/>
                <a:ea typeface="Ubuntu"/>
              </a:rPr>
              <a:t>ᾱ (</a:t>
            </a:r>
            <a:r>
              <a:rPr lang="en-US" sz="3200" b="0" strike="noStrike" spc="-1" dirty="0">
                <a:solidFill>
                  <a:srgbClr val="000000"/>
                </a:solidFill>
                <a:uFill>
                  <a:solidFill>
                    <a:srgbClr val="FFFFFF"/>
                  </a:solidFill>
                </a:uFill>
                <a:latin typeface="Calibri"/>
                <a:ea typeface="DejaVu Sans"/>
              </a:rPr>
              <a:t>φ</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,θ</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pic>
        <p:nvPicPr>
          <p:cNvPr id="75" name="Picture 74"/>
          <p:cNvPicPr/>
          <p:nvPr/>
        </p:nvPicPr>
        <p:blipFill>
          <a:blip r:embed="rId4"/>
          <a:stretch/>
        </p:blipFill>
        <p:spPr>
          <a:xfrm>
            <a:off x="14702868" y="4877028"/>
            <a:ext cx="12344400" cy="5375160"/>
          </a:xfrm>
          <a:prstGeom prst="rect">
            <a:avLst/>
          </a:prstGeom>
          <a:ln>
            <a:noFill/>
          </a:ln>
        </p:spPr>
      </p:pic>
      <p:pic>
        <p:nvPicPr>
          <p:cNvPr id="77" name="Picture 76"/>
          <p:cNvPicPr/>
          <p:nvPr/>
        </p:nvPicPr>
        <p:blipFill>
          <a:blip r:embed="rId5"/>
          <a:stretch/>
        </p:blipFill>
        <p:spPr>
          <a:xfrm>
            <a:off x="15562288" y="10789749"/>
            <a:ext cx="11911945" cy="7013358"/>
          </a:xfrm>
          <a:prstGeom prst="rect">
            <a:avLst/>
          </a:prstGeom>
          <a:ln>
            <a:noFill/>
          </a:ln>
        </p:spPr>
      </p:pic>
      <p:pic>
        <p:nvPicPr>
          <p:cNvPr id="79" name="Picture 78"/>
          <p:cNvPicPr/>
          <p:nvPr/>
        </p:nvPicPr>
        <p:blipFill>
          <a:blip r:embed="rId6"/>
          <a:stretch/>
        </p:blipFill>
        <p:spPr>
          <a:xfrm>
            <a:off x="9218710" y="17013789"/>
            <a:ext cx="5861790" cy="6050376"/>
          </a:xfrm>
          <a:prstGeom prst="rect">
            <a:avLst/>
          </a:prstGeom>
          <a:ln>
            <a:noFill/>
          </a:ln>
        </p:spPr>
      </p:pic>
      <p:pic>
        <p:nvPicPr>
          <p:cNvPr id="78" name="Picture 77"/>
          <p:cNvPicPr/>
          <p:nvPr/>
        </p:nvPicPr>
        <p:blipFill>
          <a:blip r:embed="rId7"/>
          <a:stretch/>
        </p:blipFill>
        <p:spPr>
          <a:xfrm>
            <a:off x="9205403" y="13643937"/>
            <a:ext cx="4555080" cy="4010040"/>
          </a:xfrm>
          <a:prstGeom prst="rect">
            <a:avLst/>
          </a:prstGeom>
          <a:ln>
            <a:noFill/>
          </a:ln>
        </p:spPr>
      </p:pic>
      <p:sp>
        <p:nvSpPr>
          <p:cNvPr id="80" name="CustomShape 28"/>
          <p:cNvSpPr/>
          <p:nvPr/>
        </p:nvSpPr>
        <p:spPr>
          <a:xfrm>
            <a:off x="8615036" y="10364679"/>
            <a:ext cx="5861790" cy="2241408"/>
          </a:xfrm>
          <a:prstGeom prst="roundRect">
            <a:avLst>
              <a:gd name="adj" fmla="val 14400"/>
            </a:avLst>
          </a:prstGeom>
          <a:solidFill>
            <a:schemeClr val="accent6"/>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 Object Physical modeling creates</a:t>
            </a:r>
            <a:endParaRPr lang="en-US" sz="1800" b="0" strike="noStrike" spc="-1" dirty="0">
              <a:solidFill>
                <a:srgbClr val="000000"/>
              </a:solidFill>
              <a:uFill>
                <a:solidFill>
                  <a:srgbClr val="FFFFFF"/>
                </a:solidFill>
              </a:uFill>
              <a:latin typeface="Arial"/>
            </a:endParaRPr>
          </a:p>
          <a:p>
            <a:pPr algn="ctr">
              <a:lnSpc>
                <a:spcPct val="100000"/>
              </a:lnSpc>
            </a:pPr>
            <a:r>
              <a:rPr lang="en-US" sz="3200" spc="-1" dirty="0">
                <a:solidFill>
                  <a:srgbClr val="000000"/>
                </a:solidFill>
                <a:uFill>
                  <a:solidFill>
                    <a:srgbClr val="FFFFFF"/>
                  </a:solidFill>
                </a:uFill>
                <a:latin typeface="Calibri"/>
              </a:rPr>
              <a:t>.xml file which </a:t>
            </a:r>
            <a:r>
              <a:rPr lang="en-US" sz="3200" b="0" strike="noStrike" spc="-1" dirty="0">
                <a:solidFill>
                  <a:srgbClr val="000000"/>
                </a:solidFill>
                <a:uFill>
                  <a:solidFill>
                    <a:srgbClr val="FFFFFF"/>
                  </a:solidFill>
                </a:uFill>
                <a:latin typeface="Calibri"/>
                <a:ea typeface="DejaVu Sans"/>
              </a:rPr>
              <a:t>includes geometry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as well as file information using </a:t>
            </a:r>
          </a:p>
          <a:p>
            <a:pPr algn="ctr">
              <a:lnSpc>
                <a:spcPct val="100000"/>
              </a:lnSpc>
            </a:pPr>
            <a:r>
              <a:rPr lang="en-US" sz="3200" b="0" strike="noStrike" spc="-1" dirty="0">
                <a:solidFill>
                  <a:srgbClr val="000000"/>
                </a:solidFill>
                <a:uFill>
                  <a:solidFill>
                    <a:srgbClr val="FFFFFF"/>
                  </a:solidFill>
                </a:uFill>
                <a:latin typeface="Calibri"/>
                <a:ea typeface="DejaVu Sans"/>
              </a:rPr>
              <a:t>CGS tree</a:t>
            </a:r>
          </a:p>
        </p:txBody>
      </p:sp>
      <p:pic>
        <p:nvPicPr>
          <p:cNvPr id="81" name="Picture 80"/>
          <p:cNvPicPr/>
          <p:nvPr/>
        </p:nvPicPr>
        <p:blipFill>
          <a:blip r:embed="rId8"/>
          <a:stretch/>
        </p:blipFill>
        <p:spPr>
          <a:xfrm>
            <a:off x="18708624" y="25787952"/>
            <a:ext cx="7999200" cy="3728880"/>
          </a:xfrm>
          <a:prstGeom prst="rect">
            <a:avLst/>
          </a:prstGeom>
          <a:ln>
            <a:noFill/>
          </a:ln>
        </p:spPr>
      </p:pic>
      <p:pic>
        <p:nvPicPr>
          <p:cNvPr id="82" name="Picture 81"/>
          <p:cNvPicPr/>
          <p:nvPr/>
        </p:nvPicPr>
        <p:blipFill>
          <a:blip r:embed="rId9"/>
          <a:stretch/>
        </p:blipFill>
        <p:spPr>
          <a:xfrm>
            <a:off x="24267024" y="24802992"/>
            <a:ext cx="2103120" cy="2143440"/>
          </a:xfrm>
          <a:prstGeom prst="rect">
            <a:avLst/>
          </a:prstGeom>
          <a:ln>
            <a:noFill/>
          </a:ln>
        </p:spPr>
      </p:pic>
      <p:pic>
        <p:nvPicPr>
          <p:cNvPr id="83" name="Picture 82"/>
          <p:cNvPicPr/>
          <p:nvPr/>
        </p:nvPicPr>
        <p:blipFill>
          <a:blip r:embed="rId10"/>
          <a:stretch/>
        </p:blipFill>
        <p:spPr>
          <a:xfrm>
            <a:off x="18027720" y="17767675"/>
            <a:ext cx="8859600" cy="7013358"/>
          </a:xfrm>
          <a:prstGeom prst="rect">
            <a:avLst/>
          </a:prstGeom>
          <a:ln>
            <a:noFill/>
          </a:ln>
        </p:spPr>
      </p:pic>
      <p:sp>
        <p:nvSpPr>
          <p:cNvPr id="84" name="CustomShape 29"/>
          <p:cNvSpPr/>
          <p:nvPr/>
        </p:nvSpPr>
        <p:spPr>
          <a:xfrm>
            <a:off x="164710" y="19057632"/>
            <a:ext cx="8043480" cy="3200400"/>
          </a:xfrm>
          <a:prstGeom prst="roundRect">
            <a:avLst>
              <a:gd name="adj" fmla="val 14400"/>
            </a:avLst>
          </a:prstGeom>
          <a:solidFill>
            <a:schemeClr val="accent2">
              <a:lumMod val="60000"/>
              <a:lumOff val="40000"/>
            </a:schemeClr>
          </a:solidFill>
          <a:ln w="9360">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Partially </a:t>
            </a:r>
            <a:r>
              <a:rPr lang="en-US" sz="3200" b="0" strike="noStrike" spc="-1" dirty="0" err="1">
                <a:solidFill>
                  <a:srgbClr val="000000"/>
                </a:solidFill>
                <a:uFill>
                  <a:solidFill>
                    <a:srgbClr val="FFFFFF"/>
                  </a:solidFill>
                </a:uFill>
                <a:latin typeface="Calibri"/>
                <a:ea typeface="DejaVu Sans"/>
              </a:rPr>
              <a:t>absrobed</a:t>
            </a:r>
            <a:r>
              <a:rPr lang="en-US" sz="3200" b="0" strike="noStrike" spc="-1" dirty="0">
                <a:solidFill>
                  <a:srgbClr val="000000"/>
                </a:solidFill>
                <a:uFill>
                  <a:solidFill>
                    <a:srgbClr val="FFFFFF"/>
                  </a:solidFill>
                </a:uFill>
                <a:latin typeface="Calibri"/>
                <a:ea typeface="DejaVu Sans"/>
              </a:rPr>
              <a:t>, being </a:t>
            </a:r>
            <a:r>
              <a:rPr lang="en-US" sz="3200" spc="-1" dirty="0">
                <a:solidFill>
                  <a:srgbClr val="000000"/>
                </a:solidFill>
                <a:uFill>
                  <a:solidFill>
                    <a:srgbClr val="FFFFFF"/>
                  </a:solidFill>
                </a:uFill>
                <a:latin typeface="Calibri"/>
                <a:ea typeface="DejaVu Sans"/>
              </a:rPr>
              <a:t>transmitted</a:t>
            </a:r>
            <a:r>
              <a:rPr lang="en-US" sz="32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Calculate the new coordinate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with the </a:t>
            </a:r>
            <a:r>
              <a:rPr lang="en-US" sz="3200" spc="-1" dirty="0">
                <a:solidFill>
                  <a:srgbClr val="000000"/>
                </a:solidFill>
                <a:uFill>
                  <a:solidFill>
                    <a:srgbClr val="FFFFFF"/>
                  </a:solidFill>
                </a:uFill>
                <a:latin typeface="Calibri"/>
                <a:ea typeface="DejaVu Sans"/>
              </a:rPr>
              <a:t>transmitting</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Direction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and distance </a:t>
            </a:r>
            <a:r>
              <a:rPr lang="en-US" sz="3200" b="0" strike="noStrike" spc="-1" dirty="0" err="1">
                <a:solidFill>
                  <a:srgbClr val="000000"/>
                </a:solidFill>
                <a:uFill>
                  <a:solidFill>
                    <a:srgbClr val="FFFFFF"/>
                  </a:solidFill>
                </a:uFill>
                <a:latin typeface="Calibri"/>
                <a:ea typeface="DejaVu Sans"/>
              </a:rPr>
              <a:t>dS</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Let (x</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,y</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,z</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Ubuntu"/>
                <a:ea typeface="Ubuntu"/>
              </a:rPr>
              <a:t>ᾱ (</a:t>
            </a:r>
            <a:r>
              <a:rPr lang="en-US" sz="3200" b="0" strike="noStrike" spc="-1" dirty="0">
                <a:solidFill>
                  <a:srgbClr val="000000"/>
                </a:solidFill>
                <a:uFill>
                  <a:solidFill>
                    <a:srgbClr val="FFFFFF"/>
                  </a:solidFill>
                </a:uFill>
                <a:latin typeface="Calibri"/>
                <a:ea typeface="DejaVu Sans"/>
              </a:rPr>
              <a:t>φ</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,θ</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85" name="CustomShape 30"/>
          <p:cNvSpPr/>
          <p:nvPr/>
        </p:nvSpPr>
        <p:spPr>
          <a:xfrm>
            <a:off x="9218710" y="23145510"/>
            <a:ext cx="8043480" cy="3200400"/>
          </a:xfrm>
          <a:prstGeom prst="roundRect">
            <a:avLst>
              <a:gd name="adj" fmla="val 14400"/>
            </a:avLst>
          </a:prstGeom>
          <a:solidFill>
            <a:schemeClr val="accent2">
              <a:lumMod val="60000"/>
              <a:lumOff val="40000"/>
            </a:schemeClr>
          </a:solidFill>
          <a:ln w="9360">
            <a:round/>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spc="-1" dirty="0">
                <a:solidFill>
                  <a:srgbClr val="000000"/>
                </a:solidFill>
                <a:uFill>
                  <a:solidFill>
                    <a:srgbClr val="FFFFFF"/>
                  </a:solidFill>
                </a:uFill>
                <a:latin typeface="Calibri"/>
                <a:ea typeface="DejaVu Sans"/>
              </a:rPr>
              <a:t>Being scattered</a:t>
            </a:r>
            <a:r>
              <a:rPr lang="en-US" sz="32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Calculate the new coordinate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with the </a:t>
            </a:r>
            <a:r>
              <a:rPr lang="en-US" sz="3200" spc="-1" dirty="0">
                <a:solidFill>
                  <a:srgbClr val="000000"/>
                </a:solidFill>
                <a:uFill>
                  <a:solidFill>
                    <a:srgbClr val="FFFFFF"/>
                  </a:solidFill>
                </a:uFill>
                <a:latin typeface="Calibri"/>
                <a:ea typeface="DejaVu Sans"/>
              </a:rPr>
              <a:t>scattering</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Direction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and distance </a:t>
            </a:r>
            <a:r>
              <a:rPr lang="en-US" sz="3200" b="0" strike="noStrike" spc="-1" dirty="0" err="1">
                <a:solidFill>
                  <a:srgbClr val="000000"/>
                </a:solidFill>
                <a:uFill>
                  <a:solidFill>
                    <a:srgbClr val="FFFFFF"/>
                  </a:solidFill>
                </a:uFill>
                <a:latin typeface="Calibri"/>
                <a:ea typeface="DejaVu Sans"/>
              </a:rPr>
              <a:t>dS</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Calibri"/>
                <a:ea typeface="DejaVu Sans"/>
              </a:rPr>
              <a:t>Let (x</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,y</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,z</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a:t>
            </a:r>
            <a:r>
              <a:rPr lang="en-US" sz="3200" b="0" strike="noStrike" spc="-1" dirty="0" err="1">
                <a:solidFill>
                  <a:srgbClr val="000000"/>
                </a:solidFill>
                <a:uFill>
                  <a:solidFill>
                    <a:srgbClr val="FFFFFF"/>
                  </a:solidFill>
                </a:uFill>
                <a:latin typeface="Calibri"/>
                <a:ea typeface="DejaVu Sans"/>
              </a:rPr>
              <a:t>x’,y’,z</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r>
              <a:rPr lang="en-US" sz="3200" b="0" strike="noStrike" spc="-1" dirty="0">
                <a:solidFill>
                  <a:srgbClr val="000000"/>
                </a:solidFill>
                <a:uFill>
                  <a:solidFill>
                    <a:srgbClr val="FFFFFF"/>
                  </a:solidFill>
                </a:uFill>
                <a:latin typeface="Ubuntu"/>
                <a:ea typeface="Ubuntu"/>
              </a:rPr>
              <a:t>ᾱ (</a:t>
            </a:r>
            <a:r>
              <a:rPr lang="en-US" sz="3200" b="0" strike="noStrike" spc="-1" dirty="0">
                <a:solidFill>
                  <a:srgbClr val="000000"/>
                </a:solidFill>
                <a:uFill>
                  <a:solidFill>
                    <a:srgbClr val="FFFFFF"/>
                  </a:solidFill>
                </a:uFill>
                <a:latin typeface="Calibri"/>
                <a:ea typeface="DejaVu Sans"/>
              </a:rPr>
              <a:t>φ</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,θ</a:t>
            </a:r>
            <a:r>
              <a:rPr lang="en-US" sz="3200" b="0" strike="noStrike" spc="-1" baseline="-25000" dirty="0">
                <a:solidFill>
                  <a:srgbClr val="000000"/>
                </a:solidFill>
                <a:uFill>
                  <a:solidFill>
                    <a:srgbClr val="FFFFFF"/>
                  </a:solidFill>
                </a:uFill>
                <a:latin typeface="Calibri"/>
                <a:ea typeface="DejaVu Sans"/>
              </a:rPr>
              <a:t>0</a:t>
            </a:r>
            <a:r>
              <a:rPr lang="en-US" sz="3200" b="0" strike="noStrike" spc="-1" dirty="0">
                <a:solidFill>
                  <a:srgbClr val="000000"/>
                </a:solidFill>
                <a:uFill>
                  <a:solidFill>
                    <a:srgbClr val="FFFFFF"/>
                  </a:solidFill>
                </a:uFill>
                <a:latin typeface="Calibri"/>
                <a:ea typeface="DejaVu Sans"/>
              </a:rPr>
              <a:t>) =</a:t>
            </a:r>
            <a:r>
              <a:rPr lang="en-US" sz="3200" b="0" strike="noStrike" spc="-1" dirty="0">
                <a:solidFill>
                  <a:srgbClr val="000000"/>
                </a:solidFill>
                <a:uFill>
                  <a:solidFill>
                    <a:srgbClr val="FFFFFF"/>
                  </a:solidFill>
                </a:uFill>
                <a:latin typeface="Ubuntu"/>
                <a:ea typeface="Ubuntu"/>
              </a:rPr>
              <a:t>ᾱ (</a:t>
            </a:r>
            <a:r>
              <a:rPr lang="en-US" sz="3200" b="0" strike="noStrike" spc="-1" dirty="0" err="1">
                <a:solidFill>
                  <a:srgbClr val="000000"/>
                </a:solidFill>
                <a:uFill>
                  <a:solidFill>
                    <a:srgbClr val="FFFFFF"/>
                  </a:solidFill>
                </a:uFill>
                <a:latin typeface="Calibri"/>
                <a:ea typeface="DejaVu Sans"/>
              </a:rPr>
              <a:t>φ’,θ</a:t>
            </a:r>
            <a:r>
              <a:rPr lang="en-US" sz="32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40" name="CustomShape 21">
            <a:extLst>
              <a:ext uri="{FF2B5EF4-FFF2-40B4-BE49-F238E27FC236}">
                <a16:creationId xmlns:a16="http://schemas.microsoft.com/office/drawing/2014/main" id="{FE1B6D7C-B8B4-4DBA-903A-39CB821DDA88}"/>
              </a:ext>
            </a:extLst>
          </p:cNvPr>
          <p:cNvSpPr/>
          <p:nvPr/>
        </p:nvSpPr>
        <p:spPr>
          <a:xfrm>
            <a:off x="202654" y="24533313"/>
            <a:ext cx="4839120" cy="2164320"/>
          </a:xfrm>
          <a:prstGeom prst="diamond">
            <a:avLst/>
          </a:prstGeom>
          <a:solidFill>
            <a:schemeClr val="accent2">
              <a:lumMod val="60000"/>
              <a:lumOff val="40000"/>
            </a:schemeClr>
          </a:solidFill>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ea typeface="DejaVu Sans"/>
              </a:rPr>
              <a:t>Inside the object</a:t>
            </a:r>
            <a:r>
              <a:rPr lang="en-US" sz="32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41" name="CustomShape 21">
            <a:extLst>
              <a:ext uri="{FF2B5EF4-FFF2-40B4-BE49-F238E27FC236}">
                <a16:creationId xmlns:a16="http://schemas.microsoft.com/office/drawing/2014/main" id="{91CFF2DF-DD9D-4A66-B911-E79ADB360B98}"/>
              </a:ext>
            </a:extLst>
          </p:cNvPr>
          <p:cNvSpPr/>
          <p:nvPr/>
        </p:nvSpPr>
        <p:spPr>
          <a:xfrm>
            <a:off x="2920429" y="26976060"/>
            <a:ext cx="4839120" cy="2164320"/>
          </a:xfrm>
          <a:prstGeom prst="diamond">
            <a:avLst/>
          </a:prstGeom>
          <a:solidFill>
            <a:schemeClr val="accent2">
              <a:lumMod val="60000"/>
              <a:lumOff val="40000"/>
            </a:schemeClr>
          </a:solidFill>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ea typeface="DejaVu Sans"/>
              </a:rPr>
              <a:t>Inside the object</a:t>
            </a:r>
            <a:r>
              <a:rPr lang="en-US" sz="32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42" name="CustomShape 21">
            <a:extLst>
              <a:ext uri="{FF2B5EF4-FFF2-40B4-BE49-F238E27FC236}">
                <a16:creationId xmlns:a16="http://schemas.microsoft.com/office/drawing/2014/main" id="{3F6EC17E-D2EE-4D42-9202-AAE5838FB2B6}"/>
              </a:ext>
            </a:extLst>
          </p:cNvPr>
          <p:cNvSpPr/>
          <p:nvPr/>
        </p:nvSpPr>
        <p:spPr>
          <a:xfrm>
            <a:off x="2747603" y="29725880"/>
            <a:ext cx="5258340" cy="2648520"/>
          </a:xfrm>
          <a:prstGeom prst="diamond">
            <a:avLst/>
          </a:prstGeom>
          <a:solidFill>
            <a:schemeClr val="accent2">
              <a:lumMod val="60000"/>
              <a:lumOff val="40000"/>
            </a:schemeClr>
          </a:solidFill>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dirty="0">
                <a:solidFill>
                  <a:srgbClr val="000000"/>
                </a:solidFill>
                <a:uFill>
                  <a:solidFill>
                    <a:srgbClr val="FFFFFF"/>
                  </a:solidFill>
                </a:uFill>
                <a:latin typeface="Arial"/>
                <a:ea typeface="DejaVu Sans"/>
              </a:rPr>
              <a:t>Hits one of the boundary surface ?</a:t>
            </a:r>
            <a:endParaRPr lang="en-US" sz="1800" b="0" strike="noStrike" spc="-1" dirty="0">
              <a:solidFill>
                <a:srgbClr val="000000"/>
              </a:solidFill>
              <a:uFill>
                <a:solidFill>
                  <a:srgbClr val="FFFFFF"/>
                </a:solidFill>
              </a:uFill>
              <a:latin typeface="Arial"/>
            </a:endParaRPr>
          </a:p>
        </p:txBody>
      </p:sp>
      <p:sp>
        <p:nvSpPr>
          <p:cNvPr id="43" name="CustomShape 21">
            <a:extLst>
              <a:ext uri="{FF2B5EF4-FFF2-40B4-BE49-F238E27FC236}">
                <a16:creationId xmlns:a16="http://schemas.microsoft.com/office/drawing/2014/main" id="{3D3B8BD8-5EC6-4FD8-8B76-61DCE6C4D95C}"/>
              </a:ext>
            </a:extLst>
          </p:cNvPr>
          <p:cNvSpPr/>
          <p:nvPr/>
        </p:nvSpPr>
        <p:spPr>
          <a:xfrm>
            <a:off x="8576640" y="29811220"/>
            <a:ext cx="5258340" cy="2648520"/>
          </a:xfrm>
          <a:prstGeom prst="diamond">
            <a:avLst/>
          </a:prstGeom>
          <a:solidFill>
            <a:schemeClr val="accent2">
              <a:lumMod val="60000"/>
              <a:lumOff val="40000"/>
            </a:schemeClr>
          </a:solidFill>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err="1">
                <a:solidFill>
                  <a:srgbClr val="000000"/>
                </a:solidFill>
                <a:uFill>
                  <a:solidFill>
                    <a:srgbClr val="FFFFFF"/>
                  </a:solidFill>
                </a:uFill>
                <a:latin typeface="Arial"/>
                <a:ea typeface="DejaVu Sans"/>
              </a:rPr>
              <a:t>Scatterd</a:t>
            </a:r>
            <a:r>
              <a:rPr lang="en-US" sz="3200" spc="-1" dirty="0">
                <a:solidFill>
                  <a:srgbClr val="000000"/>
                </a:solidFill>
                <a:uFill>
                  <a:solidFill>
                    <a:srgbClr val="FFFFFF"/>
                  </a:solidFill>
                </a:uFill>
                <a:latin typeface="Arial"/>
                <a:ea typeface="DejaVu Sans"/>
              </a:rPr>
              <a:t> (S&lt;</a:t>
            </a:r>
            <a:r>
              <a:rPr lang="el-GR" sz="3200" dirty="0"/>
              <a:t>σ</a:t>
            </a:r>
            <a:r>
              <a:rPr lang="en-US" sz="3200" dirty="0"/>
              <a:t>)</a:t>
            </a:r>
            <a:r>
              <a:rPr lang="en-US" sz="32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44" name="CustomShape 28">
            <a:extLst>
              <a:ext uri="{FF2B5EF4-FFF2-40B4-BE49-F238E27FC236}">
                <a16:creationId xmlns:a16="http://schemas.microsoft.com/office/drawing/2014/main" id="{129786A5-DE44-4A3B-98B7-47C018F2CBDC}"/>
              </a:ext>
            </a:extLst>
          </p:cNvPr>
          <p:cNvSpPr/>
          <p:nvPr/>
        </p:nvSpPr>
        <p:spPr>
          <a:xfrm>
            <a:off x="8551912" y="27475149"/>
            <a:ext cx="5432837" cy="1183032"/>
          </a:xfrm>
          <a:prstGeom prst="roundRect">
            <a:avLst>
              <a:gd name="adj" fmla="val 14400"/>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b="0" strike="noStrike" spc="-1" dirty="0">
                <a:solidFill>
                  <a:srgbClr val="000000"/>
                </a:solidFill>
                <a:uFill>
                  <a:solidFill>
                    <a:srgbClr val="FFFFFF"/>
                  </a:solidFill>
                </a:uFill>
                <a:latin typeface="Calibri"/>
                <a:ea typeface="DejaVu Sans"/>
              </a:rPr>
              <a:t>totally absorbed</a:t>
            </a:r>
            <a:endParaRPr lang="en-US" sz="1800" b="0" strike="noStrike" spc="-1" dirty="0">
              <a:solidFill>
                <a:srgbClr val="000000"/>
              </a:solidFill>
              <a:uFill>
                <a:solidFill>
                  <a:srgbClr val="FFFFFF"/>
                </a:solidFill>
              </a:uFill>
              <a:latin typeface="Arial"/>
            </a:endParaRPr>
          </a:p>
        </p:txBody>
      </p:sp>
      <p:sp>
        <p:nvSpPr>
          <p:cNvPr id="45" name="CustomShape 16">
            <a:extLst>
              <a:ext uri="{FF2B5EF4-FFF2-40B4-BE49-F238E27FC236}">
                <a16:creationId xmlns:a16="http://schemas.microsoft.com/office/drawing/2014/main" id="{F731B595-3BE6-49C3-9ADA-BE7B8EF38EE4}"/>
              </a:ext>
            </a:extLst>
          </p:cNvPr>
          <p:cNvSpPr/>
          <p:nvPr/>
        </p:nvSpPr>
        <p:spPr>
          <a:xfrm flipH="1">
            <a:off x="4568901" y="12793320"/>
            <a:ext cx="45719" cy="402742"/>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sp>
        <p:nvSpPr>
          <p:cNvPr id="46" name="CustomShape 16">
            <a:extLst>
              <a:ext uri="{FF2B5EF4-FFF2-40B4-BE49-F238E27FC236}">
                <a16:creationId xmlns:a16="http://schemas.microsoft.com/office/drawing/2014/main" id="{C7BABBFD-1A0B-43F1-B557-ADCD05C55A81}"/>
              </a:ext>
            </a:extLst>
          </p:cNvPr>
          <p:cNvSpPr/>
          <p:nvPr/>
        </p:nvSpPr>
        <p:spPr>
          <a:xfrm rot="21341207" flipH="1">
            <a:off x="4614622" y="14925276"/>
            <a:ext cx="45719" cy="685944"/>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cxnSp>
        <p:nvCxnSpPr>
          <p:cNvPr id="3" name="Straight Connector 2">
            <a:extLst>
              <a:ext uri="{FF2B5EF4-FFF2-40B4-BE49-F238E27FC236}">
                <a16:creationId xmlns:a16="http://schemas.microsoft.com/office/drawing/2014/main" id="{C882BDC9-4740-40A0-88AB-1236129432C3}"/>
              </a:ext>
            </a:extLst>
          </p:cNvPr>
          <p:cNvCxnSpPr/>
          <p:nvPr/>
        </p:nvCxnSpPr>
        <p:spPr>
          <a:xfrm flipH="1">
            <a:off x="7240680" y="11500830"/>
            <a:ext cx="13359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AB1A9A63-BC24-4779-BF0D-5DC4BF07D2AA}"/>
              </a:ext>
            </a:extLst>
          </p:cNvPr>
          <p:cNvCxnSpPr>
            <a:cxnSpLocks/>
          </p:cNvCxnSpPr>
          <p:nvPr/>
        </p:nvCxnSpPr>
        <p:spPr>
          <a:xfrm>
            <a:off x="7240680" y="11500830"/>
            <a:ext cx="0" cy="4054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Left Brace 6">
            <a:extLst>
              <a:ext uri="{FF2B5EF4-FFF2-40B4-BE49-F238E27FC236}">
                <a16:creationId xmlns:a16="http://schemas.microsoft.com/office/drawing/2014/main" id="{737E5A14-BC7D-4DB9-A523-E7502796292A}"/>
              </a:ext>
            </a:extLst>
          </p:cNvPr>
          <p:cNvSpPr/>
          <p:nvPr/>
        </p:nvSpPr>
        <p:spPr>
          <a:xfrm>
            <a:off x="13984750" y="5073883"/>
            <a:ext cx="1194674" cy="118585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696C0B5-0D7D-4206-9615-037A1CA033CC}"/>
              </a:ext>
            </a:extLst>
          </p:cNvPr>
          <p:cNvCxnSpPr>
            <a:stCxn id="79" idx="3"/>
          </p:cNvCxnSpPr>
          <p:nvPr/>
        </p:nvCxnSpPr>
        <p:spPr>
          <a:xfrm>
            <a:off x="15080500" y="20038977"/>
            <a:ext cx="2677148" cy="0"/>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6" name="CustomShape 7">
            <a:extLst>
              <a:ext uri="{FF2B5EF4-FFF2-40B4-BE49-F238E27FC236}">
                <a16:creationId xmlns:a16="http://schemas.microsoft.com/office/drawing/2014/main" id="{3F35568D-E05D-4543-A12F-36ABDD742FF2}"/>
              </a:ext>
            </a:extLst>
          </p:cNvPr>
          <p:cNvSpPr/>
          <p:nvPr/>
        </p:nvSpPr>
        <p:spPr>
          <a:xfrm rot="16200000">
            <a:off x="11860996" y="31185414"/>
            <a:ext cx="6804190" cy="914040"/>
          </a:xfrm>
          <a:prstGeom prst="rect">
            <a:avLst/>
          </a:prstGeom>
          <a:solidFill>
            <a:srgbClr val="007833"/>
          </a:solidFill>
          <a:ln>
            <a:noFill/>
          </a:ln>
        </p:spPr>
        <p:style>
          <a:lnRef idx="0">
            <a:scrgbClr r="0" g="0" b="0"/>
          </a:lnRef>
          <a:fillRef idx="0">
            <a:scrgbClr r="0" g="0" b="0"/>
          </a:fillRef>
          <a:effectRef idx="0">
            <a:scrgbClr r="0" g="0" b="0"/>
          </a:effectRef>
          <a:fontRef idx="minor"/>
        </p:style>
        <p:txBody>
          <a:bodyPr lIns="365760" tIns="182880" rIns="365760" bIns="182880"/>
          <a:lstStyle/>
          <a:p>
            <a:pPr algn="r">
              <a:lnSpc>
                <a:spcPct val="100000"/>
              </a:lnSpc>
            </a:pPr>
            <a:r>
              <a:rPr lang="en-US" sz="3200" b="1" strike="noStrike" spc="-1" dirty="0">
                <a:solidFill>
                  <a:srgbClr val="FFFFFF"/>
                </a:solidFill>
                <a:uFill>
                  <a:solidFill>
                    <a:srgbClr val="FFFFFF"/>
                  </a:solidFill>
                </a:uFill>
                <a:latin typeface="Arial"/>
                <a:ea typeface="ＭＳ Ｐゴシック"/>
              </a:rPr>
              <a:t>3D printed parts</a:t>
            </a:r>
            <a:endParaRPr lang="en-US" sz="1800" b="0" strike="noStrike" spc="-1" dirty="0">
              <a:solidFill>
                <a:srgbClr val="000000"/>
              </a:solidFill>
              <a:uFill>
                <a:solidFill>
                  <a:srgbClr val="FFFFFF"/>
                </a:solidFill>
              </a:uFill>
              <a:latin typeface="Arial"/>
            </a:endParaRPr>
          </a:p>
        </p:txBody>
      </p:sp>
      <p:cxnSp>
        <p:nvCxnSpPr>
          <p:cNvPr id="11" name="Straight Arrow Connector 10">
            <a:extLst>
              <a:ext uri="{FF2B5EF4-FFF2-40B4-BE49-F238E27FC236}">
                <a16:creationId xmlns:a16="http://schemas.microsoft.com/office/drawing/2014/main" id="{4C6CA6D6-CCAA-4A35-B08D-74BAC6162925}"/>
              </a:ext>
            </a:extLst>
          </p:cNvPr>
          <p:cNvCxnSpPr>
            <a:cxnSpLocks/>
            <a:stCxn id="83" idx="2"/>
          </p:cNvCxnSpPr>
          <p:nvPr/>
        </p:nvCxnSpPr>
        <p:spPr>
          <a:xfrm>
            <a:off x="22457520" y="24781033"/>
            <a:ext cx="0" cy="8567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FDA4703-9918-4A0A-B6E9-0E4CBC1DB872}"/>
              </a:ext>
            </a:extLst>
          </p:cNvPr>
          <p:cNvCxnSpPr>
            <a:cxnSpLocks/>
          </p:cNvCxnSpPr>
          <p:nvPr/>
        </p:nvCxnSpPr>
        <p:spPr>
          <a:xfrm flipH="1">
            <a:off x="15382112" y="27383040"/>
            <a:ext cx="31253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7897AC1-8B86-45D1-9961-126F76E2E7DF}"/>
              </a:ext>
            </a:extLst>
          </p:cNvPr>
          <p:cNvCxnSpPr/>
          <p:nvPr/>
        </p:nvCxnSpPr>
        <p:spPr>
          <a:xfrm>
            <a:off x="15382112" y="27383040"/>
            <a:ext cx="0" cy="7082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BD6FF553-348F-4D16-9354-B96CB8615875}"/>
              </a:ext>
            </a:extLst>
          </p:cNvPr>
          <p:cNvSpPr/>
          <p:nvPr/>
        </p:nvSpPr>
        <p:spPr>
          <a:xfrm rot="5400000">
            <a:off x="11362163" y="10467677"/>
            <a:ext cx="914400" cy="520130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9CEB200-4E34-4771-AFCA-420740C048AC}"/>
              </a:ext>
            </a:extLst>
          </p:cNvPr>
          <p:cNvCxnSpPr>
            <a:cxnSpLocks/>
            <a:stCxn id="40" idx="0"/>
          </p:cNvCxnSpPr>
          <p:nvPr/>
        </p:nvCxnSpPr>
        <p:spPr>
          <a:xfrm flipV="1">
            <a:off x="2622214" y="22404045"/>
            <a:ext cx="0" cy="21292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7" name="CustomShape 16">
            <a:extLst>
              <a:ext uri="{FF2B5EF4-FFF2-40B4-BE49-F238E27FC236}">
                <a16:creationId xmlns:a16="http://schemas.microsoft.com/office/drawing/2014/main" id="{3233CBA4-5851-4D99-84C7-F29C42DB016E}"/>
              </a:ext>
            </a:extLst>
          </p:cNvPr>
          <p:cNvSpPr/>
          <p:nvPr/>
        </p:nvSpPr>
        <p:spPr>
          <a:xfrm rot="21341207" flipH="1">
            <a:off x="4688672" y="18249802"/>
            <a:ext cx="45719" cy="824142"/>
          </a:xfrm>
          <a:custGeom>
            <a:avLst/>
            <a:gdLst/>
            <a:ahLst/>
            <a:cxnLst/>
            <a:rect l="l" t="t" r="r" b="b"/>
            <a:pathLst>
              <a:path w="21600" h="21600">
                <a:moveTo>
                  <a:pt x="0" y="0"/>
                </a:moveTo>
                <a:lnTo>
                  <a:pt x="21600" y="21600"/>
                </a:lnTo>
              </a:path>
            </a:pathLst>
          </a:custGeom>
          <a:noFill/>
          <a:ln w="57240">
            <a:round/>
            <a:tailEnd type="triangle" w="med" len="med"/>
          </a:ln>
        </p:spPr>
        <p:style>
          <a:lnRef idx="1">
            <a:schemeClr val="dk1"/>
          </a:lnRef>
          <a:fillRef idx="0">
            <a:schemeClr val="dk1"/>
          </a:fillRef>
          <a:effectRef idx="0">
            <a:schemeClr val="dk1"/>
          </a:effectRef>
          <a:fontRef idx="minor"/>
        </p:style>
      </p:sp>
      <p:cxnSp>
        <p:nvCxnSpPr>
          <p:cNvPr id="26" name="Straight Connector 25">
            <a:extLst>
              <a:ext uri="{FF2B5EF4-FFF2-40B4-BE49-F238E27FC236}">
                <a16:creationId xmlns:a16="http://schemas.microsoft.com/office/drawing/2014/main" id="{468F7B23-6CFA-4102-A3EB-40B63F8241D3}"/>
              </a:ext>
            </a:extLst>
          </p:cNvPr>
          <p:cNvCxnSpPr>
            <a:cxnSpLocks/>
          </p:cNvCxnSpPr>
          <p:nvPr/>
        </p:nvCxnSpPr>
        <p:spPr>
          <a:xfrm>
            <a:off x="8321040" y="18414720"/>
            <a:ext cx="0" cy="4357069"/>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DAC624C-6F93-46D4-9832-5B5716791B9A}"/>
              </a:ext>
            </a:extLst>
          </p:cNvPr>
          <p:cNvCxnSpPr/>
          <p:nvPr/>
        </p:nvCxnSpPr>
        <p:spPr>
          <a:xfrm flipH="1">
            <a:off x="6434639" y="22771789"/>
            <a:ext cx="188640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86542B4-05E5-4801-9AB7-6C2BC50698CF}"/>
              </a:ext>
            </a:extLst>
          </p:cNvPr>
          <p:cNvCxnSpPr>
            <a:cxnSpLocks/>
            <a:stCxn id="79" idx="2"/>
          </p:cNvCxnSpPr>
          <p:nvPr/>
        </p:nvCxnSpPr>
        <p:spPr>
          <a:xfrm flipV="1">
            <a:off x="12149605" y="22258032"/>
            <a:ext cx="0" cy="806133"/>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91DF918-4508-4C40-B749-0B5BF53A42C3}"/>
              </a:ext>
            </a:extLst>
          </p:cNvPr>
          <p:cNvCxnSpPr>
            <a:cxnSpLocks/>
          </p:cNvCxnSpPr>
          <p:nvPr/>
        </p:nvCxnSpPr>
        <p:spPr>
          <a:xfrm>
            <a:off x="8321040" y="22258032"/>
            <a:ext cx="382856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66551A6-0C34-49E0-9A2A-F6403FFD14F9}"/>
              </a:ext>
            </a:extLst>
          </p:cNvPr>
          <p:cNvCxnSpPr>
            <a:stCxn id="68" idx="1"/>
          </p:cNvCxnSpPr>
          <p:nvPr/>
        </p:nvCxnSpPr>
        <p:spPr>
          <a:xfrm flipH="1">
            <a:off x="2920429" y="24199200"/>
            <a:ext cx="1148219" cy="25576"/>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43A17E3-A2E3-4A9B-AFD4-6A5367CDB515}"/>
              </a:ext>
            </a:extLst>
          </p:cNvPr>
          <p:cNvCxnSpPr/>
          <p:nvPr/>
        </p:nvCxnSpPr>
        <p:spPr>
          <a:xfrm>
            <a:off x="2892287" y="24254886"/>
            <a:ext cx="0" cy="3838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D28CB58-6A97-481B-BB53-2DED75ACCF24}"/>
              </a:ext>
            </a:extLst>
          </p:cNvPr>
          <p:cNvCxnSpPr/>
          <p:nvPr/>
        </p:nvCxnSpPr>
        <p:spPr>
          <a:xfrm flipH="1">
            <a:off x="5242942" y="26697633"/>
            <a:ext cx="1244546" cy="0"/>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DB9C34E5-2D18-43E7-B38E-22712975F16B}"/>
              </a:ext>
            </a:extLst>
          </p:cNvPr>
          <p:cNvCxnSpPr/>
          <p:nvPr/>
        </p:nvCxnSpPr>
        <p:spPr>
          <a:xfrm>
            <a:off x="5186149" y="26697632"/>
            <a:ext cx="0" cy="2784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C892D76-E3A0-4F7C-9E24-D531816052E3}"/>
              </a:ext>
            </a:extLst>
          </p:cNvPr>
          <p:cNvCxnSpPr>
            <a:cxnSpLocks/>
            <a:stCxn id="43" idx="2"/>
          </p:cNvCxnSpPr>
          <p:nvPr/>
        </p:nvCxnSpPr>
        <p:spPr>
          <a:xfrm>
            <a:off x="11205810" y="32459740"/>
            <a:ext cx="19910" cy="1069424"/>
          </a:xfrm>
          <a:prstGeom prst="line">
            <a:avLst/>
          </a:prstGeom>
          <a:ln w="38100"/>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32DA7D11-7A04-402C-87F2-15C18B795384}"/>
              </a:ext>
            </a:extLst>
          </p:cNvPr>
          <p:cNvCxnSpPr/>
          <p:nvPr/>
        </p:nvCxnSpPr>
        <p:spPr>
          <a:xfrm>
            <a:off x="11268330" y="33529164"/>
            <a:ext cx="298885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9CFE8650-F896-4776-834D-07A11B2DFC87}"/>
              </a:ext>
            </a:extLst>
          </p:cNvPr>
          <p:cNvCxnSpPr>
            <a:cxnSpLocks/>
          </p:cNvCxnSpPr>
          <p:nvPr/>
        </p:nvCxnSpPr>
        <p:spPr>
          <a:xfrm flipV="1">
            <a:off x="14275212" y="26345910"/>
            <a:ext cx="144804" cy="718325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9" name="CustomShape 28">
            <a:extLst>
              <a:ext uri="{FF2B5EF4-FFF2-40B4-BE49-F238E27FC236}">
                <a16:creationId xmlns:a16="http://schemas.microsoft.com/office/drawing/2014/main" id="{FDB50F77-F6C4-4DEE-ADA6-6F4A42DEFBC6}"/>
              </a:ext>
            </a:extLst>
          </p:cNvPr>
          <p:cNvSpPr/>
          <p:nvPr/>
        </p:nvSpPr>
        <p:spPr>
          <a:xfrm>
            <a:off x="6183130" y="32716110"/>
            <a:ext cx="3588668" cy="813054"/>
          </a:xfrm>
          <a:prstGeom prst="roundRect">
            <a:avLst>
              <a:gd name="adj" fmla="val 14400"/>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200" spc="-1" dirty="0">
                <a:solidFill>
                  <a:srgbClr val="000000"/>
                </a:solidFill>
                <a:uFill>
                  <a:solidFill>
                    <a:srgbClr val="FFFFFF"/>
                  </a:solidFill>
                </a:uFill>
                <a:latin typeface="Calibri"/>
              </a:rPr>
              <a:t>End</a:t>
            </a:r>
            <a:endParaRPr lang="en-US" sz="1800" b="0" strike="noStrike" spc="-1" dirty="0">
              <a:solidFill>
                <a:srgbClr val="000000"/>
              </a:solidFill>
              <a:uFill>
                <a:solidFill>
                  <a:srgbClr val="FFFFFF"/>
                </a:solidFill>
              </a:uFill>
              <a:latin typeface="Arial"/>
            </a:endParaRPr>
          </a:p>
        </p:txBody>
      </p:sp>
      <p:cxnSp>
        <p:nvCxnSpPr>
          <p:cNvPr id="101" name="Straight Arrow Connector 100">
            <a:extLst>
              <a:ext uri="{FF2B5EF4-FFF2-40B4-BE49-F238E27FC236}">
                <a16:creationId xmlns:a16="http://schemas.microsoft.com/office/drawing/2014/main" id="{EFB67D14-90AC-4A53-BE1F-2E704D925236}"/>
              </a:ext>
            </a:extLst>
          </p:cNvPr>
          <p:cNvCxnSpPr/>
          <p:nvPr/>
        </p:nvCxnSpPr>
        <p:spPr>
          <a:xfrm>
            <a:off x="7574580" y="28058220"/>
            <a:ext cx="859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F38BDA94-34AD-4B5A-BD7A-5424D0A282AC}"/>
              </a:ext>
            </a:extLst>
          </p:cNvPr>
          <p:cNvCxnSpPr>
            <a:stCxn id="44" idx="2"/>
          </p:cNvCxnSpPr>
          <p:nvPr/>
        </p:nvCxnSpPr>
        <p:spPr>
          <a:xfrm>
            <a:off x="11268331" y="28658181"/>
            <a:ext cx="18368" cy="7606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E8E9FFF2-B2B7-4A72-B394-8C6736BAACD3}"/>
              </a:ext>
            </a:extLst>
          </p:cNvPr>
          <p:cNvCxnSpPr>
            <a:cxnSpLocks/>
          </p:cNvCxnSpPr>
          <p:nvPr/>
        </p:nvCxnSpPr>
        <p:spPr>
          <a:xfrm>
            <a:off x="8352344" y="29356372"/>
            <a:ext cx="2915986"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379BE308-C76F-4226-92C0-6E28912ACAAB}"/>
              </a:ext>
            </a:extLst>
          </p:cNvPr>
          <p:cNvCxnSpPr/>
          <p:nvPr/>
        </p:nvCxnSpPr>
        <p:spPr>
          <a:xfrm>
            <a:off x="8284104" y="29314015"/>
            <a:ext cx="99785" cy="33275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5F1134AB-08E4-460B-9CCF-EC8A81925FFF}"/>
              </a:ext>
            </a:extLst>
          </p:cNvPr>
          <p:cNvCxnSpPr>
            <a:stCxn id="40" idx="1"/>
          </p:cNvCxnSpPr>
          <p:nvPr/>
        </p:nvCxnSpPr>
        <p:spPr>
          <a:xfrm>
            <a:off x="202654" y="25615473"/>
            <a:ext cx="111245" cy="5434667"/>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CACCBADE-E07C-4292-B907-1ECD54E91136}"/>
              </a:ext>
            </a:extLst>
          </p:cNvPr>
          <p:cNvCxnSpPr>
            <a:endCxn id="42" idx="1"/>
          </p:cNvCxnSpPr>
          <p:nvPr/>
        </p:nvCxnSpPr>
        <p:spPr>
          <a:xfrm>
            <a:off x="398592" y="31050140"/>
            <a:ext cx="234901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EA1557A3-B85F-4E5E-9D5A-08F3A01C4E79}"/>
              </a:ext>
            </a:extLst>
          </p:cNvPr>
          <p:cNvCxnSpPr>
            <a:stCxn id="42" idx="3"/>
          </p:cNvCxnSpPr>
          <p:nvPr/>
        </p:nvCxnSpPr>
        <p:spPr>
          <a:xfrm>
            <a:off x="8005943" y="31050140"/>
            <a:ext cx="5459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4948D5FA-6B35-4B3E-ACF6-3027A64213E1}"/>
              </a:ext>
            </a:extLst>
          </p:cNvPr>
          <p:cNvCxnSpPr>
            <a:cxnSpLocks/>
            <a:stCxn id="43" idx="3"/>
          </p:cNvCxnSpPr>
          <p:nvPr/>
        </p:nvCxnSpPr>
        <p:spPr>
          <a:xfrm flipH="1">
            <a:off x="13760468" y="31135480"/>
            <a:ext cx="74512" cy="1933685"/>
          </a:xfrm>
          <a:prstGeom prst="line">
            <a:avLst/>
          </a:prstGeom>
          <a:ln w="38100"/>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18CE2C91-EBDE-4781-AA77-5E4EBCBC4A54}"/>
              </a:ext>
            </a:extLst>
          </p:cNvPr>
          <p:cNvCxnSpPr>
            <a:cxnSpLocks/>
            <a:endCxn id="99" idx="3"/>
          </p:cNvCxnSpPr>
          <p:nvPr/>
        </p:nvCxnSpPr>
        <p:spPr>
          <a:xfrm flipH="1">
            <a:off x="9771798" y="33122637"/>
            <a:ext cx="398867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2" name="CustomShape 22">
            <a:extLst>
              <a:ext uri="{FF2B5EF4-FFF2-40B4-BE49-F238E27FC236}">
                <a16:creationId xmlns:a16="http://schemas.microsoft.com/office/drawing/2014/main" id="{075FA040-8392-4B16-A38D-468D5DB52523}"/>
              </a:ext>
            </a:extLst>
          </p:cNvPr>
          <p:cNvSpPr/>
          <p:nvPr/>
        </p:nvSpPr>
        <p:spPr>
          <a:xfrm>
            <a:off x="-204810" y="27404890"/>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dirty="0">
                <a:solidFill>
                  <a:srgbClr val="000000"/>
                </a:solidFill>
                <a:uFill>
                  <a:solidFill>
                    <a:srgbClr val="FFFFFF"/>
                  </a:solidFill>
                </a:uFill>
                <a:latin typeface="Arial"/>
                <a:ea typeface="DejaVu Sans"/>
              </a:rPr>
              <a:t>NO</a:t>
            </a:r>
            <a:endParaRPr lang="en-US" sz="1800" b="0" strike="noStrike" spc="-1" dirty="0">
              <a:solidFill>
                <a:srgbClr val="000000"/>
              </a:solidFill>
              <a:uFill>
                <a:solidFill>
                  <a:srgbClr val="FFFFFF"/>
                </a:solidFill>
              </a:uFill>
              <a:latin typeface="Arial"/>
            </a:endParaRPr>
          </a:p>
        </p:txBody>
      </p:sp>
      <p:sp>
        <p:nvSpPr>
          <p:cNvPr id="123" name="CustomShape 22">
            <a:extLst>
              <a:ext uri="{FF2B5EF4-FFF2-40B4-BE49-F238E27FC236}">
                <a16:creationId xmlns:a16="http://schemas.microsoft.com/office/drawing/2014/main" id="{EB5E3C9B-B6C9-4F43-8F54-880CB3C57108}"/>
              </a:ext>
            </a:extLst>
          </p:cNvPr>
          <p:cNvSpPr/>
          <p:nvPr/>
        </p:nvSpPr>
        <p:spPr>
          <a:xfrm>
            <a:off x="4943845" y="28921370"/>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dirty="0">
                <a:solidFill>
                  <a:srgbClr val="000000"/>
                </a:solidFill>
                <a:uFill>
                  <a:solidFill>
                    <a:srgbClr val="FFFFFF"/>
                  </a:solidFill>
                </a:uFill>
                <a:latin typeface="Arial"/>
                <a:ea typeface="DejaVu Sans"/>
              </a:rPr>
              <a:t>NO</a:t>
            </a:r>
            <a:endParaRPr lang="en-US" sz="1800" b="0" strike="noStrike" spc="-1" dirty="0">
              <a:solidFill>
                <a:srgbClr val="000000"/>
              </a:solidFill>
              <a:uFill>
                <a:solidFill>
                  <a:srgbClr val="FFFFFF"/>
                </a:solidFill>
              </a:uFill>
              <a:latin typeface="Arial"/>
            </a:endParaRPr>
          </a:p>
        </p:txBody>
      </p:sp>
      <p:sp>
        <p:nvSpPr>
          <p:cNvPr id="124" name="CustomShape 22">
            <a:extLst>
              <a:ext uri="{FF2B5EF4-FFF2-40B4-BE49-F238E27FC236}">
                <a16:creationId xmlns:a16="http://schemas.microsoft.com/office/drawing/2014/main" id="{8B3F9D11-7767-43D6-A096-743F3D8EE51F}"/>
              </a:ext>
            </a:extLst>
          </p:cNvPr>
          <p:cNvSpPr/>
          <p:nvPr/>
        </p:nvSpPr>
        <p:spPr>
          <a:xfrm>
            <a:off x="11711880" y="33207359"/>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b="0" strike="noStrike" spc="-1" dirty="0">
                <a:solidFill>
                  <a:srgbClr val="000000"/>
                </a:solidFill>
                <a:uFill>
                  <a:solidFill>
                    <a:srgbClr val="FFFFFF"/>
                  </a:solidFill>
                </a:uFill>
                <a:latin typeface="Arial"/>
                <a:ea typeface="DejaVu Sans"/>
              </a:rPr>
              <a:t>NO</a:t>
            </a:r>
            <a:endParaRPr lang="en-US" sz="1800" b="0" strike="noStrike" spc="-1" dirty="0">
              <a:solidFill>
                <a:srgbClr val="000000"/>
              </a:solidFill>
              <a:uFill>
                <a:solidFill>
                  <a:srgbClr val="FFFFFF"/>
                </a:solidFill>
              </a:uFill>
              <a:latin typeface="Arial"/>
            </a:endParaRPr>
          </a:p>
        </p:txBody>
      </p:sp>
      <p:sp>
        <p:nvSpPr>
          <p:cNvPr id="127" name="CustomShape 22">
            <a:extLst>
              <a:ext uri="{FF2B5EF4-FFF2-40B4-BE49-F238E27FC236}">
                <a16:creationId xmlns:a16="http://schemas.microsoft.com/office/drawing/2014/main" id="{04937E50-51C1-4E04-9441-DD699BD68F30}"/>
              </a:ext>
            </a:extLst>
          </p:cNvPr>
          <p:cNvSpPr/>
          <p:nvPr/>
        </p:nvSpPr>
        <p:spPr>
          <a:xfrm>
            <a:off x="1184120" y="22864757"/>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rPr>
              <a:t>YES</a:t>
            </a:r>
            <a:endParaRPr lang="en-US" sz="1800" b="0" strike="noStrike" spc="-1" dirty="0">
              <a:solidFill>
                <a:srgbClr val="000000"/>
              </a:solidFill>
              <a:uFill>
                <a:solidFill>
                  <a:srgbClr val="FFFFFF"/>
                </a:solidFill>
              </a:uFill>
              <a:latin typeface="Arial"/>
            </a:endParaRPr>
          </a:p>
        </p:txBody>
      </p:sp>
      <p:sp>
        <p:nvSpPr>
          <p:cNvPr id="128" name="CustomShape 22">
            <a:extLst>
              <a:ext uri="{FF2B5EF4-FFF2-40B4-BE49-F238E27FC236}">
                <a16:creationId xmlns:a16="http://schemas.microsoft.com/office/drawing/2014/main" id="{FFCD7C07-42CA-4726-871D-A5D28178731D}"/>
              </a:ext>
            </a:extLst>
          </p:cNvPr>
          <p:cNvSpPr/>
          <p:nvPr/>
        </p:nvSpPr>
        <p:spPr>
          <a:xfrm>
            <a:off x="4943845" y="25395150"/>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rPr>
              <a:t>YES</a:t>
            </a:r>
            <a:endParaRPr lang="en-US" sz="1800" b="0" strike="noStrike" spc="-1" dirty="0">
              <a:solidFill>
                <a:srgbClr val="000000"/>
              </a:solidFill>
              <a:uFill>
                <a:solidFill>
                  <a:srgbClr val="FFFFFF"/>
                </a:solidFill>
              </a:uFill>
              <a:latin typeface="Arial"/>
            </a:endParaRPr>
          </a:p>
        </p:txBody>
      </p:sp>
      <p:sp>
        <p:nvSpPr>
          <p:cNvPr id="129" name="CustomShape 22">
            <a:extLst>
              <a:ext uri="{FF2B5EF4-FFF2-40B4-BE49-F238E27FC236}">
                <a16:creationId xmlns:a16="http://schemas.microsoft.com/office/drawing/2014/main" id="{9EF7C9DF-70FB-4BC5-AB61-B543689A4DEF}"/>
              </a:ext>
            </a:extLst>
          </p:cNvPr>
          <p:cNvSpPr/>
          <p:nvPr/>
        </p:nvSpPr>
        <p:spPr>
          <a:xfrm>
            <a:off x="7047952" y="27158767"/>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rPr>
              <a:t>YES</a:t>
            </a:r>
            <a:endParaRPr lang="en-US" sz="1800" b="0" strike="noStrike" spc="-1" dirty="0">
              <a:solidFill>
                <a:srgbClr val="000000"/>
              </a:solidFill>
              <a:uFill>
                <a:solidFill>
                  <a:srgbClr val="FFFFFF"/>
                </a:solidFill>
              </a:uFill>
              <a:latin typeface="Arial"/>
            </a:endParaRPr>
          </a:p>
        </p:txBody>
      </p:sp>
      <p:sp>
        <p:nvSpPr>
          <p:cNvPr id="130" name="CustomShape 22">
            <a:extLst>
              <a:ext uri="{FF2B5EF4-FFF2-40B4-BE49-F238E27FC236}">
                <a16:creationId xmlns:a16="http://schemas.microsoft.com/office/drawing/2014/main" id="{CB5BAB4C-135E-4420-871E-139E833C9742}"/>
              </a:ext>
            </a:extLst>
          </p:cNvPr>
          <p:cNvSpPr/>
          <p:nvPr/>
        </p:nvSpPr>
        <p:spPr>
          <a:xfrm>
            <a:off x="12249887" y="31500475"/>
            <a:ext cx="2004120" cy="950760"/>
          </a:xfrm>
          <a:prstGeom prst="rect">
            <a:avLst/>
          </a:prstGeom>
          <a:noFill/>
          <a:ln>
            <a:noFill/>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pc="-1" dirty="0">
                <a:solidFill>
                  <a:srgbClr val="000000"/>
                </a:solidFill>
                <a:uFill>
                  <a:solidFill>
                    <a:srgbClr val="FFFFFF"/>
                  </a:solidFill>
                </a:uFill>
                <a:latin typeface="Arial"/>
              </a:rPr>
              <a:t>YES</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8725</TotalTime>
  <Words>638</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Symbol</vt:lpstr>
      <vt:lpstr>Times New Roman</vt:lpstr>
      <vt:lpstr>Ubuntu</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 Jiao</dc:creator>
  <dc:description/>
  <cp:lastModifiedBy>Islam, Fahima F.</cp:lastModifiedBy>
  <cp:revision>269</cp:revision>
  <cp:lastPrinted>2018-06-19T20:36:51Z</cp:lastPrinted>
  <dcterms:modified xsi:type="dcterms:W3CDTF">2019-10-07T20:45:30Z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