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4"/>
  </p:notesMasterIdLst>
  <p:sldIdLst>
    <p:sldId id="267" r:id="rId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7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D9DFE-7202-428C-ADFA-910B5330325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AFCC9-42B4-4EDF-AB0A-47154A543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46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2950" y="26457"/>
            <a:ext cx="4322618" cy="4227460"/>
          </a:xfrm>
          <a:prstGeom prst="rect">
            <a:avLst/>
          </a:prstGeom>
        </p:spPr>
      </p:pic>
      <p:sp>
        <p:nvSpPr>
          <p:cNvPr id="33" name="Freeform 12"/>
          <p:cNvSpPr>
            <a:spLocks/>
          </p:cNvSpPr>
          <p:nvPr/>
        </p:nvSpPr>
        <p:spPr bwMode="auto">
          <a:xfrm>
            <a:off x="7847469" y="0"/>
            <a:ext cx="4344531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4" name="Freeform 13"/>
          <p:cNvSpPr>
            <a:spLocks/>
          </p:cNvSpPr>
          <p:nvPr/>
        </p:nvSpPr>
        <p:spPr bwMode="auto">
          <a:xfrm>
            <a:off x="7553479" y="0"/>
            <a:ext cx="1236985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TextBox 9"/>
          <p:cNvSpPr txBox="1"/>
          <p:nvPr/>
        </p:nvSpPr>
        <p:spPr>
          <a:xfrm>
            <a:off x="355166" y="6270708"/>
            <a:ext cx="2115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chemeClr val="tx2"/>
                </a:solidFill>
              </a:rPr>
              <a:t>ORNL is managed by UT-Battelle </a:t>
            </a:r>
            <a:br>
              <a:rPr lang="en-US" sz="1000" b="0" dirty="0">
                <a:solidFill>
                  <a:schemeClr val="tx2"/>
                </a:solidFill>
              </a:rPr>
            </a:br>
            <a:r>
              <a:rPr lang="en-US" sz="1000" b="0" dirty="0">
                <a:solidFill>
                  <a:schemeClr val="tx2"/>
                </a:solidFill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94" y="320041"/>
            <a:ext cx="5546896" cy="929485"/>
          </a:xfrm>
        </p:spPr>
        <p:txBody>
          <a:bodyPr/>
          <a:lstStyle>
            <a:lvl1pPr algn="l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562" y="2001549"/>
            <a:ext cx="5486721" cy="7571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987" r="6047" b="8563"/>
          <a:stretch/>
        </p:blipFill>
        <p:spPr>
          <a:xfrm>
            <a:off x="8353696" y="66"/>
            <a:ext cx="383830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3115" y="1266092"/>
            <a:ext cx="2152835" cy="2152275"/>
          </a:xfrm>
          <a:prstGeom prst="ellipse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6" name="Picture 25" descr="DifScat_better vibe.jpg.jpe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9888" y="1856187"/>
            <a:ext cx="1868989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4960" y="3169875"/>
            <a:ext cx="1665838" cy="1665404"/>
          </a:xfrm>
          <a:prstGeom prst="ellipse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5111" y="3294120"/>
            <a:ext cx="1426013" cy="1386314"/>
          </a:xfrm>
          <a:prstGeom prst="rect">
            <a:avLst/>
          </a:prstGeom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800" y="6309360"/>
            <a:ext cx="1920739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7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94" y="320040"/>
            <a:ext cx="11504904" cy="5109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84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78" y="320040"/>
            <a:ext cx="11425236" cy="5109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63" y="1508760"/>
            <a:ext cx="11372771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0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43" y="320040"/>
            <a:ext cx="11504904" cy="51090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562" y="1444752"/>
            <a:ext cx="5590038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562" y="2270334"/>
            <a:ext cx="5590038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444752"/>
            <a:ext cx="5533375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70334"/>
            <a:ext cx="5533375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7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2950" y="26457"/>
            <a:ext cx="4322618" cy="4227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95" y="320041"/>
            <a:ext cx="3804943" cy="9294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 12"/>
          <p:cNvSpPr>
            <a:spLocks/>
          </p:cNvSpPr>
          <p:nvPr/>
        </p:nvSpPr>
        <p:spPr bwMode="auto">
          <a:xfrm>
            <a:off x="7847469" y="0"/>
            <a:ext cx="4344531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0" name="Freeform 13"/>
          <p:cNvSpPr>
            <a:spLocks/>
          </p:cNvSpPr>
          <p:nvPr/>
        </p:nvSpPr>
        <p:spPr bwMode="auto">
          <a:xfrm>
            <a:off x="7553479" y="0"/>
            <a:ext cx="1236985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820" r="6047" b="8563"/>
          <a:stretch/>
        </p:blipFill>
        <p:spPr>
          <a:xfrm>
            <a:off x="8338452" y="66"/>
            <a:ext cx="3853549" cy="62706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489" y="6309360"/>
            <a:ext cx="1920739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9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94" y="320040"/>
            <a:ext cx="11504904" cy="5109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1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2950" y="26457"/>
            <a:ext cx="4322618" cy="4227460"/>
          </a:xfrm>
          <a:prstGeom prst="rect">
            <a:avLst/>
          </a:prstGeom>
        </p:spPr>
      </p:pic>
      <p:sp>
        <p:nvSpPr>
          <p:cNvPr id="33" name="Freeform 12"/>
          <p:cNvSpPr>
            <a:spLocks/>
          </p:cNvSpPr>
          <p:nvPr/>
        </p:nvSpPr>
        <p:spPr bwMode="auto">
          <a:xfrm>
            <a:off x="7847469" y="0"/>
            <a:ext cx="4344531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/>
        </p:nvSpPr>
        <p:spPr bwMode="auto">
          <a:xfrm>
            <a:off x="7553479" y="0"/>
            <a:ext cx="1236985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5166" y="6270708"/>
            <a:ext cx="2115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chemeClr val="tx2"/>
                </a:solidFill>
              </a:rPr>
              <a:t>ORNL is managed by UT-Battelle </a:t>
            </a:r>
            <a:br>
              <a:rPr lang="en-US" sz="1000" b="0" dirty="0">
                <a:solidFill>
                  <a:schemeClr val="tx2"/>
                </a:solidFill>
              </a:rPr>
            </a:br>
            <a:r>
              <a:rPr lang="en-US" sz="1000" b="0" dirty="0">
                <a:solidFill>
                  <a:schemeClr val="tx2"/>
                </a:solidFill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94" y="320041"/>
            <a:ext cx="5546896" cy="929485"/>
          </a:xfrm>
        </p:spPr>
        <p:txBody>
          <a:bodyPr/>
          <a:lstStyle>
            <a:lvl1pPr algn="l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562" y="2001549"/>
            <a:ext cx="5486721" cy="7571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987" r="6047" b="8563"/>
          <a:stretch/>
        </p:blipFill>
        <p:spPr>
          <a:xfrm>
            <a:off x="8353696" y="66"/>
            <a:ext cx="383830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3115" y="1266092"/>
            <a:ext cx="2152835" cy="2152275"/>
          </a:xfrm>
          <a:prstGeom prst="ellipse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6" name="Picture 25" descr="DifScat_better vibe.jpg.jpe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9888" y="1856187"/>
            <a:ext cx="1868989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4960" y="3169875"/>
            <a:ext cx="1665838" cy="1665404"/>
          </a:xfrm>
          <a:prstGeom prst="ellipse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5111" y="3294120"/>
            <a:ext cx="1426013" cy="1386314"/>
          </a:xfrm>
          <a:prstGeom prst="rect">
            <a:avLst/>
          </a:prstGeom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800" y="6309360"/>
            <a:ext cx="1920739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78" y="320040"/>
            <a:ext cx="11425236" cy="5109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63" y="1508760"/>
            <a:ext cx="11372771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0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43" y="320040"/>
            <a:ext cx="11504904" cy="51090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562" y="1444752"/>
            <a:ext cx="5590038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562" y="2270334"/>
            <a:ext cx="5590038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444752"/>
            <a:ext cx="5533375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70334"/>
            <a:ext cx="5533375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9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2950" y="26457"/>
            <a:ext cx="4322618" cy="4227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95" y="320041"/>
            <a:ext cx="3804943" cy="9294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 12"/>
          <p:cNvSpPr>
            <a:spLocks/>
          </p:cNvSpPr>
          <p:nvPr/>
        </p:nvSpPr>
        <p:spPr bwMode="auto">
          <a:xfrm>
            <a:off x="7847469" y="0"/>
            <a:ext cx="4344531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3"/>
          <p:cNvSpPr>
            <a:spLocks/>
          </p:cNvSpPr>
          <p:nvPr/>
        </p:nvSpPr>
        <p:spPr bwMode="auto">
          <a:xfrm>
            <a:off x="7553479" y="0"/>
            <a:ext cx="1236985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820" r="6047" b="8563"/>
          <a:stretch/>
        </p:blipFill>
        <p:spPr>
          <a:xfrm>
            <a:off x="8338452" y="66"/>
            <a:ext cx="3853549" cy="62706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489" y="6309360"/>
            <a:ext cx="1920739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6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1635" y="-807261"/>
            <a:ext cx="10222920" cy="76651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2950" y="26457"/>
            <a:ext cx="4322618" cy="422746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4211" y="320041"/>
            <a:ext cx="11378099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7563" y="1508761"/>
            <a:ext cx="11523520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76607" y="6513051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256"/>
          <p:cNvSpPr txBox="1">
            <a:spLocks noChangeArrowheads="1"/>
          </p:cNvSpPr>
          <p:nvPr/>
        </p:nvSpPr>
        <p:spPr>
          <a:xfrm>
            <a:off x="366659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rgbClr val="BFBFBF"/>
                </a:solidFill>
                <a:latin typeface="Arial" pitchFamily="34" charset="0"/>
                <a:cs typeface="Arial" pitchFamily="34" charset="0"/>
              </a:rPr>
              <a:t>Presentation</a:t>
            </a:r>
            <a:r>
              <a:rPr lang="en-US" sz="1000" baseline="0" dirty="0">
                <a:solidFill>
                  <a:srgbClr val="BFBFBF"/>
                </a:solidFill>
                <a:latin typeface="Arial" pitchFamily="34" charset="0"/>
                <a:cs typeface="Arial" pitchFamily="34" charset="0"/>
              </a:rPr>
              <a:t> name</a:t>
            </a:r>
            <a:endParaRPr lang="en-US" sz="1000" dirty="0">
              <a:solidFill>
                <a:srgbClr val="BFBFB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489" y="6309360"/>
            <a:ext cx="1920739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9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1635" y="-807261"/>
            <a:ext cx="10222920" cy="76651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2950" y="26457"/>
            <a:ext cx="4322618" cy="422746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4211" y="320041"/>
            <a:ext cx="11378099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7563" y="1508761"/>
            <a:ext cx="11523520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76607" y="6513051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256"/>
          <p:cNvSpPr txBox="1">
            <a:spLocks noChangeArrowheads="1"/>
          </p:cNvSpPr>
          <p:nvPr/>
        </p:nvSpPr>
        <p:spPr>
          <a:xfrm>
            <a:off x="366659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rgbClr val="BFBFBF"/>
                </a:solidFill>
                <a:latin typeface="Arial" pitchFamily="34" charset="0"/>
                <a:cs typeface="Arial" pitchFamily="34" charset="0"/>
              </a:rPr>
              <a:t>Presentation</a:t>
            </a:r>
            <a:r>
              <a:rPr lang="en-US" sz="1000" baseline="0" dirty="0">
                <a:solidFill>
                  <a:srgbClr val="BFBFBF"/>
                </a:solidFill>
                <a:latin typeface="Arial" pitchFamily="34" charset="0"/>
                <a:cs typeface="Arial" pitchFamily="34" charset="0"/>
              </a:rPr>
              <a:t> name</a:t>
            </a:r>
            <a:endParaRPr lang="en-US" sz="1000" dirty="0">
              <a:solidFill>
                <a:srgbClr val="BFBFB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489" y="6309360"/>
            <a:ext cx="1920739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5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23E0-983D-4766-8A23-703A54E41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of view of the collimator of high-angle detector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BA7CFD7-FAFF-4722-AEB4-E7D961D47C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518893"/>
              </p:ext>
            </p:extLst>
          </p:nvPr>
        </p:nvGraphicFramePr>
        <p:xfrm>
          <a:off x="6096000" y="830949"/>
          <a:ext cx="6676746" cy="5159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830949"/>
                        <a:ext cx="6676746" cy="5159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94AF13-FC24-4958-9505-FAC143594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63" y="1508759"/>
            <a:ext cx="5082853" cy="4668105"/>
          </a:xfrm>
        </p:spPr>
        <p:txBody>
          <a:bodyPr/>
          <a:lstStyle/>
          <a:p>
            <a:r>
              <a:rPr lang="en-US" dirty="0"/>
              <a:t>Horizontal opening of incident slit is 5mm </a:t>
            </a:r>
          </a:p>
          <a:p>
            <a:r>
              <a:rPr lang="en-US" dirty="0"/>
              <a:t>The circle indicates a 6mm V can of sample, which is powder measurement setup.</a:t>
            </a:r>
          </a:p>
          <a:p>
            <a:endParaRPr lang="en-US" dirty="0"/>
          </a:p>
          <a:p>
            <a:r>
              <a:rPr lang="en-US" dirty="0"/>
              <a:t>Data are saved in the excel.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ADAE18-ED85-4450-A260-25F6F674B121}"/>
              </a:ext>
            </a:extLst>
          </p:cNvPr>
          <p:cNvCxnSpPr>
            <a:cxnSpLocks/>
          </p:cNvCxnSpPr>
          <p:nvPr/>
        </p:nvCxnSpPr>
        <p:spPr>
          <a:xfrm flipH="1">
            <a:off x="6198639" y="2071396"/>
            <a:ext cx="3843267" cy="336835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2B5862-6776-45F8-ACEB-DB02F5035603}"/>
              </a:ext>
            </a:extLst>
          </p:cNvPr>
          <p:cNvCxnSpPr>
            <a:cxnSpLocks/>
          </p:cNvCxnSpPr>
          <p:nvPr/>
        </p:nvCxnSpPr>
        <p:spPr>
          <a:xfrm flipH="1">
            <a:off x="6826623" y="2476982"/>
            <a:ext cx="3880868" cy="3401304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5068441-7A27-4E32-B1AD-C4D8DD7A41F8}"/>
              </a:ext>
            </a:extLst>
          </p:cNvPr>
          <p:cNvCxnSpPr>
            <a:cxnSpLocks/>
          </p:cNvCxnSpPr>
          <p:nvPr/>
        </p:nvCxnSpPr>
        <p:spPr>
          <a:xfrm flipH="1">
            <a:off x="5868955" y="2183364"/>
            <a:ext cx="5313083" cy="141825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2B3809-FF04-47A7-91DE-77C04B1E1AE9}"/>
              </a:ext>
            </a:extLst>
          </p:cNvPr>
          <p:cNvCxnSpPr>
            <a:cxnSpLocks/>
          </p:cNvCxnSpPr>
          <p:nvPr/>
        </p:nvCxnSpPr>
        <p:spPr>
          <a:xfrm flipH="1">
            <a:off x="5993362" y="3713585"/>
            <a:ext cx="3592717" cy="95902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8527857-C132-4585-8618-6B53A9A97F78}"/>
              </a:ext>
            </a:extLst>
          </p:cNvPr>
          <p:cNvSpPr txBox="1"/>
          <p:nvPr/>
        </p:nvSpPr>
        <p:spPr>
          <a:xfrm rot="19064421">
            <a:off x="5393958" y="5604959"/>
            <a:ext cx="195438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Incident neutrons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6272C1-687D-4B66-84D0-414ADBA3B9E6}"/>
              </a:ext>
            </a:extLst>
          </p:cNvPr>
          <p:cNvSpPr txBox="1"/>
          <p:nvPr/>
        </p:nvSpPr>
        <p:spPr>
          <a:xfrm rot="20585564">
            <a:off x="5490792" y="3934956"/>
            <a:ext cx="105670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Detector</a:t>
            </a:r>
          </a:p>
        </p:txBody>
      </p:sp>
    </p:spTree>
    <p:extLst>
      <p:ext uri="{BB962C8B-B14F-4D97-AF65-F5344CB8AC3E}">
        <p14:creationId xmlns:p14="http://schemas.microsoft.com/office/powerpoint/2010/main" val="2297313848"/>
      </p:ext>
    </p:extLst>
  </p:cSld>
  <p:clrMapOvr>
    <a:masterClrMapping/>
  </p:clrMapOvr>
</p:sld>
</file>

<file path=ppt/theme/theme1.xml><?xml version="1.0" encoding="utf-8"?>
<a:theme xmlns:a="http://schemas.openxmlformats.org/drawingml/2006/main" name="ORNL 16x9 template_SNS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RNL 16x9 template_SNS" id="{15D4A60F-04A2-4E5E-BB3F-F910CE6A4273}" vid="{AADB4210-67D2-439C-8763-D47E06EC5510}"/>
    </a:ext>
  </a:extLst>
</a:theme>
</file>

<file path=ppt/theme/theme2.xml><?xml version="1.0" encoding="utf-8"?>
<a:theme xmlns:a="http://schemas.openxmlformats.org/drawingml/2006/main" name="1_ORNL 16x9 template_SNS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RNL 16x9 template_SNS" id="{15D4A60F-04A2-4E5E-BB3F-F910CE6A4273}" vid="{AADB4210-67D2-439C-8763-D47E06EC551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97</TotalTime>
  <Words>42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ORNL 16x9 template_SNS</vt:lpstr>
      <vt:lpstr>1_ORNL 16x9 template_SNS</vt:lpstr>
      <vt:lpstr>Graph</vt:lpstr>
      <vt:lpstr>Field of view of the collimator of high-angle detector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LPSD Collimator Field of View</dc:title>
  <dc:creator>Chen, Yan</dc:creator>
  <cp:lastModifiedBy>Chen, Yan</cp:lastModifiedBy>
  <cp:revision>20</cp:revision>
  <dcterms:created xsi:type="dcterms:W3CDTF">2018-11-15T21:26:57Z</dcterms:created>
  <dcterms:modified xsi:type="dcterms:W3CDTF">2020-03-04T22:19:17Z</dcterms:modified>
</cp:coreProperties>
</file>