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840" r:id="rId2"/>
    <p:sldMasterId id="2147484140" r:id="rId3"/>
  </p:sldMasterIdLst>
  <p:notesMasterIdLst>
    <p:notesMasterId r:id="rId24"/>
  </p:notesMasterIdLst>
  <p:handoutMasterIdLst>
    <p:handoutMasterId r:id="rId25"/>
  </p:handoutMasterIdLst>
  <p:sldIdLst>
    <p:sldId id="256" r:id="rId4"/>
    <p:sldId id="257" r:id="rId5"/>
    <p:sldId id="261" r:id="rId6"/>
    <p:sldId id="258" r:id="rId7"/>
    <p:sldId id="259" r:id="rId8"/>
    <p:sldId id="260" r:id="rId9"/>
    <p:sldId id="262" r:id="rId10"/>
    <p:sldId id="263" r:id="rId11"/>
    <p:sldId id="264" r:id="rId12"/>
    <p:sldId id="265" r:id="rId13"/>
    <p:sldId id="274" r:id="rId14"/>
    <p:sldId id="266" r:id="rId15"/>
    <p:sldId id="272" r:id="rId16"/>
    <p:sldId id="271" r:id="rId17"/>
    <p:sldId id="273" r:id="rId18"/>
    <p:sldId id="270" r:id="rId19"/>
    <p:sldId id="269" r:id="rId20"/>
    <p:sldId id="275" r:id="rId21"/>
    <p:sldId id="268" r:id="rId22"/>
    <p:sldId id="276"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8" d="100"/>
          <a:sy n="78" d="100"/>
        </p:scale>
        <p:origin x="456" y="84"/>
      </p:cViewPr>
      <p:guideLst>
        <p:guide orient="horz" pos="2160"/>
        <p:guide pos="3840"/>
      </p:guideLst>
    </p:cSldViewPr>
  </p:slideViewPr>
  <p:notesTextViewPr>
    <p:cViewPr>
      <p:scale>
        <a:sx n="1" d="1"/>
        <a:sy n="1" d="1"/>
      </p:scale>
      <p:origin x="0" y="0"/>
    </p:cViewPr>
  </p:notesTextViewPr>
  <p:notesViewPr>
    <p:cSldViewPr snapToGrid="0">
      <p:cViewPr varScale="1">
        <p:scale>
          <a:sx n="63" d="100"/>
          <a:sy n="63" d="100"/>
        </p:scale>
        <p:origin x="2838"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presProps" Target="presProps.xml"/><Relationship Id="rId3" Type="http://schemas.openxmlformats.org/officeDocument/2006/relationships/slideMaster" Target="slideMasters/slideMaster2.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handoutMaster" Target="handoutMasters/handoutMaster1.xml"/><Relationship Id="rId2" Type="http://schemas.openxmlformats.org/officeDocument/2006/relationships/slideMaster" Target="slideMasters/slideMaster1.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notesMaster" Target="notesMasters/notesMaster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FC8851E-6736-4E42-9E6C-A2A7FCAC74CF}" type="datetimeFigureOut">
              <a:rPr lang="en-US"/>
              <a:t>9/15/2020</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C0F5062-65FA-4F14-BD11-BF5FE5F17E98}" type="slidenum">
              <a:rPr/>
              <a:t>‹#›</a:t>
            </a:fld>
            <a:endParaRPr/>
          </a:p>
        </p:txBody>
      </p:sp>
    </p:spTree>
    <p:extLst>
      <p:ext uri="{BB962C8B-B14F-4D97-AF65-F5344CB8AC3E}">
        <p14:creationId xmlns:p14="http://schemas.microsoft.com/office/powerpoint/2010/main" val="16264225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9E93C0-A8B4-4897-A2AD-DFF65BCE93BB}" type="datetimeFigureOut">
              <a:rPr lang="en-US"/>
              <a:t>9/15/2020</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339D09B-4066-447A-9E1E-2A29C5455DB6}" type="slidenum">
              <a:rPr/>
              <a:t>‹#›</a:t>
            </a:fld>
            <a:endParaRPr/>
          </a:p>
        </p:txBody>
      </p:sp>
    </p:spTree>
    <p:extLst>
      <p:ext uri="{BB962C8B-B14F-4D97-AF65-F5344CB8AC3E}">
        <p14:creationId xmlns:p14="http://schemas.microsoft.com/office/powerpoint/2010/main" val="6514123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339D09B-4066-447A-9E1E-2A29C5455DB6}" type="slidenum">
              <a:rPr lang="en-US" smtClean="0"/>
              <a:t>1</a:t>
            </a:fld>
            <a:endParaRPr lang="en-US"/>
          </a:p>
        </p:txBody>
      </p:sp>
    </p:spTree>
    <p:extLst>
      <p:ext uri="{BB962C8B-B14F-4D97-AF65-F5344CB8AC3E}">
        <p14:creationId xmlns:p14="http://schemas.microsoft.com/office/powerpoint/2010/main" val="14081584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339D09B-4066-447A-9E1E-2A29C5455DB6}" type="slidenum">
              <a:rPr lang="en-US" smtClean="0"/>
              <a:t>19</a:t>
            </a:fld>
            <a:endParaRPr lang="en-US"/>
          </a:p>
        </p:txBody>
      </p:sp>
    </p:spTree>
    <p:extLst>
      <p:ext uri="{BB962C8B-B14F-4D97-AF65-F5344CB8AC3E}">
        <p14:creationId xmlns:p14="http://schemas.microsoft.com/office/powerpoint/2010/main" val="24657165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4530"/>
            <a:ext cx="9144000" cy="2387600"/>
          </a:xfrm>
        </p:spPr>
        <p:txBody>
          <a:bodyPr anchor="b">
            <a:normAutofit/>
          </a:bodyPr>
          <a:lstStyle>
            <a:lvl1pPr algn="ctr">
              <a:defRPr sz="6000"/>
            </a:lvl1pPr>
          </a:lstStyle>
          <a:p>
            <a:r>
              <a:rPr lang="en-US"/>
              <a:t>Click to edit Master title style</a:t>
            </a:r>
            <a:endParaRPr/>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2400">
                <a:solidFill>
                  <a:schemeClr val="tx1">
                    <a:lumMod val="75000"/>
                    <a:lumOff val="25000"/>
                  </a:schemeClr>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a:p>
        </p:txBody>
      </p:sp>
      <p:sp>
        <p:nvSpPr>
          <p:cNvPr id="4" name="Date Placeholder 3"/>
          <p:cNvSpPr>
            <a:spLocks noGrp="1"/>
          </p:cNvSpPr>
          <p:nvPr>
            <p:ph type="dt" sz="half" idx="10"/>
          </p:nvPr>
        </p:nvSpPr>
        <p:spPr/>
        <p:txBody>
          <a:bodyPr/>
          <a:lstStyle/>
          <a:p>
            <a:fld id="{BFB64A11-BD99-427B-8A5A-9B690ACDA87A}" type="datetime1">
              <a:rPr lang="en-US" smtClean="0"/>
              <a:t>9/15/2020</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4FAB73BC-B049-4115-A692-8D63A059BFB8}" type="slidenum">
              <a:rPr/>
              <a:t>‹#›</a:t>
            </a:fld>
            <a:endParaRPr/>
          </a:p>
        </p:txBody>
      </p:sp>
    </p:spTree>
    <p:extLst>
      <p:ext uri="{BB962C8B-B14F-4D97-AF65-F5344CB8AC3E}">
        <p14:creationId xmlns:p14="http://schemas.microsoft.com/office/powerpoint/2010/main" val="29423619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9C8382C6-948A-490E-AC93-250AC591853C}" type="datetime1">
              <a:rPr lang="en-US" smtClean="0"/>
              <a:t>9/15/2020</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4FAB73BC-B049-4115-A692-8D63A059BFB8}" type="slidenum">
              <a:rPr/>
              <a:t>‹#›</a:t>
            </a:fld>
            <a:endParaRPr/>
          </a:p>
        </p:txBody>
      </p:sp>
    </p:spTree>
    <p:extLst>
      <p:ext uri="{BB962C8B-B14F-4D97-AF65-F5344CB8AC3E}">
        <p14:creationId xmlns:p14="http://schemas.microsoft.com/office/powerpoint/2010/main" val="35362568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274638"/>
            <a:ext cx="2628900" cy="5897562"/>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838200" y="274638"/>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8A5EE16E-394D-41D4-B910-96B0B7D8E475}" type="datetime1">
              <a:rPr lang="en-US" smtClean="0"/>
              <a:t>9/15/2020</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4FAB73BC-B049-4115-A692-8D63A059BFB8}" type="slidenum">
              <a:rPr/>
              <a:t>‹#›</a:t>
            </a:fld>
            <a:endParaRPr/>
          </a:p>
        </p:txBody>
      </p:sp>
    </p:spTree>
    <p:extLst>
      <p:ext uri="{BB962C8B-B14F-4D97-AF65-F5344CB8AC3E}">
        <p14:creationId xmlns:p14="http://schemas.microsoft.com/office/powerpoint/2010/main" val="13586516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4C63B51-C5F7-40CC-89F9-4E0DE1D004C8}" type="datetime1">
              <a:rPr lang="en-US" smtClean="0"/>
              <a:t>9/15/2020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25914736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2DB2395B-8580-491E-A737-F1F9FD37795B}" type="datetime1">
              <a:rPr lang="en-US" smtClean="0"/>
              <a:t>9/15/2020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17183709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DA553D6-60F1-4D7B-B1A8-6FE641A2933B}" type="datetime1">
              <a:rPr lang="en-US" smtClean="0"/>
              <a:t>9/15/2020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28778559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F3D991A-BFF9-4F10-B363-69312B272FB5}" type="datetime1">
              <a:rPr lang="en-US" smtClean="0"/>
              <a:t>9/15/2020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39696142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E653DB8-2F71-4B6C-ABA7-95A69BE704BD}" type="datetime1">
              <a:rPr lang="en-US" smtClean="0"/>
              <a:t>9/15/2020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15248271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5E467349-0BCB-437F-8C41-12756456C8E4}" type="datetime1">
              <a:rPr lang="en-US" smtClean="0"/>
              <a:t>9/15/2020</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71071157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70E47178-D4CE-47AE-AA5C-FC0C4B6CC623}" type="datetime1">
              <a:rPr lang="en-US" smtClean="0"/>
              <a:t>9/15/2020</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259149475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B767D794-BF38-4B0A-AF8F-B43335E14A1A}" type="datetime1">
              <a:rPr lang="en-US" smtClean="0"/>
              <a:t>9/15/2020</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38067183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732C418B-0225-4C7C-963B-BD54C47FB93E}" type="datetime1">
              <a:rPr lang="en-US" smtClean="0"/>
              <a:t>9/15/2020</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4FAB73BC-B049-4115-A692-8D63A059BFB8}" type="slidenum">
              <a:rPr/>
              <a:t>‹#›</a:t>
            </a:fld>
            <a:endParaRPr/>
          </a:p>
        </p:txBody>
      </p:sp>
    </p:spTree>
    <p:extLst>
      <p:ext uri="{BB962C8B-B14F-4D97-AF65-F5344CB8AC3E}">
        <p14:creationId xmlns:p14="http://schemas.microsoft.com/office/powerpoint/2010/main" val="340508237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19BE7B1-6567-4E12-9B0B-B2FC8223A36D}" type="datetime1">
              <a:rPr lang="en-US" smtClean="0"/>
              <a:t>9/15/2020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136506018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95442FF-AD25-451B-AA06-DC9F39EECAE8}" type="datetime1">
              <a:rPr lang="en-US" smtClean="0"/>
              <a:t>9/15/2020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156973630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FBD40A69-5639-4D95-B999-93B06429D8B8}" type="datetime1">
              <a:rPr lang="en-US" smtClean="0"/>
              <a:t>9/15/2020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332871482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E4E9E4DE-C7E3-477F-ACBB-1356B7731E5D}" type="datetime1">
              <a:rPr lang="en-US" smtClean="0"/>
              <a:t>9/15/2020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58011838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D0C2C8-1E2B-4E82-BADE-0EA1CA413893}" type="datetime1">
              <a:rPr lang="en-US" smtClean="0"/>
              <a:t>9/15/2020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231223886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40AB7D0-9171-494F-9349-08BFA3F4DF18}" type="datetime1">
              <a:rPr lang="en-US" smtClean="0"/>
              <a:t>9/15/2020</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369770957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B6F9D7C-5D53-4B82-9FBB-35084B37AA4F}" type="datetime1">
              <a:rPr lang="en-US" smtClean="0"/>
              <a:t>9/15/2020</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159300225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B8F5317-FE03-43FB-A26F-0BC5D90D364D}" type="datetime1">
              <a:rPr lang="en-US" smtClean="0"/>
              <a:t>9/15/2020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335967705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6542A4B-FBC2-44F0-AE56-92EF7EF716DF}" type="datetime1">
              <a:rPr lang="en-US" smtClean="0"/>
              <a:t>9/15/2020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24272099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12423"/>
            <a:ext cx="10515600" cy="2851208"/>
          </a:xfrm>
        </p:spPr>
        <p:txBody>
          <a:bodyPr anchor="b">
            <a:normAutofit/>
          </a:bodyPr>
          <a:lstStyle>
            <a:lvl1pPr>
              <a:defRPr sz="6000" b="0"/>
            </a:lvl1pPr>
          </a:lstStyle>
          <a:p>
            <a:r>
              <a:rPr lang="en-US"/>
              <a:t>Click to edit Master title style</a:t>
            </a:r>
            <a:endParaRPr/>
          </a:p>
        </p:txBody>
      </p:sp>
      <p:sp>
        <p:nvSpPr>
          <p:cNvPr id="3" name="Text Placeholder 2"/>
          <p:cNvSpPr>
            <a:spLocks noGrp="1"/>
          </p:cNvSpPr>
          <p:nvPr>
            <p:ph type="body" idx="1"/>
          </p:nvPr>
        </p:nvSpPr>
        <p:spPr>
          <a:xfrm>
            <a:off x="831850" y="4552633"/>
            <a:ext cx="10515600" cy="1500187"/>
          </a:xfrm>
        </p:spPr>
        <p:txBody>
          <a:bodyPr anchor="t">
            <a:normAutofit/>
          </a:bodyPr>
          <a:lstStyle>
            <a:lvl1pPr marL="0" indent="0">
              <a:buNone/>
              <a:defRPr sz="24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D1E1962-2299-4C10-8626-EF4959CC48D5}" type="datetime1">
              <a:rPr lang="en-US" smtClean="0"/>
              <a:t>9/15/2020</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4FAB73BC-B049-4115-A692-8D63A059BFB8}" type="slidenum">
              <a:rPr/>
              <a:t>‹#›</a:t>
            </a:fld>
            <a:endParaRPr/>
          </a:p>
        </p:txBody>
      </p:sp>
    </p:spTree>
    <p:extLst>
      <p:ext uri="{BB962C8B-B14F-4D97-AF65-F5344CB8AC3E}">
        <p14:creationId xmlns:p14="http://schemas.microsoft.com/office/powerpoint/2010/main" val="30435599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838200" y="1828800"/>
            <a:ext cx="5181600" cy="4351337"/>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172200" y="1828800"/>
            <a:ext cx="5181600" cy="4351337"/>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4766E62E-8D5E-4100-BEAB-E89EA94ED3E7}" type="datetime1">
              <a:rPr lang="en-US" smtClean="0"/>
              <a:t>9/15/2020</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4FAB73BC-B049-4115-A692-8D63A059BFB8}" type="slidenum">
              <a:rPr/>
              <a:t>‹#›</a:t>
            </a:fld>
            <a:endParaRPr/>
          </a:p>
        </p:txBody>
      </p:sp>
    </p:spTree>
    <p:extLst>
      <p:ext uri="{BB962C8B-B14F-4D97-AF65-F5344CB8AC3E}">
        <p14:creationId xmlns:p14="http://schemas.microsoft.com/office/powerpoint/2010/main" val="42493787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1248" y="1681851"/>
            <a:ext cx="5156200" cy="731520"/>
          </a:xfrm>
        </p:spPr>
        <p:txBody>
          <a:bodyPr anchor="b">
            <a:norm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41248" y="2507550"/>
            <a:ext cx="5156200" cy="372825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15064" y="1681851"/>
            <a:ext cx="5157787" cy="73152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5064" y="2507550"/>
            <a:ext cx="5157787" cy="372825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9A96BF8F-D0F4-44F3-ACC3-5CD017627814}" type="datetime1">
              <a:rPr lang="en-US" smtClean="0"/>
              <a:t>9/15/2020</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4FAB73BC-B049-4115-A692-8D63A059BFB8}" type="slidenum">
              <a:rPr/>
              <a:t>‹#›</a:t>
            </a:fld>
            <a:endParaRPr/>
          </a:p>
        </p:txBody>
      </p:sp>
      <p:sp>
        <p:nvSpPr>
          <p:cNvPr id="10" name="Title 9"/>
          <p:cNvSpPr>
            <a:spLocks noGrp="1"/>
          </p:cNvSpPr>
          <p:nvPr>
            <p:ph type="title"/>
          </p:nvPr>
        </p:nvSpPr>
        <p:spPr/>
        <p:txBody>
          <a:bodyPr/>
          <a:lstStyle/>
          <a:p>
            <a:r>
              <a:rPr lang="en-US"/>
              <a:t>Click to edit Master title style</a:t>
            </a:r>
            <a:endParaRPr/>
          </a:p>
        </p:txBody>
      </p:sp>
    </p:spTree>
    <p:extLst>
      <p:ext uri="{BB962C8B-B14F-4D97-AF65-F5344CB8AC3E}">
        <p14:creationId xmlns:p14="http://schemas.microsoft.com/office/powerpoint/2010/main" val="10723781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9676C4BF-B399-4E27-80E1-C5DDFFA6F2A6}" type="datetime1">
              <a:rPr lang="en-US" smtClean="0"/>
              <a:t>9/15/2020</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4FAB73BC-B049-4115-A692-8D63A059BFB8}" type="slidenum">
              <a:rPr/>
              <a:t>‹#›</a:t>
            </a:fld>
            <a:endParaRPr/>
          </a:p>
        </p:txBody>
      </p:sp>
      <p:sp>
        <p:nvSpPr>
          <p:cNvPr id="6" name="Title 5"/>
          <p:cNvSpPr>
            <a:spLocks noGrp="1"/>
          </p:cNvSpPr>
          <p:nvPr>
            <p:ph type="title"/>
          </p:nvPr>
        </p:nvSpPr>
        <p:spPr/>
        <p:txBody>
          <a:bodyPr/>
          <a:lstStyle/>
          <a:p>
            <a:r>
              <a:rPr lang="en-US"/>
              <a:t>Click to edit Master title style</a:t>
            </a:r>
            <a:endParaRPr/>
          </a:p>
        </p:txBody>
      </p:sp>
    </p:spTree>
    <p:extLst>
      <p:ext uri="{BB962C8B-B14F-4D97-AF65-F5344CB8AC3E}">
        <p14:creationId xmlns:p14="http://schemas.microsoft.com/office/powerpoint/2010/main" val="36818866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6AC6A7-7B9C-4EC0-A93E-FF9BF2097645}" type="datetime1">
              <a:rPr lang="en-US" smtClean="0"/>
              <a:t>9/15/2020</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4FAB73BC-B049-4115-A692-8D63A059BFB8}" type="slidenum">
              <a:rPr/>
              <a:t>‹#›</a:t>
            </a:fld>
            <a:endParaRPr/>
          </a:p>
        </p:txBody>
      </p:sp>
    </p:spTree>
    <p:extLst>
      <p:ext uri="{BB962C8B-B14F-4D97-AF65-F5344CB8AC3E}">
        <p14:creationId xmlns:p14="http://schemas.microsoft.com/office/powerpoint/2010/main" val="4922624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197"/>
          </a:xfrm>
        </p:spPr>
        <p:txBody>
          <a:bodyPr anchor="b">
            <a:normAutofit/>
          </a:bodyPr>
          <a:lstStyle>
            <a:lvl1pPr>
              <a:defRPr sz="3200" b="0"/>
            </a:lvl1pPr>
          </a:lstStyle>
          <a:p>
            <a:r>
              <a:rPr lang="en-US"/>
              <a:t>Click to edit Master title style</a:t>
            </a:r>
            <a:endParaRPr/>
          </a:p>
        </p:txBody>
      </p:sp>
      <p:sp>
        <p:nvSpPr>
          <p:cNvPr id="3" name="Content Placeholder 2"/>
          <p:cNvSpPr>
            <a:spLocks noGrp="1"/>
          </p:cNvSpPr>
          <p:nvPr>
            <p:ph idx="1"/>
          </p:nvPr>
        </p:nvSpPr>
        <p:spPr>
          <a:xfrm>
            <a:off x="5181600" y="990600"/>
            <a:ext cx="6039484" cy="4876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841248" y="2057399"/>
            <a:ext cx="3931920" cy="3810001"/>
          </a:xfrm>
        </p:spPr>
        <p:txBody>
          <a:bodyPr>
            <a:normAutofit/>
          </a:bodyPr>
          <a:lstStyle>
            <a:lvl1pPr marL="0" indent="0">
              <a:lnSpc>
                <a:spcPct val="100000"/>
              </a:lnSpc>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7B6383E-3EB5-4C49-88CF-173797FA1428}" type="datetime1">
              <a:rPr lang="en-US" smtClean="0"/>
              <a:t>9/15/2020</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4FAB73BC-B049-4115-A692-8D63A059BFB8}" type="slidenum">
              <a:rPr/>
              <a:t>‹#›</a:t>
            </a:fld>
            <a:endParaRPr/>
          </a:p>
        </p:txBody>
      </p:sp>
    </p:spTree>
    <p:extLst>
      <p:ext uri="{BB962C8B-B14F-4D97-AF65-F5344CB8AC3E}">
        <p14:creationId xmlns:p14="http://schemas.microsoft.com/office/powerpoint/2010/main" val="14838976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200"/>
          </a:xfrm>
        </p:spPr>
        <p:txBody>
          <a:bodyPr anchor="b">
            <a:normAutofit/>
          </a:bodyPr>
          <a:lstStyle>
            <a:lvl1pPr>
              <a:defRPr sz="3200" b="0"/>
            </a:lvl1pPr>
          </a:lstStyle>
          <a:p>
            <a:r>
              <a:rPr lang="en-US"/>
              <a:t>Click to edit Master title style</a:t>
            </a:r>
            <a:endParaRPr/>
          </a:p>
        </p:txBody>
      </p:sp>
      <p:sp>
        <p:nvSpPr>
          <p:cNvPr id="3" name="Picture Placeholder 2"/>
          <p:cNvSpPr>
            <a:spLocks noGrp="1"/>
          </p:cNvSpPr>
          <p:nvPr>
            <p:ph type="pic" idx="1"/>
          </p:nvPr>
        </p:nvSpPr>
        <p:spPr>
          <a:xfrm>
            <a:off x="5181600" y="990600"/>
            <a:ext cx="6041136" cy="4876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841248" y="2057400"/>
            <a:ext cx="3931920" cy="3810000"/>
          </a:xfrm>
        </p:spPr>
        <p:txBody>
          <a:bodyPr>
            <a:normAutofit/>
          </a:bodyPr>
          <a:lstStyle>
            <a:lvl1pPr marL="0" indent="0">
              <a:lnSpc>
                <a:spcPct val="100000"/>
              </a:lnSpc>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82C17C1-1F16-41B6-BC2B-CA8ED2C326A1}" type="datetime1">
              <a:rPr lang="en-US" smtClean="0"/>
              <a:t>9/15/2020</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4FAB73BC-B049-4115-A692-8D63A059BFB8}" type="slidenum">
              <a:rPr/>
              <a:t>‹#›</a:t>
            </a:fld>
            <a:endParaRPr/>
          </a:p>
        </p:txBody>
      </p:sp>
    </p:spTree>
    <p:extLst>
      <p:ext uri="{BB962C8B-B14F-4D97-AF65-F5344CB8AC3E}">
        <p14:creationId xmlns:p14="http://schemas.microsoft.com/office/powerpoint/2010/main" val="42166151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theme" Target="../theme/theme2.xml"/><Relationship Id="rId3" Type="http://schemas.openxmlformats.org/officeDocument/2006/relationships/slideLayout" Target="../slideLayouts/slideLayout14.xml"/><Relationship Id="rId21" Type="http://schemas.openxmlformats.org/officeDocument/2006/relationships/image" Target="../media/image5.png"/><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image" Target="../media/image4.png"/><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image" Target="../media/image3.png"/><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image" Target="../media/image6.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45127" y="365760"/>
            <a:ext cx="10515600" cy="1325562"/>
          </a:xfrm>
          <a:prstGeom prst="rect">
            <a:avLst/>
          </a:prstGeom>
        </p:spPr>
        <p:txBody>
          <a:bodyPr vert="horz" lIns="91440" tIns="45720" rIns="91440" bIns="45720" rtlCol="0" anchor="ctr">
            <a:normAutofit/>
          </a:bodyPr>
          <a:lstStyle/>
          <a:p>
            <a:r>
              <a:rPr lang="en-US"/>
              <a:t>Click to edit Master title style</a:t>
            </a:r>
            <a:endParaRPr/>
          </a:p>
        </p:txBody>
      </p:sp>
      <p:sp>
        <p:nvSpPr>
          <p:cNvPr id="3" name="Text Placeholder 2"/>
          <p:cNvSpPr>
            <a:spLocks noGrp="1"/>
          </p:cNvSpPr>
          <p:nvPr>
            <p:ph type="body" idx="1"/>
          </p:nvPr>
        </p:nvSpPr>
        <p:spPr>
          <a:xfrm>
            <a:off x="845127" y="1828800"/>
            <a:ext cx="1051560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fld id="{D3DE2F6C-2BBF-410F-8E75-30CAED7D4A3A}" type="datetime1">
              <a:rPr lang="en-US" smtClean="0"/>
              <a:t>9/15/2020</a:t>
            </a:fld>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100">
                <a:solidFill>
                  <a:schemeClr val="tx1">
                    <a:lumMod val="65000"/>
                    <a:lumOff val="35000"/>
                  </a:schemeClr>
                </a:solidFill>
              </a:defRPr>
            </a:lvl1pPr>
          </a:lstStyle>
          <a:p>
            <a:endParaRPr/>
          </a:p>
        </p:txBody>
      </p:sp>
      <p:sp>
        <p:nvSpPr>
          <p:cNvPr id="6" name="Slide Number Placeholder 5"/>
          <p:cNvSpPr>
            <a:spLocks noGrp="1"/>
          </p:cNvSpPr>
          <p:nvPr>
            <p:ph type="sldNum" sz="quarter" idx="4"/>
          </p:nvPr>
        </p:nvSpPr>
        <p:spPr>
          <a:xfrm>
            <a:off x="8617527" y="6356350"/>
            <a:ext cx="2743200"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4FAB73BC-B049-4115-A692-8D63A059BFB8}" type="slidenum">
              <a:rPr/>
              <a:t>‹#›</a:t>
            </a:fld>
            <a:endParaRPr/>
          </a:p>
        </p:txBody>
      </p:sp>
    </p:spTree>
    <p:extLst>
      <p:ext uri="{BB962C8B-B14F-4D97-AF65-F5344CB8AC3E}">
        <p14:creationId xmlns:p14="http://schemas.microsoft.com/office/powerpoint/2010/main" val="3877551537"/>
      </p:ext>
    </p:extLst>
  </p:cSld>
  <p:clrMap bg1="dk1" tx1="lt1" bg2="dk2" tx2="lt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SzPct val="80000"/>
        <a:buFont typeface="Arial"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SzPct val="80000"/>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SzPct val="80000"/>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SzPct val="80000"/>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SzPct val="80000"/>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39EBAD76-7891-4D99-9AEE-AD72593748E9}" type="datetime1">
              <a:rPr lang="en-US" smtClean="0"/>
              <a:t>9/15/2020</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4FAB73BC-B049-4115-A692-8D63A059BFB8}" type="slidenum">
              <a:rPr lang="en-US" smtClean="0"/>
              <a:t>‹#›</a:t>
            </a:fld>
            <a:endParaRPr lang="en-US"/>
          </a:p>
        </p:txBody>
      </p:sp>
    </p:spTree>
    <p:extLst>
      <p:ext uri="{BB962C8B-B14F-4D97-AF65-F5344CB8AC3E}">
        <p14:creationId xmlns:p14="http://schemas.microsoft.com/office/powerpoint/2010/main" val="2617148575"/>
      </p:ext>
    </p:extLst>
  </p:cSld>
  <p:clrMap bg1="dk1" tx1="lt1" bg2="dk2" tx2="lt2" accent1="accent1" accent2="accent2" accent3="accent3" accent4="accent4" accent5="accent5" accent6="accent6" hlink="hlink" folHlink="folHlink"/>
  <p:sldLayoutIdLst>
    <p:sldLayoutId id="2147484141" r:id="rId1"/>
    <p:sldLayoutId id="2147484142" r:id="rId2"/>
    <p:sldLayoutId id="2147484143" r:id="rId3"/>
    <p:sldLayoutId id="2147484144" r:id="rId4"/>
    <p:sldLayoutId id="2147484145" r:id="rId5"/>
    <p:sldLayoutId id="2147484146" r:id="rId6"/>
    <p:sldLayoutId id="2147484147" r:id="rId7"/>
    <p:sldLayoutId id="2147484148" r:id="rId8"/>
    <p:sldLayoutId id="2147484149" r:id="rId9"/>
    <p:sldLayoutId id="2147484150" r:id="rId10"/>
    <p:sldLayoutId id="2147484151" r:id="rId11"/>
    <p:sldLayoutId id="2147484152" r:id="rId12"/>
    <p:sldLayoutId id="2147484153" r:id="rId13"/>
    <p:sldLayoutId id="2147484154" r:id="rId14"/>
    <p:sldLayoutId id="2147484155" r:id="rId15"/>
    <p:sldLayoutId id="2147484156" r:id="rId16"/>
    <p:sldLayoutId id="2147484157" r:id="rId17"/>
  </p:sldLayoutIdLst>
  <p:hf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794616"/>
            <a:ext cx="12192000" cy="1109222"/>
          </a:xfrm>
          <a:solidFill>
            <a:schemeClr val="tx1">
              <a:alpha val="22000"/>
            </a:schemeClr>
          </a:solidFill>
        </p:spPr>
        <p:txBody>
          <a:bodyPr>
            <a:noAutofit/>
          </a:bodyPr>
          <a:lstStyle/>
          <a:p>
            <a:pPr algn="ctr"/>
            <a:r>
              <a:rPr lang="en-US" sz="4800" dirty="0">
                <a:solidFill>
                  <a:schemeClr val="accent4">
                    <a:lumMod val="20000"/>
                    <a:lumOff val="80000"/>
                  </a:schemeClr>
                </a:solidFill>
                <a:latin typeface="Times New Roman" panose="02020603050405020304" pitchFamily="18" charset="0"/>
                <a:cs typeface="Times New Roman" panose="02020603050405020304" pitchFamily="18" charset="0"/>
              </a:rPr>
              <a:t>SUPERMARKET POS SYSTEM</a:t>
            </a:r>
          </a:p>
        </p:txBody>
      </p:sp>
      <p:sp>
        <p:nvSpPr>
          <p:cNvPr id="3" name="Subtitle 2"/>
          <p:cNvSpPr>
            <a:spLocks noGrp="1"/>
          </p:cNvSpPr>
          <p:nvPr>
            <p:ph type="subTitle" idx="1"/>
          </p:nvPr>
        </p:nvSpPr>
        <p:spPr>
          <a:xfrm>
            <a:off x="1524000" y="3443954"/>
            <a:ext cx="9144000" cy="1316053"/>
          </a:xfrm>
        </p:spPr>
        <p:txBody>
          <a:bodyPr>
            <a:normAutofit/>
          </a:bodyPr>
          <a:lstStyle/>
          <a:p>
            <a:pPr algn="ctr"/>
            <a:r>
              <a:rPr lang="en-US" b="1" dirty="0">
                <a:solidFill>
                  <a:schemeClr val="tx1"/>
                </a:solidFill>
              </a:rPr>
              <a:t>Term Project </a:t>
            </a:r>
            <a:br>
              <a:rPr lang="en-US" b="1" dirty="0">
                <a:solidFill>
                  <a:schemeClr val="tx1"/>
                </a:solidFill>
              </a:rPr>
            </a:br>
            <a:r>
              <a:rPr lang="en-US" b="1" dirty="0">
                <a:solidFill>
                  <a:schemeClr val="tx1"/>
                </a:solidFill>
              </a:rPr>
              <a:t>on</a:t>
            </a:r>
            <a:br>
              <a:rPr lang="en-US" b="1" dirty="0">
                <a:solidFill>
                  <a:schemeClr val="tx1"/>
                </a:solidFill>
              </a:rPr>
            </a:br>
            <a:r>
              <a:rPr lang="en-US" b="1" dirty="0">
                <a:solidFill>
                  <a:schemeClr val="tx1"/>
                </a:solidFill>
              </a:rPr>
              <a:t>Object Oriented Programming</a:t>
            </a:r>
          </a:p>
          <a:p>
            <a:pPr algn="ctr"/>
            <a:endParaRPr lang="en-US" dirty="0">
              <a:solidFill>
                <a:schemeClr val="tx1"/>
              </a:solidFill>
            </a:endParaRPr>
          </a:p>
        </p:txBody>
      </p:sp>
      <p:sp>
        <p:nvSpPr>
          <p:cNvPr id="5" name="Slide Number Placeholder 4"/>
          <p:cNvSpPr>
            <a:spLocks noGrp="1"/>
          </p:cNvSpPr>
          <p:nvPr>
            <p:ph type="sldNum" sz="quarter" idx="12"/>
          </p:nvPr>
        </p:nvSpPr>
        <p:spPr/>
        <p:txBody>
          <a:bodyPr/>
          <a:lstStyle/>
          <a:p>
            <a:fld id="{4FAB73BC-B049-4115-A692-8D63A059BFB8}" type="slidenum">
              <a:rPr lang="en-US" smtClean="0"/>
              <a:t>1</a:t>
            </a:fld>
            <a:endParaRPr lang="en-US"/>
          </a:p>
        </p:txBody>
      </p:sp>
    </p:spTree>
    <p:extLst>
      <p:ext uri="{BB962C8B-B14F-4D97-AF65-F5344CB8AC3E}">
        <p14:creationId xmlns:p14="http://schemas.microsoft.com/office/powerpoint/2010/main" val="16446448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794759"/>
            <a:ext cx="9404723" cy="931492"/>
          </a:xfrm>
        </p:spPr>
        <p:txBody>
          <a:bodyPr/>
          <a:lstStyle/>
          <a:p>
            <a:r>
              <a:rPr lang="en-US" sz="4000" dirty="0"/>
              <a:t>Billing and Order Processing</a:t>
            </a:r>
            <a:br>
              <a:rPr lang="en-US" sz="4400" dirty="0"/>
            </a:br>
            <a:endParaRPr lang="en-US" dirty="0"/>
          </a:p>
        </p:txBody>
      </p:sp>
      <p:sp>
        <p:nvSpPr>
          <p:cNvPr id="3" name="Content Placeholder 2"/>
          <p:cNvSpPr>
            <a:spLocks noGrp="1"/>
          </p:cNvSpPr>
          <p:nvPr>
            <p:ph idx="1"/>
          </p:nvPr>
        </p:nvSpPr>
        <p:spPr/>
        <p:txBody>
          <a:bodyPr/>
          <a:lstStyle/>
          <a:p>
            <a:pPr>
              <a:buClr>
                <a:schemeClr val="tx1"/>
              </a:buClr>
              <a:buFont typeface="Wingdings" panose="05000000000000000000" pitchFamily="2" charset="2"/>
              <a:buChar char="Ø"/>
            </a:pPr>
            <a:r>
              <a:rPr lang="en-US" dirty="0"/>
              <a:t>Cashiers can pass customers’ list of orders as input to the system to generate bill. They can also view product details of their branch while taking the order.</a:t>
            </a:r>
          </a:p>
          <a:p>
            <a:pPr>
              <a:buClr>
                <a:schemeClr val="tx1"/>
              </a:buClr>
              <a:buFont typeface="Wingdings" panose="05000000000000000000" pitchFamily="2" charset="2"/>
              <a:buChar char="Ø"/>
            </a:pPr>
            <a:r>
              <a:rPr lang="en-US" dirty="0"/>
              <a:t>For member customers bill is generated with discount as well. Customer’s information is also displayed where the validity of his/her membership can be checked. </a:t>
            </a:r>
          </a:p>
          <a:p>
            <a:pPr>
              <a:buClr>
                <a:schemeClr val="tx1"/>
              </a:buClr>
              <a:buFont typeface="Wingdings" panose="05000000000000000000" pitchFamily="2" charset="2"/>
              <a:buChar char="Ø"/>
            </a:pPr>
            <a:r>
              <a:rPr lang="en-US" dirty="0"/>
              <a:t>After issuing a bill, information of available products gets updated by default.</a:t>
            </a:r>
          </a:p>
          <a:p>
            <a:pPr>
              <a:buClr>
                <a:schemeClr val="tx1"/>
              </a:buClr>
              <a:buFont typeface="Wingdings" panose="05000000000000000000" pitchFamily="2" charset="2"/>
              <a:buChar char="Ø"/>
            </a:pPr>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10</a:t>
            </a:fld>
            <a:endParaRPr lang="en-US"/>
          </a:p>
        </p:txBody>
      </p:sp>
    </p:spTree>
    <p:extLst>
      <p:ext uri="{BB962C8B-B14F-4D97-AF65-F5344CB8AC3E}">
        <p14:creationId xmlns:p14="http://schemas.microsoft.com/office/powerpoint/2010/main" val="32097281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295730"/>
            <a:ext cx="9404723" cy="687036"/>
          </a:xfrm>
        </p:spPr>
        <p:txBody>
          <a:bodyPr/>
          <a:lstStyle/>
          <a:p>
            <a:r>
              <a:rPr lang="en-US" sz="4000" u="sng" dirty="0"/>
              <a:t>UML Class Diagram</a:t>
            </a:r>
          </a:p>
        </p:txBody>
      </p:sp>
      <p:sp>
        <p:nvSpPr>
          <p:cNvPr id="4" name="Slide Number Placeholder 3"/>
          <p:cNvSpPr>
            <a:spLocks noGrp="1"/>
          </p:cNvSpPr>
          <p:nvPr>
            <p:ph type="sldNum" sz="quarter" idx="12"/>
          </p:nvPr>
        </p:nvSpPr>
        <p:spPr/>
        <p:txBody>
          <a:bodyPr/>
          <a:lstStyle/>
          <a:p>
            <a:fld id="{4FAB73BC-B049-4115-A692-8D63A059BFB8}" type="slidenum">
              <a:rPr lang="en-US" smtClean="0"/>
              <a:t>11</a:t>
            </a:fld>
            <a:endParaRPr lang="en-US"/>
          </a:p>
        </p:txBody>
      </p:sp>
      <p:pic>
        <p:nvPicPr>
          <p:cNvPr id="8" name="Content Placeholder 7">
            <a:extLst>
              <a:ext uri="{FF2B5EF4-FFF2-40B4-BE49-F238E27FC236}">
                <a16:creationId xmlns:a16="http://schemas.microsoft.com/office/drawing/2014/main" id="{333595BD-3336-4BAA-947A-8BAD38A26447}"/>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903838" y="1187664"/>
            <a:ext cx="5140411" cy="5374606"/>
          </a:xfrm>
        </p:spPr>
      </p:pic>
    </p:spTree>
    <p:extLst>
      <p:ext uri="{BB962C8B-B14F-4D97-AF65-F5344CB8AC3E}">
        <p14:creationId xmlns:p14="http://schemas.microsoft.com/office/powerpoint/2010/main" val="6117463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769121"/>
            <a:ext cx="9404723" cy="1119500"/>
          </a:xfrm>
        </p:spPr>
        <p:txBody>
          <a:bodyPr/>
          <a:lstStyle/>
          <a:p>
            <a:r>
              <a:rPr lang="en-US" sz="4000" u="sng" dirty="0"/>
              <a:t>Implementation</a:t>
            </a:r>
          </a:p>
        </p:txBody>
      </p:sp>
      <p:sp>
        <p:nvSpPr>
          <p:cNvPr id="3" name="Content Placeholder 2"/>
          <p:cNvSpPr>
            <a:spLocks noGrp="1"/>
          </p:cNvSpPr>
          <p:nvPr>
            <p:ph idx="1"/>
          </p:nvPr>
        </p:nvSpPr>
        <p:spPr>
          <a:xfrm>
            <a:off x="1104293" y="1888621"/>
            <a:ext cx="10039423" cy="4631820"/>
          </a:xfrm>
        </p:spPr>
        <p:txBody>
          <a:bodyPr>
            <a:noAutofit/>
          </a:bodyPr>
          <a:lstStyle/>
          <a:p>
            <a:pPr>
              <a:buClr>
                <a:schemeClr val="tx1"/>
              </a:buClr>
              <a:buFont typeface="Wingdings" panose="05000000000000000000" pitchFamily="2" charset="2"/>
              <a:buChar char="§"/>
            </a:pPr>
            <a:r>
              <a:rPr lang="en-US" dirty="0"/>
              <a:t>The whole project is based on object oriented programming concept. Total of 9 classes are used to implement this where 2 of them(“Person” and “User”) contain pure virtual functions and cannot be instantiated. Constructors take file path as parameter where the information related to an object is stored.</a:t>
            </a:r>
          </a:p>
          <a:p>
            <a:pPr>
              <a:buClr>
                <a:schemeClr val="tx1"/>
              </a:buClr>
              <a:buFont typeface="Wingdings" panose="05000000000000000000" pitchFamily="2" charset="2"/>
              <a:buChar char="§"/>
            </a:pPr>
            <a:endParaRPr lang="en-US" dirty="0"/>
          </a:p>
          <a:p>
            <a:pPr marL="0" indent="0">
              <a:buClr>
                <a:schemeClr val="tx1"/>
              </a:buClr>
              <a:buNone/>
            </a:pPr>
            <a:endParaRPr lang="en-US" dirty="0"/>
          </a:p>
          <a:p>
            <a:pPr marL="0" indent="0">
              <a:buClr>
                <a:schemeClr val="tx1"/>
              </a:buClr>
              <a:buNone/>
            </a:pPr>
            <a:endParaRPr lang="en-US" dirty="0"/>
          </a:p>
          <a:p>
            <a:pPr>
              <a:buClr>
                <a:schemeClr val="tx1"/>
              </a:buClr>
              <a:buFont typeface="Wingdings" panose="05000000000000000000" pitchFamily="2" charset="2"/>
              <a:buChar char="§"/>
            </a:pPr>
            <a:endParaRPr lang="en-US" dirty="0"/>
          </a:p>
          <a:p>
            <a:pPr marL="0" indent="0">
              <a:buClr>
                <a:schemeClr val="tx1"/>
              </a:buClr>
              <a:buNone/>
            </a:pPr>
            <a:endParaRPr lang="en-US" dirty="0"/>
          </a:p>
          <a:p>
            <a:pPr>
              <a:buClr>
                <a:schemeClr val="tx1"/>
              </a:buClr>
              <a:buFont typeface="Wingdings" panose="05000000000000000000" pitchFamily="2" charset="2"/>
              <a:buChar char="§"/>
            </a:pPr>
            <a:endParaRPr lang="en-US" dirty="0"/>
          </a:p>
          <a:p>
            <a:pPr>
              <a:buClr>
                <a:schemeClr val="tx1"/>
              </a:buClr>
              <a:buFont typeface="Wingdings" panose="05000000000000000000" pitchFamily="2" charset="2"/>
              <a:buChar char="§"/>
            </a:pPr>
            <a:r>
              <a:rPr lang="en-US" dirty="0"/>
              <a:t>File I/O is used to store all the information of the system.</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91770" y="3477353"/>
            <a:ext cx="4464468" cy="2111596"/>
          </a:xfrm>
          <a:prstGeom prst="rect">
            <a:avLst/>
          </a:prstGeom>
        </p:spPr>
      </p:pic>
      <p:sp>
        <p:nvSpPr>
          <p:cNvPr id="5" name="Slide Number Placeholder 4"/>
          <p:cNvSpPr>
            <a:spLocks noGrp="1"/>
          </p:cNvSpPr>
          <p:nvPr>
            <p:ph type="sldNum" sz="quarter" idx="12"/>
          </p:nvPr>
        </p:nvSpPr>
        <p:spPr/>
        <p:txBody>
          <a:bodyPr/>
          <a:lstStyle/>
          <a:p>
            <a:fld id="{4FAB73BC-B049-4115-A692-8D63A059BFB8}" type="slidenum">
              <a:rPr lang="en-US" smtClean="0"/>
              <a:t>12</a:t>
            </a:fld>
            <a:endParaRPr lang="en-US"/>
          </a:p>
        </p:txBody>
      </p:sp>
    </p:spTree>
    <p:extLst>
      <p:ext uri="{BB962C8B-B14F-4D97-AF65-F5344CB8AC3E}">
        <p14:creationId xmlns:p14="http://schemas.microsoft.com/office/powerpoint/2010/main" val="16865809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546931"/>
            <a:ext cx="9404723" cy="679390"/>
          </a:xfrm>
        </p:spPr>
        <p:txBody>
          <a:bodyPr/>
          <a:lstStyle/>
          <a:p>
            <a:r>
              <a:rPr lang="en-US" sz="4000" u="sng" dirty="0"/>
              <a:t>Implementation</a:t>
            </a:r>
          </a:p>
        </p:txBody>
      </p:sp>
      <p:sp>
        <p:nvSpPr>
          <p:cNvPr id="3" name="Content Placeholder 2"/>
          <p:cNvSpPr>
            <a:spLocks noGrp="1"/>
          </p:cNvSpPr>
          <p:nvPr>
            <p:ph idx="1"/>
          </p:nvPr>
        </p:nvSpPr>
        <p:spPr>
          <a:xfrm>
            <a:off x="1104293" y="1478422"/>
            <a:ext cx="10039423" cy="4965107"/>
          </a:xfrm>
        </p:spPr>
        <p:txBody>
          <a:bodyPr>
            <a:noAutofit/>
          </a:bodyPr>
          <a:lstStyle/>
          <a:p>
            <a:pPr>
              <a:buClr>
                <a:schemeClr val="tx1"/>
              </a:buClr>
              <a:buFont typeface="Wingdings" panose="05000000000000000000" pitchFamily="2" charset="2"/>
              <a:buChar char="§"/>
            </a:pPr>
            <a:r>
              <a:rPr lang="en-US" dirty="0"/>
              <a:t>Static member variables of classes are used to generate all the IDs (i.e. Employee ID, User ID, Customer ID etc.) for the system automatically.</a:t>
            </a:r>
          </a:p>
          <a:p>
            <a:pPr>
              <a:buClr>
                <a:schemeClr val="tx1"/>
              </a:buClr>
              <a:buFont typeface="Wingdings" panose="05000000000000000000" pitchFamily="2" charset="2"/>
              <a:buChar char="§"/>
            </a:pPr>
            <a:endParaRPr lang="en-US" dirty="0"/>
          </a:p>
          <a:p>
            <a:pPr marL="0" indent="0">
              <a:buClr>
                <a:schemeClr val="tx1"/>
              </a:buClr>
              <a:buNone/>
            </a:pPr>
            <a:endParaRPr lang="en-US" dirty="0"/>
          </a:p>
          <a:p>
            <a:pPr marL="0" indent="0">
              <a:buClr>
                <a:schemeClr val="tx1"/>
              </a:buClr>
              <a:buNone/>
            </a:pPr>
            <a:endParaRPr lang="en-US" dirty="0"/>
          </a:p>
          <a:p>
            <a:pPr>
              <a:buClr>
                <a:schemeClr val="tx1"/>
              </a:buClr>
              <a:buFont typeface="Wingdings" panose="05000000000000000000" pitchFamily="2" charset="2"/>
              <a:buChar char="§"/>
            </a:pPr>
            <a:r>
              <a:rPr lang="en-US" dirty="0"/>
              <a:t>Overloading is used to set values of classes with or without parameters.</a:t>
            </a:r>
          </a:p>
          <a:p>
            <a:pPr marL="0" indent="0">
              <a:buClr>
                <a:schemeClr val="tx1"/>
              </a:buClr>
              <a:buNone/>
            </a:pP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25839" y="2271045"/>
            <a:ext cx="4596329" cy="1136591"/>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56960" y="4101982"/>
            <a:ext cx="6734086" cy="2478280"/>
          </a:xfrm>
          <a:prstGeom prst="rect">
            <a:avLst/>
          </a:prstGeom>
        </p:spPr>
      </p:pic>
      <p:sp>
        <p:nvSpPr>
          <p:cNvPr id="7" name="Slide Number Placeholder 6"/>
          <p:cNvSpPr>
            <a:spLocks noGrp="1"/>
          </p:cNvSpPr>
          <p:nvPr>
            <p:ph type="sldNum" sz="quarter" idx="12"/>
          </p:nvPr>
        </p:nvSpPr>
        <p:spPr/>
        <p:txBody>
          <a:bodyPr/>
          <a:lstStyle/>
          <a:p>
            <a:fld id="{4FAB73BC-B049-4115-A692-8D63A059BFB8}" type="slidenum">
              <a:rPr lang="en-US" smtClean="0"/>
              <a:t>13</a:t>
            </a:fld>
            <a:endParaRPr lang="en-US"/>
          </a:p>
        </p:txBody>
      </p:sp>
    </p:spTree>
    <p:extLst>
      <p:ext uri="{BB962C8B-B14F-4D97-AF65-F5344CB8AC3E}">
        <p14:creationId xmlns:p14="http://schemas.microsoft.com/office/powerpoint/2010/main" val="12778263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734938"/>
            <a:ext cx="9404723" cy="1093862"/>
          </a:xfrm>
        </p:spPr>
        <p:txBody>
          <a:bodyPr/>
          <a:lstStyle/>
          <a:p>
            <a:r>
              <a:rPr lang="en-US" sz="4000" u="sng" dirty="0"/>
              <a:t>Implementation</a:t>
            </a:r>
          </a:p>
        </p:txBody>
      </p:sp>
      <p:sp>
        <p:nvSpPr>
          <p:cNvPr id="3" name="Content Placeholder 2"/>
          <p:cNvSpPr>
            <a:spLocks noGrp="1"/>
          </p:cNvSpPr>
          <p:nvPr>
            <p:ph idx="1"/>
          </p:nvPr>
        </p:nvSpPr>
        <p:spPr>
          <a:xfrm>
            <a:off x="1103312" y="1828799"/>
            <a:ext cx="10066041" cy="4760007"/>
          </a:xfrm>
        </p:spPr>
        <p:txBody>
          <a:bodyPr>
            <a:noAutofit/>
          </a:bodyPr>
          <a:lstStyle/>
          <a:p>
            <a:pPr>
              <a:buClr>
                <a:schemeClr val="tx1"/>
              </a:buClr>
              <a:buFont typeface="Wingdings" panose="05000000000000000000" pitchFamily="2" charset="2"/>
              <a:buChar char="§"/>
            </a:pPr>
            <a:r>
              <a:rPr lang="en-US" dirty="0"/>
              <a:t>Virtual functions are used in base classes to add extended features by overriding them in derived classes such as – “Manager” and “Cashier” that are inherited from “Employee” and “User”.</a:t>
            </a:r>
          </a:p>
          <a:p>
            <a:pPr marL="0" indent="0">
              <a:buClr>
                <a:schemeClr val="tx1"/>
              </a:buClr>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18090" y="2981584"/>
            <a:ext cx="6640082" cy="3487583"/>
          </a:xfrm>
          <a:prstGeom prst="rect">
            <a:avLst/>
          </a:prstGeom>
        </p:spPr>
      </p:pic>
      <p:sp>
        <p:nvSpPr>
          <p:cNvPr id="6" name="Slide Number Placeholder 5"/>
          <p:cNvSpPr>
            <a:spLocks noGrp="1"/>
          </p:cNvSpPr>
          <p:nvPr>
            <p:ph type="sldNum" sz="quarter" idx="12"/>
          </p:nvPr>
        </p:nvSpPr>
        <p:spPr/>
        <p:txBody>
          <a:bodyPr/>
          <a:lstStyle/>
          <a:p>
            <a:fld id="{4FAB73BC-B049-4115-A692-8D63A059BFB8}" type="slidenum">
              <a:rPr lang="en-US" smtClean="0"/>
              <a:t>14</a:t>
            </a:fld>
            <a:endParaRPr lang="en-US"/>
          </a:p>
        </p:txBody>
      </p:sp>
    </p:spTree>
    <p:extLst>
      <p:ext uri="{BB962C8B-B14F-4D97-AF65-F5344CB8AC3E}">
        <p14:creationId xmlns:p14="http://schemas.microsoft.com/office/powerpoint/2010/main" val="32758002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734938"/>
            <a:ext cx="9404723" cy="1093862"/>
          </a:xfrm>
        </p:spPr>
        <p:txBody>
          <a:bodyPr/>
          <a:lstStyle/>
          <a:p>
            <a:r>
              <a:rPr lang="en-US" sz="4000" u="sng" dirty="0"/>
              <a:t>Implementation</a:t>
            </a:r>
          </a:p>
        </p:txBody>
      </p:sp>
      <p:sp>
        <p:nvSpPr>
          <p:cNvPr id="3" name="Content Placeholder 2"/>
          <p:cNvSpPr>
            <a:spLocks noGrp="1"/>
          </p:cNvSpPr>
          <p:nvPr>
            <p:ph idx="1"/>
          </p:nvPr>
        </p:nvSpPr>
        <p:spPr>
          <a:xfrm>
            <a:off x="1103312" y="1828799"/>
            <a:ext cx="10066041" cy="4760007"/>
          </a:xfrm>
        </p:spPr>
        <p:txBody>
          <a:bodyPr>
            <a:noAutofit/>
          </a:bodyPr>
          <a:lstStyle/>
          <a:p>
            <a:pPr>
              <a:buClr>
                <a:schemeClr val="tx1"/>
              </a:buClr>
              <a:buFont typeface="Wingdings" panose="05000000000000000000" pitchFamily="2" charset="2"/>
              <a:buChar char="§"/>
            </a:pPr>
            <a:r>
              <a:rPr lang="en-US" dirty="0"/>
              <a:t>Virtual Base Class is used to avoid ambiguity in class hierarchy having multiple inheritance. For example, “Person” is made a virtual base class for both “User” and “Employee” class to prevent multiple instances of it in “Manager” and “Cashier” class.</a:t>
            </a:r>
          </a:p>
          <a:p>
            <a:pPr marL="0" indent="0">
              <a:buClr>
                <a:schemeClr val="tx1"/>
              </a:buClr>
              <a:buNone/>
            </a:pP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54676" y="3406507"/>
            <a:ext cx="5563312" cy="2858414"/>
          </a:xfrm>
          <a:prstGeom prst="rect">
            <a:avLst/>
          </a:prstGeom>
        </p:spPr>
      </p:pic>
      <p:sp>
        <p:nvSpPr>
          <p:cNvPr id="6" name="Slide Number Placeholder 5"/>
          <p:cNvSpPr>
            <a:spLocks noGrp="1"/>
          </p:cNvSpPr>
          <p:nvPr>
            <p:ph type="sldNum" sz="quarter" idx="12"/>
          </p:nvPr>
        </p:nvSpPr>
        <p:spPr/>
        <p:txBody>
          <a:bodyPr/>
          <a:lstStyle/>
          <a:p>
            <a:fld id="{4FAB73BC-B049-4115-A692-8D63A059BFB8}" type="slidenum">
              <a:rPr lang="en-US" smtClean="0"/>
              <a:t>15</a:t>
            </a:fld>
            <a:endParaRPr lang="en-US"/>
          </a:p>
        </p:txBody>
      </p:sp>
    </p:spTree>
    <p:extLst>
      <p:ext uri="{BB962C8B-B14F-4D97-AF65-F5344CB8AC3E}">
        <p14:creationId xmlns:p14="http://schemas.microsoft.com/office/powerpoint/2010/main" val="12614313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734938"/>
            <a:ext cx="9404723" cy="1093862"/>
          </a:xfrm>
        </p:spPr>
        <p:txBody>
          <a:bodyPr/>
          <a:lstStyle/>
          <a:p>
            <a:r>
              <a:rPr lang="en-US" sz="4000" u="sng" dirty="0"/>
              <a:t>Implementation</a:t>
            </a:r>
          </a:p>
        </p:txBody>
      </p:sp>
      <p:sp>
        <p:nvSpPr>
          <p:cNvPr id="3" name="Content Placeholder 2"/>
          <p:cNvSpPr>
            <a:spLocks noGrp="1"/>
          </p:cNvSpPr>
          <p:nvPr>
            <p:ph idx="1"/>
          </p:nvPr>
        </p:nvSpPr>
        <p:spPr>
          <a:xfrm>
            <a:off x="1103312" y="1674976"/>
            <a:ext cx="10066041" cy="4913830"/>
          </a:xfrm>
        </p:spPr>
        <p:txBody>
          <a:bodyPr>
            <a:noAutofit/>
          </a:bodyPr>
          <a:lstStyle/>
          <a:p>
            <a:pPr>
              <a:buClr>
                <a:schemeClr val="tx1"/>
              </a:buClr>
              <a:buFont typeface="Wingdings" panose="05000000000000000000" pitchFamily="2" charset="2"/>
              <a:buChar char="§"/>
            </a:pPr>
            <a:r>
              <a:rPr lang="en-US" dirty="0"/>
              <a:t>RTTI(Run-time Type Information) is used in different parts of the project to get information of the objects, for example, inside the function of logging into the system to check the type of the user.</a:t>
            </a:r>
          </a:p>
          <a:p>
            <a:pPr>
              <a:buClr>
                <a:schemeClr val="tx1"/>
              </a:buClr>
              <a:buFont typeface="Wingdings" panose="05000000000000000000" pitchFamily="2" charset="2"/>
              <a:buChar char="§"/>
            </a:pPr>
            <a:endParaRPr lang="en-US" dirty="0"/>
          </a:p>
          <a:p>
            <a:pPr>
              <a:buClr>
                <a:schemeClr val="tx1"/>
              </a:buClr>
              <a:buFont typeface="Wingdings" panose="05000000000000000000" pitchFamily="2" charset="2"/>
              <a:buChar char="§"/>
            </a:pPr>
            <a:endParaRPr lang="en-US" dirty="0"/>
          </a:p>
          <a:p>
            <a:pPr>
              <a:buClr>
                <a:schemeClr val="tx1"/>
              </a:buClr>
              <a:buFont typeface="Wingdings" panose="05000000000000000000" pitchFamily="2" charset="2"/>
              <a:buChar char="§"/>
            </a:pPr>
            <a:endParaRPr lang="en-US" dirty="0"/>
          </a:p>
          <a:p>
            <a:pPr marL="0" indent="0">
              <a:buClr>
                <a:schemeClr val="tx1"/>
              </a:buClr>
              <a:buNone/>
            </a:pPr>
            <a:endParaRPr lang="en-US" dirty="0"/>
          </a:p>
          <a:p>
            <a:pPr marL="0" indent="0">
              <a:buClr>
                <a:schemeClr val="tx1"/>
              </a:buClr>
              <a:buNone/>
            </a:pPr>
            <a:endParaRPr lang="en-US" dirty="0"/>
          </a:p>
          <a:p>
            <a:pPr marL="0" indent="0">
              <a:buClr>
                <a:schemeClr val="tx1"/>
              </a:buClr>
              <a:buNone/>
            </a:pPr>
            <a:endParaRPr lang="en-US" dirty="0"/>
          </a:p>
          <a:p>
            <a:pPr>
              <a:buClr>
                <a:schemeClr val="tx1"/>
              </a:buClr>
              <a:buFont typeface="Wingdings" panose="05000000000000000000" pitchFamily="2" charset="2"/>
              <a:buChar char="§"/>
            </a:pPr>
            <a:r>
              <a:rPr lang="en-US" dirty="0" err="1"/>
              <a:t>windows.h</a:t>
            </a:r>
            <a:r>
              <a:rPr lang="en-US" dirty="0"/>
              <a:t> header is used to build the graphical user interface. A stack keeps track of the windows that are opened.</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66668" y="2862841"/>
            <a:ext cx="5939327" cy="2179177"/>
          </a:xfrm>
          <a:prstGeom prst="rect">
            <a:avLst/>
          </a:prstGeom>
        </p:spPr>
      </p:pic>
      <p:sp>
        <p:nvSpPr>
          <p:cNvPr id="4" name="Slide Number Placeholder 3"/>
          <p:cNvSpPr>
            <a:spLocks noGrp="1"/>
          </p:cNvSpPr>
          <p:nvPr>
            <p:ph type="sldNum" sz="quarter" idx="12"/>
          </p:nvPr>
        </p:nvSpPr>
        <p:spPr/>
        <p:txBody>
          <a:bodyPr/>
          <a:lstStyle/>
          <a:p>
            <a:fld id="{4FAB73BC-B049-4115-A692-8D63A059BFB8}" type="slidenum">
              <a:rPr lang="en-US" smtClean="0"/>
              <a:t>16</a:t>
            </a:fld>
            <a:endParaRPr lang="en-US"/>
          </a:p>
        </p:txBody>
      </p:sp>
    </p:spTree>
    <p:extLst>
      <p:ext uri="{BB962C8B-B14F-4D97-AF65-F5344CB8AC3E}">
        <p14:creationId xmlns:p14="http://schemas.microsoft.com/office/powerpoint/2010/main" val="341717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752030"/>
            <a:ext cx="9404723" cy="769121"/>
          </a:xfrm>
        </p:spPr>
        <p:txBody>
          <a:bodyPr/>
          <a:lstStyle/>
          <a:p>
            <a:r>
              <a:rPr lang="en-US" sz="4000" u="sng" dirty="0"/>
              <a:t>Contributions of Group Members</a:t>
            </a:r>
          </a:p>
        </p:txBody>
      </p:sp>
      <p:sp>
        <p:nvSpPr>
          <p:cNvPr id="3" name="Content Placeholder 2"/>
          <p:cNvSpPr>
            <a:spLocks noGrp="1"/>
          </p:cNvSpPr>
          <p:nvPr>
            <p:ph idx="1"/>
          </p:nvPr>
        </p:nvSpPr>
        <p:spPr>
          <a:xfrm>
            <a:off x="1103312" y="1922804"/>
            <a:ext cx="9972038" cy="4580546"/>
          </a:xfrm>
        </p:spPr>
        <p:txBody>
          <a:bodyPr>
            <a:normAutofit fontScale="25000" lnSpcReduction="20000"/>
          </a:bodyPr>
          <a:lstStyle/>
          <a:p>
            <a:pPr>
              <a:buClr>
                <a:schemeClr val="tx1"/>
              </a:buClr>
              <a:buFont typeface="Wingdings" panose="05000000000000000000" pitchFamily="2" charset="2"/>
              <a:buChar char="Ø"/>
            </a:pPr>
            <a:r>
              <a:rPr lang="en-US" sz="9600" dirty="0" err="1"/>
              <a:t>Ramisa</a:t>
            </a:r>
            <a:r>
              <a:rPr lang="en-US" sz="9600" dirty="0"/>
              <a:t> </a:t>
            </a:r>
            <a:r>
              <a:rPr lang="en-US" sz="9600" dirty="0" err="1"/>
              <a:t>Maliat</a:t>
            </a:r>
            <a:r>
              <a:rPr lang="en-US" sz="9600" dirty="0"/>
              <a:t> (180041131) :</a:t>
            </a:r>
          </a:p>
          <a:p>
            <a:pPr lvl="1">
              <a:buClr>
                <a:schemeClr val="tx1"/>
              </a:buClr>
              <a:buFont typeface="Wingdings" panose="05000000000000000000" pitchFamily="2" charset="2"/>
              <a:buChar char="§"/>
            </a:pPr>
            <a:r>
              <a:rPr lang="en-US" sz="6400" dirty="0"/>
              <a:t>Creating necessary classes and functions for the administrator user.</a:t>
            </a:r>
          </a:p>
          <a:p>
            <a:pPr lvl="1">
              <a:buClr>
                <a:schemeClr val="tx1"/>
              </a:buClr>
              <a:buFont typeface="Wingdings" panose="05000000000000000000" pitchFamily="2" charset="2"/>
              <a:buChar char="§"/>
            </a:pPr>
            <a:r>
              <a:rPr lang="en-US" sz="6400" dirty="0"/>
              <a:t>Creating all the buttons and required layout for the administrator user.</a:t>
            </a:r>
          </a:p>
          <a:p>
            <a:pPr lvl="1">
              <a:buClr>
                <a:schemeClr val="tx1"/>
              </a:buClr>
              <a:buFont typeface="Wingdings" panose="05000000000000000000" pitchFamily="2" charset="2"/>
              <a:buChar char="§"/>
            </a:pPr>
            <a:r>
              <a:rPr lang="en-US" sz="6400" dirty="0"/>
              <a:t>Creating several other required classes and functions that are not directly related to those for the users.</a:t>
            </a:r>
          </a:p>
          <a:p>
            <a:pPr marL="457200" lvl="1" indent="0">
              <a:buClr>
                <a:schemeClr val="tx1"/>
              </a:buClr>
              <a:buNone/>
            </a:pPr>
            <a:endParaRPr lang="en-US" sz="2900" dirty="0"/>
          </a:p>
          <a:p>
            <a:pPr>
              <a:buClr>
                <a:schemeClr val="tx1"/>
              </a:buClr>
              <a:buFont typeface="Wingdings" panose="05000000000000000000" pitchFamily="2" charset="2"/>
              <a:buChar char="Ø"/>
            </a:pPr>
            <a:r>
              <a:rPr lang="en-US" sz="9600" dirty="0" err="1"/>
              <a:t>Fahim</a:t>
            </a:r>
            <a:r>
              <a:rPr lang="en-US" sz="9600" dirty="0"/>
              <a:t> Faisal (180041135) :</a:t>
            </a:r>
          </a:p>
          <a:p>
            <a:pPr lvl="1">
              <a:buClr>
                <a:schemeClr val="tx1"/>
              </a:buClr>
              <a:buFont typeface="Wingdings" panose="05000000000000000000" pitchFamily="2" charset="2"/>
              <a:buChar char="§"/>
            </a:pPr>
            <a:r>
              <a:rPr lang="en-US" sz="6400" dirty="0"/>
              <a:t>Creating necessary classes and functions for the cashier user.</a:t>
            </a:r>
          </a:p>
          <a:p>
            <a:pPr lvl="1">
              <a:buClr>
                <a:schemeClr val="tx1"/>
              </a:buClr>
              <a:buFont typeface="Wingdings" panose="05000000000000000000" pitchFamily="2" charset="2"/>
              <a:buChar char="§"/>
            </a:pPr>
            <a:r>
              <a:rPr lang="en-US" sz="6400" dirty="0"/>
              <a:t>Creating all the buttons and required layout for the cashier user.</a:t>
            </a:r>
          </a:p>
          <a:p>
            <a:pPr marL="457200" lvl="1" indent="0">
              <a:buClr>
                <a:schemeClr val="tx1"/>
              </a:buClr>
              <a:buNone/>
            </a:pPr>
            <a:endParaRPr lang="en-US" sz="2300" dirty="0"/>
          </a:p>
          <a:p>
            <a:pPr>
              <a:buClr>
                <a:schemeClr val="tx1"/>
              </a:buClr>
              <a:buFont typeface="Wingdings" panose="05000000000000000000" pitchFamily="2" charset="2"/>
              <a:buChar char="Ø"/>
            </a:pPr>
            <a:r>
              <a:rPr lang="en-US" sz="9600" dirty="0" err="1"/>
              <a:t>Samiha</a:t>
            </a:r>
            <a:r>
              <a:rPr lang="en-US" sz="9600" dirty="0"/>
              <a:t> </a:t>
            </a:r>
            <a:r>
              <a:rPr lang="en-US" sz="9600" dirty="0" err="1"/>
              <a:t>Shafiq</a:t>
            </a:r>
            <a:r>
              <a:rPr lang="en-US" sz="9600" dirty="0"/>
              <a:t> </a:t>
            </a:r>
            <a:r>
              <a:rPr lang="en-US" sz="9600" dirty="0" err="1"/>
              <a:t>Anuva</a:t>
            </a:r>
            <a:r>
              <a:rPr lang="en-US" sz="9600" dirty="0"/>
              <a:t> (180041137) :</a:t>
            </a:r>
          </a:p>
          <a:p>
            <a:pPr lvl="1">
              <a:buClr>
                <a:schemeClr val="tx1"/>
              </a:buClr>
              <a:buFont typeface="Wingdings" panose="05000000000000000000" pitchFamily="2" charset="2"/>
              <a:buChar char="§"/>
            </a:pPr>
            <a:r>
              <a:rPr lang="en-US" sz="6400" dirty="0"/>
              <a:t>Creating necessary classes and functions for the manager user.</a:t>
            </a:r>
          </a:p>
          <a:p>
            <a:pPr lvl="1">
              <a:buClr>
                <a:schemeClr val="tx1"/>
              </a:buClr>
              <a:buFont typeface="Wingdings" panose="05000000000000000000" pitchFamily="2" charset="2"/>
              <a:buChar char="§"/>
            </a:pPr>
            <a:r>
              <a:rPr lang="en-US" sz="6400" dirty="0"/>
              <a:t>Creating all the buttons and required layout for the manager user.</a:t>
            </a:r>
          </a:p>
          <a:p>
            <a:pPr lvl="2">
              <a:buClr>
                <a:schemeClr val="tx1"/>
              </a:buClr>
              <a:buFont typeface="Wingdings" panose="05000000000000000000" pitchFamily="2" charset="2"/>
              <a:buChar char="§"/>
            </a:pPr>
            <a:endParaRPr lang="en-US" sz="6400" dirty="0"/>
          </a:p>
          <a:p>
            <a:pPr lvl="2">
              <a:buClr>
                <a:schemeClr val="tx1"/>
              </a:buClr>
              <a:buFont typeface="Wingdings" panose="05000000000000000000" pitchFamily="2" charset="2"/>
              <a:buChar char="§"/>
            </a:pPr>
            <a:endParaRPr lang="en-US" dirty="0"/>
          </a:p>
          <a:p>
            <a:pPr marL="0" indent="0">
              <a:buClr>
                <a:schemeClr val="tx1"/>
              </a:buClr>
              <a:buNone/>
            </a:pPr>
            <a:r>
              <a:rPr lang="en-US" dirty="0"/>
              <a:t>	</a:t>
            </a:r>
          </a:p>
        </p:txBody>
      </p:sp>
      <p:sp>
        <p:nvSpPr>
          <p:cNvPr id="5" name="Slide Number Placeholder 4"/>
          <p:cNvSpPr>
            <a:spLocks noGrp="1"/>
          </p:cNvSpPr>
          <p:nvPr>
            <p:ph type="sldNum" sz="quarter" idx="12"/>
          </p:nvPr>
        </p:nvSpPr>
        <p:spPr/>
        <p:txBody>
          <a:bodyPr/>
          <a:lstStyle/>
          <a:p>
            <a:fld id="{4FAB73BC-B049-4115-A692-8D63A059BFB8}" type="slidenum">
              <a:rPr lang="en-US" smtClean="0"/>
              <a:t>17</a:t>
            </a:fld>
            <a:endParaRPr lang="en-US"/>
          </a:p>
        </p:txBody>
      </p:sp>
    </p:spTree>
    <p:extLst>
      <p:ext uri="{BB962C8B-B14F-4D97-AF65-F5344CB8AC3E}">
        <p14:creationId xmlns:p14="http://schemas.microsoft.com/office/powerpoint/2010/main" val="19320631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752030"/>
            <a:ext cx="9404723" cy="1092672"/>
          </a:xfrm>
        </p:spPr>
        <p:txBody>
          <a:bodyPr/>
          <a:lstStyle/>
          <a:p>
            <a:r>
              <a:rPr lang="en-US" sz="4000" u="sng" dirty="0"/>
              <a:t>Challenges</a:t>
            </a:r>
          </a:p>
        </p:txBody>
      </p:sp>
      <p:sp>
        <p:nvSpPr>
          <p:cNvPr id="3" name="Content Placeholder 2"/>
          <p:cNvSpPr>
            <a:spLocks noGrp="1"/>
          </p:cNvSpPr>
          <p:nvPr>
            <p:ph idx="1"/>
          </p:nvPr>
        </p:nvSpPr>
        <p:spPr/>
        <p:txBody>
          <a:bodyPr>
            <a:normAutofit/>
          </a:bodyPr>
          <a:lstStyle/>
          <a:p>
            <a:pPr>
              <a:buClr>
                <a:schemeClr val="tx1"/>
              </a:buClr>
            </a:pPr>
            <a:r>
              <a:rPr lang="en-US" sz="2400" dirty="0"/>
              <a:t>As file I/O is used to store data, maintaining integrity among information </a:t>
            </a:r>
            <a:r>
              <a:rPr lang="en-US" sz="2400" dirty="0" err="1"/>
              <a:t>thoughout</a:t>
            </a:r>
            <a:r>
              <a:rPr lang="en-US" sz="2400" dirty="0"/>
              <a:t> the whole system was difficult.</a:t>
            </a:r>
          </a:p>
          <a:p>
            <a:pPr>
              <a:buClr>
                <a:schemeClr val="tx1"/>
              </a:buClr>
            </a:pPr>
            <a:r>
              <a:rPr lang="en-US" sz="2400" dirty="0"/>
              <a:t>To avoid redundancy of data, multiple folders and files are used which required more lines of code.</a:t>
            </a:r>
          </a:p>
          <a:p>
            <a:pPr>
              <a:buClr>
                <a:schemeClr val="tx1"/>
              </a:buClr>
            </a:pPr>
            <a:r>
              <a:rPr lang="en-US" sz="2400" dirty="0"/>
              <a:t>Much time and many trials were required to develop a smooth user-friendly GUI. </a:t>
            </a:r>
          </a:p>
        </p:txBody>
      </p:sp>
      <p:sp>
        <p:nvSpPr>
          <p:cNvPr id="4" name="Slide Number Placeholder 3"/>
          <p:cNvSpPr>
            <a:spLocks noGrp="1"/>
          </p:cNvSpPr>
          <p:nvPr>
            <p:ph type="sldNum" sz="quarter" idx="12"/>
          </p:nvPr>
        </p:nvSpPr>
        <p:spPr/>
        <p:txBody>
          <a:bodyPr/>
          <a:lstStyle/>
          <a:p>
            <a:fld id="{4FAB73BC-B049-4115-A692-8D63A059BFB8}" type="slidenum">
              <a:rPr lang="en-US" smtClean="0"/>
              <a:t>18</a:t>
            </a:fld>
            <a:endParaRPr lang="en-US"/>
          </a:p>
        </p:txBody>
      </p:sp>
    </p:spTree>
    <p:extLst>
      <p:ext uri="{BB962C8B-B14F-4D97-AF65-F5344CB8AC3E}">
        <p14:creationId xmlns:p14="http://schemas.microsoft.com/office/powerpoint/2010/main" val="34880380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760576"/>
            <a:ext cx="9404723" cy="1092671"/>
          </a:xfrm>
        </p:spPr>
        <p:txBody>
          <a:bodyPr/>
          <a:lstStyle/>
          <a:p>
            <a:r>
              <a:rPr lang="en-US" sz="4000" u="sng" dirty="0"/>
              <a:t>Future Goals</a:t>
            </a:r>
          </a:p>
        </p:txBody>
      </p:sp>
      <p:sp>
        <p:nvSpPr>
          <p:cNvPr id="3" name="Content Placeholder 2"/>
          <p:cNvSpPr>
            <a:spLocks noGrp="1"/>
          </p:cNvSpPr>
          <p:nvPr>
            <p:ph idx="1"/>
          </p:nvPr>
        </p:nvSpPr>
        <p:spPr>
          <a:xfrm>
            <a:off x="1103312" y="2052918"/>
            <a:ext cx="10390781" cy="4195481"/>
          </a:xfrm>
        </p:spPr>
        <p:txBody>
          <a:bodyPr>
            <a:normAutofit/>
          </a:bodyPr>
          <a:lstStyle/>
          <a:p>
            <a:pPr>
              <a:buClr>
                <a:schemeClr val="tx1"/>
              </a:buClr>
            </a:pPr>
            <a:r>
              <a:rPr lang="en-US" sz="2400" dirty="0"/>
              <a:t>Adding feature of storing details of each order by any customer along with transaction history of all branches.</a:t>
            </a:r>
          </a:p>
          <a:p>
            <a:pPr>
              <a:buClr>
                <a:schemeClr val="tx1"/>
              </a:buClr>
            </a:pPr>
            <a:r>
              <a:rPr lang="en-US" sz="2400" dirty="0"/>
              <a:t>Adding feature of storing purchase history in all branches of any member customer.</a:t>
            </a:r>
          </a:p>
          <a:p>
            <a:pPr>
              <a:buClr>
                <a:schemeClr val="tx1"/>
              </a:buClr>
            </a:pPr>
            <a:r>
              <a:rPr lang="en-US" sz="2400" dirty="0"/>
              <a:t>Developing more auto generated responses from the system for incorrect or inconsistent input by the users. </a:t>
            </a:r>
          </a:p>
          <a:p>
            <a:pPr>
              <a:buClr>
                <a:schemeClr val="tx1"/>
              </a:buClr>
            </a:pPr>
            <a:r>
              <a:rPr lang="en-US" sz="2400" dirty="0"/>
              <a:t>Developing a better GUI.</a:t>
            </a:r>
          </a:p>
          <a:p>
            <a:pPr>
              <a:buClr>
                <a:schemeClr val="tx1"/>
              </a:buClr>
            </a:pPr>
            <a:r>
              <a:rPr lang="en-US" sz="2400" dirty="0"/>
              <a:t>Introducing databases to handle the system more efficiently.</a:t>
            </a:r>
          </a:p>
        </p:txBody>
      </p:sp>
      <p:sp>
        <p:nvSpPr>
          <p:cNvPr id="5" name="Slide Number Placeholder 4"/>
          <p:cNvSpPr>
            <a:spLocks noGrp="1"/>
          </p:cNvSpPr>
          <p:nvPr>
            <p:ph type="sldNum" sz="quarter" idx="12"/>
          </p:nvPr>
        </p:nvSpPr>
        <p:spPr/>
        <p:txBody>
          <a:bodyPr/>
          <a:lstStyle/>
          <a:p>
            <a:fld id="{4FAB73BC-B049-4115-A692-8D63A059BFB8}" type="slidenum">
              <a:rPr lang="en-US" smtClean="0"/>
              <a:t>19</a:t>
            </a:fld>
            <a:endParaRPr lang="en-US"/>
          </a:p>
        </p:txBody>
      </p:sp>
    </p:spTree>
    <p:extLst>
      <p:ext uri="{BB962C8B-B14F-4D97-AF65-F5344CB8AC3E}">
        <p14:creationId xmlns:p14="http://schemas.microsoft.com/office/powerpoint/2010/main" val="23832904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5136" y="457200"/>
            <a:ext cx="6931323" cy="1600197"/>
          </a:xfrm>
        </p:spPr>
        <p:txBody>
          <a:bodyPr/>
          <a:lstStyle/>
          <a:p>
            <a:r>
              <a:rPr lang="en-US" sz="3200" u="sng" dirty="0">
                <a:cs typeface="Arial" panose="020B0604020202020204" pitchFamily="34" charset="0"/>
              </a:rPr>
              <a:t>Team Members:</a:t>
            </a:r>
          </a:p>
        </p:txBody>
      </p:sp>
      <p:sp>
        <p:nvSpPr>
          <p:cNvPr id="4" name="Text Placeholder 3"/>
          <p:cNvSpPr>
            <a:spLocks noGrp="1"/>
          </p:cNvSpPr>
          <p:nvPr>
            <p:ph type="body" sz="half" idx="2"/>
          </p:nvPr>
        </p:nvSpPr>
        <p:spPr>
          <a:xfrm>
            <a:off x="1145136" y="2367185"/>
            <a:ext cx="6960891" cy="1777525"/>
          </a:xfrm>
          <a:ln>
            <a:noFill/>
          </a:ln>
        </p:spPr>
        <p:txBody>
          <a:bodyPr>
            <a:normAutofit/>
          </a:bodyPr>
          <a:lstStyle/>
          <a:p>
            <a:pPr marL="342900" indent="-342900">
              <a:buClr>
                <a:schemeClr val="tx1"/>
              </a:buClr>
              <a:buFont typeface="Wingdings" panose="05000000000000000000" pitchFamily="2" charset="2"/>
              <a:buChar char="§"/>
            </a:pPr>
            <a:r>
              <a:rPr lang="en-US" sz="2400" dirty="0" err="1"/>
              <a:t>Ramisa</a:t>
            </a:r>
            <a:r>
              <a:rPr lang="en-US" sz="2400" dirty="0"/>
              <a:t> </a:t>
            </a:r>
            <a:r>
              <a:rPr lang="en-US" sz="2400" dirty="0" err="1"/>
              <a:t>Maliat</a:t>
            </a:r>
            <a:r>
              <a:rPr lang="en-US" sz="2400" dirty="0"/>
              <a:t> (180041131)</a:t>
            </a:r>
          </a:p>
          <a:p>
            <a:pPr marL="342900" indent="-342900">
              <a:buClr>
                <a:schemeClr val="tx1"/>
              </a:buClr>
              <a:buFont typeface="Wingdings" panose="05000000000000000000" pitchFamily="2" charset="2"/>
              <a:buChar char="§"/>
            </a:pPr>
            <a:r>
              <a:rPr lang="en-US" sz="2400" dirty="0" err="1"/>
              <a:t>Fahim</a:t>
            </a:r>
            <a:r>
              <a:rPr lang="en-US" sz="2400" dirty="0"/>
              <a:t> Faisal (180041135) </a:t>
            </a:r>
          </a:p>
          <a:p>
            <a:pPr marL="342900" indent="-342900">
              <a:buClr>
                <a:schemeClr val="tx1"/>
              </a:buClr>
              <a:buFont typeface="Wingdings" panose="05000000000000000000" pitchFamily="2" charset="2"/>
              <a:buChar char="§"/>
            </a:pPr>
            <a:r>
              <a:rPr lang="en-US" sz="2400" dirty="0" err="1"/>
              <a:t>Samiha</a:t>
            </a:r>
            <a:r>
              <a:rPr lang="en-US" sz="2400" dirty="0"/>
              <a:t> </a:t>
            </a:r>
            <a:r>
              <a:rPr lang="en-US" sz="2400" dirty="0" err="1"/>
              <a:t>Shafiq</a:t>
            </a:r>
            <a:r>
              <a:rPr lang="en-US" sz="2400" dirty="0"/>
              <a:t> </a:t>
            </a:r>
            <a:r>
              <a:rPr lang="en-US" sz="2400" dirty="0" err="1"/>
              <a:t>Anuva</a:t>
            </a:r>
            <a:r>
              <a:rPr lang="en-US" sz="2400" dirty="0"/>
              <a:t> (180041137)</a:t>
            </a:r>
          </a:p>
        </p:txBody>
      </p:sp>
      <p:sp>
        <p:nvSpPr>
          <p:cNvPr id="5" name="Slide Number Placeholder 4"/>
          <p:cNvSpPr>
            <a:spLocks noGrp="1"/>
          </p:cNvSpPr>
          <p:nvPr>
            <p:ph type="sldNum" sz="quarter" idx="12"/>
          </p:nvPr>
        </p:nvSpPr>
        <p:spPr/>
        <p:txBody>
          <a:bodyPr/>
          <a:lstStyle/>
          <a:p>
            <a:fld id="{4FAB73BC-B049-4115-A692-8D63A059BFB8}" type="slidenum">
              <a:rPr lang="en-US" smtClean="0"/>
              <a:t>2</a:t>
            </a:fld>
            <a:endParaRPr lang="en-US"/>
          </a:p>
        </p:txBody>
      </p:sp>
    </p:spTree>
    <p:extLst>
      <p:ext uri="{BB962C8B-B14F-4D97-AF65-F5344CB8AC3E}">
        <p14:creationId xmlns:p14="http://schemas.microsoft.com/office/powerpoint/2010/main" val="32502750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526880" y="2461189"/>
            <a:ext cx="8825660" cy="1504060"/>
          </a:xfrm>
        </p:spPr>
        <p:txBody>
          <a:bodyPr/>
          <a:lstStyle/>
          <a:p>
            <a:pPr algn="ctr"/>
            <a:r>
              <a:rPr lang="en-US" sz="6000" b="1" i="1" dirty="0">
                <a:latin typeface="Times New Roman" panose="02020603050405020304" pitchFamily="18" charset="0"/>
                <a:cs typeface="Times New Roman" panose="02020603050405020304" pitchFamily="18" charset="0"/>
              </a:rPr>
              <a:t>Thank you!</a:t>
            </a:r>
          </a:p>
        </p:txBody>
      </p:sp>
      <p:sp>
        <p:nvSpPr>
          <p:cNvPr id="4" name="Slide Number Placeholder 3"/>
          <p:cNvSpPr>
            <a:spLocks noGrp="1"/>
          </p:cNvSpPr>
          <p:nvPr>
            <p:ph type="sldNum" sz="quarter" idx="12"/>
          </p:nvPr>
        </p:nvSpPr>
        <p:spPr/>
        <p:txBody>
          <a:bodyPr/>
          <a:lstStyle/>
          <a:p>
            <a:fld id="{4FAB73BC-B049-4115-A692-8D63A059BFB8}" type="slidenum">
              <a:rPr lang="en-US" smtClean="0"/>
              <a:t>20</a:t>
            </a:fld>
            <a:endParaRPr lang="en-US"/>
          </a:p>
        </p:txBody>
      </p:sp>
    </p:spTree>
    <p:extLst>
      <p:ext uri="{BB962C8B-B14F-4D97-AF65-F5344CB8AC3E}">
        <p14:creationId xmlns:p14="http://schemas.microsoft.com/office/powerpoint/2010/main" val="29583144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3" y="922947"/>
            <a:ext cx="10005853" cy="880216"/>
          </a:xfrm>
        </p:spPr>
        <p:txBody>
          <a:bodyPr/>
          <a:lstStyle/>
          <a:p>
            <a:r>
              <a:rPr lang="en-US" sz="4000" u="sng" dirty="0"/>
              <a:t>Our Project</a:t>
            </a:r>
          </a:p>
        </p:txBody>
      </p:sp>
      <p:sp>
        <p:nvSpPr>
          <p:cNvPr id="4" name="Text Placeholder 3"/>
          <p:cNvSpPr>
            <a:spLocks noGrp="1"/>
          </p:cNvSpPr>
          <p:nvPr>
            <p:ph type="body" sz="half" idx="2"/>
          </p:nvPr>
        </p:nvSpPr>
        <p:spPr>
          <a:xfrm>
            <a:off x="1154954" y="2324456"/>
            <a:ext cx="10005852" cy="2392822"/>
          </a:xfrm>
        </p:spPr>
        <p:txBody>
          <a:bodyPr>
            <a:noAutofit/>
          </a:bodyPr>
          <a:lstStyle/>
          <a:p>
            <a:r>
              <a:rPr lang="en-US" sz="2400" dirty="0"/>
              <a:t>Our project is implementation of the POS (Point of sale) system for a supermarket. </a:t>
            </a:r>
          </a:p>
          <a:p>
            <a:r>
              <a:rPr lang="en-US" sz="2400" dirty="0"/>
              <a:t>This software will help to do transactions efficiently and store and update information about products, customers and employees of different branches of the supermarket.</a:t>
            </a:r>
          </a:p>
        </p:txBody>
      </p:sp>
      <p:sp>
        <p:nvSpPr>
          <p:cNvPr id="5" name="Slide Number Placeholder 4"/>
          <p:cNvSpPr>
            <a:spLocks noGrp="1"/>
          </p:cNvSpPr>
          <p:nvPr>
            <p:ph type="sldNum" sz="quarter" idx="12"/>
          </p:nvPr>
        </p:nvSpPr>
        <p:spPr/>
        <p:txBody>
          <a:bodyPr/>
          <a:lstStyle/>
          <a:p>
            <a:fld id="{4FAB73BC-B049-4115-A692-8D63A059BFB8}" type="slidenum">
              <a:rPr lang="en-US" smtClean="0"/>
              <a:t>3</a:t>
            </a:fld>
            <a:endParaRPr lang="en-US"/>
          </a:p>
        </p:txBody>
      </p:sp>
    </p:spTree>
    <p:extLst>
      <p:ext uri="{BB962C8B-B14F-4D97-AF65-F5344CB8AC3E}">
        <p14:creationId xmlns:p14="http://schemas.microsoft.com/office/powerpoint/2010/main" val="32665038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39140" y="974221"/>
            <a:ext cx="9993399" cy="743483"/>
          </a:xfrm>
        </p:spPr>
        <p:txBody>
          <a:bodyPr>
            <a:normAutofit/>
          </a:bodyPr>
          <a:lstStyle/>
          <a:p>
            <a:r>
              <a:rPr lang="en-US" sz="4000" u="sng" dirty="0"/>
              <a:t>Features</a:t>
            </a:r>
          </a:p>
        </p:txBody>
      </p:sp>
      <p:sp>
        <p:nvSpPr>
          <p:cNvPr id="3" name="Content Placeholder 2"/>
          <p:cNvSpPr>
            <a:spLocks noGrp="1"/>
          </p:cNvSpPr>
          <p:nvPr>
            <p:ph idx="1"/>
          </p:nvPr>
        </p:nvSpPr>
        <p:spPr>
          <a:xfrm>
            <a:off x="1546789" y="2162086"/>
            <a:ext cx="9813938" cy="3691784"/>
          </a:xfrm>
        </p:spPr>
        <p:txBody>
          <a:bodyPr>
            <a:normAutofit/>
          </a:bodyPr>
          <a:lstStyle/>
          <a:p>
            <a:pPr>
              <a:buClr>
                <a:schemeClr val="tx1"/>
              </a:buClr>
              <a:buFont typeface="Wingdings" panose="05000000000000000000" pitchFamily="2" charset="2"/>
              <a:buChar char="Ø"/>
            </a:pPr>
            <a:r>
              <a:rPr lang="en-US" sz="2400" dirty="0"/>
              <a:t>Authorization and accessibility to information for different users</a:t>
            </a:r>
          </a:p>
          <a:p>
            <a:pPr>
              <a:buClr>
                <a:schemeClr val="tx1"/>
              </a:buClr>
              <a:buFont typeface="Wingdings" panose="05000000000000000000" pitchFamily="2" charset="2"/>
              <a:buChar char="Ø"/>
            </a:pPr>
            <a:r>
              <a:rPr lang="en-US" sz="2400" dirty="0"/>
              <a:t>Employee management</a:t>
            </a:r>
          </a:p>
          <a:p>
            <a:pPr>
              <a:buClr>
                <a:schemeClr val="tx1"/>
              </a:buClr>
              <a:buFont typeface="Wingdings" panose="05000000000000000000" pitchFamily="2" charset="2"/>
              <a:buChar char="Ø"/>
            </a:pPr>
            <a:r>
              <a:rPr lang="en-US" sz="2400" dirty="0"/>
              <a:t>Branch management</a:t>
            </a:r>
          </a:p>
          <a:p>
            <a:pPr>
              <a:buClr>
                <a:schemeClr val="tx1"/>
              </a:buClr>
              <a:buFont typeface="Wingdings" panose="05000000000000000000" pitchFamily="2" charset="2"/>
              <a:buChar char="Ø"/>
            </a:pPr>
            <a:r>
              <a:rPr lang="en-US" sz="2400" dirty="0"/>
              <a:t>Customer management</a:t>
            </a:r>
          </a:p>
          <a:p>
            <a:pPr>
              <a:buClr>
                <a:schemeClr val="tx1"/>
              </a:buClr>
              <a:buFont typeface="Wingdings" panose="05000000000000000000" pitchFamily="2" charset="2"/>
              <a:buChar char="Ø"/>
            </a:pPr>
            <a:r>
              <a:rPr lang="en-US" sz="2400" dirty="0"/>
              <a:t>Inventory and stock management</a:t>
            </a:r>
          </a:p>
          <a:p>
            <a:pPr>
              <a:buClr>
                <a:schemeClr val="tx1"/>
              </a:buClr>
              <a:buFont typeface="Wingdings" panose="05000000000000000000" pitchFamily="2" charset="2"/>
              <a:buChar char="Ø"/>
            </a:pPr>
            <a:r>
              <a:rPr lang="en-US" sz="2400" dirty="0"/>
              <a:t>Billing and order processing</a:t>
            </a:r>
          </a:p>
          <a:p>
            <a:pPr>
              <a:buClr>
                <a:schemeClr val="tx1"/>
              </a:buClr>
              <a:buFont typeface="Wingdings" panose="05000000000000000000" pitchFamily="2" charset="2"/>
              <a:buChar char="Ø"/>
            </a:pPr>
            <a:r>
              <a:rPr lang="en-US" sz="2400" dirty="0"/>
              <a:t>A graphical user interface</a:t>
            </a:r>
          </a:p>
        </p:txBody>
      </p:sp>
      <p:sp>
        <p:nvSpPr>
          <p:cNvPr id="5" name="Slide Number Placeholder 4"/>
          <p:cNvSpPr>
            <a:spLocks noGrp="1"/>
          </p:cNvSpPr>
          <p:nvPr>
            <p:ph type="sldNum" sz="quarter" idx="12"/>
          </p:nvPr>
        </p:nvSpPr>
        <p:spPr/>
        <p:txBody>
          <a:bodyPr/>
          <a:lstStyle/>
          <a:p>
            <a:fld id="{4FAB73BC-B049-4115-A692-8D63A059BFB8}" type="slidenum">
              <a:rPr lang="en-US" smtClean="0"/>
              <a:t>4</a:t>
            </a:fld>
            <a:endParaRPr lang="en-US"/>
          </a:p>
        </p:txBody>
      </p:sp>
    </p:spTree>
    <p:extLst>
      <p:ext uri="{BB962C8B-B14F-4D97-AF65-F5344CB8AC3E}">
        <p14:creationId xmlns:p14="http://schemas.microsoft.com/office/powerpoint/2010/main" val="15637068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846034"/>
            <a:ext cx="9404723" cy="1007214"/>
          </a:xfrm>
        </p:spPr>
        <p:txBody>
          <a:bodyPr/>
          <a:lstStyle/>
          <a:p>
            <a:r>
              <a:rPr lang="en-US" sz="4000" dirty="0"/>
              <a:t>Different Users and Authorization </a:t>
            </a:r>
            <a:br>
              <a:rPr lang="en-US" sz="4000" dirty="0"/>
            </a:br>
            <a:endParaRPr lang="en-US" sz="4000" dirty="0"/>
          </a:p>
        </p:txBody>
      </p:sp>
      <p:sp>
        <p:nvSpPr>
          <p:cNvPr id="3" name="Content Placeholder 2"/>
          <p:cNvSpPr>
            <a:spLocks noGrp="1"/>
          </p:cNvSpPr>
          <p:nvPr>
            <p:ph idx="1"/>
          </p:nvPr>
        </p:nvSpPr>
        <p:spPr/>
        <p:txBody>
          <a:bodyPr/>
          <a:lstStyle/>
          <a:p>
            <a:pPr>
              <a:buClr>
                <a:schemeClr val="tx1"/>
              </a:buClr>
              <a:buFont typeface="Wingdings" panose="05000000000000000000" pitchFamily="2" charset="2"/>
              <a:buChar char="Ø"/>
            </a:pPr>
            <a:r>
              <a:rPr lang="en-US" dirty="0"/>
              <a:t>Three types of users can access the system – administrator, manager and cashier. </a:t>
            </a:r>
          </a:p>
          <a:p>
            <a:pPr>
              <a:buClr>
                <a:schemeClr val="tx1"/>
              </a:buClr>
              <a:buFont typeface="Wingdings" panose="05000000000000000000" pitchFamily="2" charset="2"/>
              <a:buChar char="Ø"/>
            </a:pPr>
            <a:r>
              <a:rPr lang="en-US" dirty="0"/>
              <a:t>Users can only access using their user ID and password.</a:t>
            </a:r>
          </a:p>
          <a:p>
            <a:pPr>
              <a:buClr>
                <a:schemeClr val="tx1"/>
              </a:buClr>
              <a:buFont typeface="Wingdings" panose="05000000000000000000" pitchFamily="2" charset="2"/>
              <a:buChar char="Ø"/>
            </a:pPr>
            <a:r>
              <a:rPr lang="en-US" dirty="0"/>
              <a:t>Administrators can access and modify information of all the branches, whereas managers and cashiers have accessibility to the information only related to their own branch according to their role.</a:t>
            </a:r>
          </a:p>
          <a:p>
            <a:pPr>
              <a:buClr>
                <a:schemeClr val="tx1"/>
              </a:buClr>
              <a:buFont typeface="Wingdings" panose="05000000000000000000" pitchFamily="2" charset="2"/>
              <a:buChar char="Ø"/>
            </a:pPr>
            <a:r>
              <a:rPr lang="en-US" dirty="0"/>
              <a:t>A user can update only those information about him/her that he/she is allowed to do.</a:t>
            </a:r>
          </a:p>
        </p:txBody>
      </p:sp>
      <p:sp>
        <p:nvSpPr>
          <p:cNvPr id="5" name="Slide Number Placeholder 4"/>
          <p:cNvSpPr>
            <a:spLocks noGrp="1"/>
          </p:cNvSpPr>
          <p:nvPr>
            <p:ph type="sldNum" sz="quarter" idx="12"/>
          </p:nvPr>
        </p:nvSpPr>
        <p:spPr/>
        <p:txBody>
          <a:bodyPr/>
          <a:lstStyle/>
          <a:p>
            <a:fld id="{4FAB73BC-B049-4115-A692-8D63A059BFB8}" type="slidenum">
              <a:rPr lang="en-US" smtClean="0"/>
              <a:t>5</a:t>
            </a:fld>
            <a:endParaRPr lang="en-US"/>
          </a:p>
        </p:txBody>
      </p:sp>
    </p:spTree>
    <p:extLst>
      <p:ext uri="{BB962C8B-B14F-4D97-AF65-F5344CB8AC3E}">
        <p14:creationId xmlns:p14="http://schemas.microsoft.com/office/powerpoint/2010/main" val="15149538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880216"/>
            <a:ext cx="9404723" cy="973031"/>
          </a:xfrm>
        </p:spPr>
        <p:txBody>
          <a:bodyPr/>
          <a:lstStyle/>
          <a:p>
            <a:r>
              <a:rPr lang="en-US" sz="4000" dirty="0"/>
              <a:t>Employee Management</a:t>
            </a:r>
          </a:p>
        </p:txBody>
      </p:sp>
      <p:sp>
        <p:nvSpPr>
          <p:cNvPr id="3" name="Content Placeholder 2"/>
          <p:cNvSpPr>
            <a:spLocks noGrp="1"/>
          </p:cNvSpPr>
          <p:nvPr>
            <p:ph idx="1"/>
          </p:nvPr>
        </p:nvSpPr>
        <p:spPr>
          <a:xfrm>
            <a:off x="1103312" y="2052919"/>
            <a:ext cx="8946541" cy="3330932"/>
          </a:xfrm>
        </p:spPr>
        <p:txBody>
          <a:bodyPr/>
          <a:lstStyle/>
          <a:p>
            <a:pPr>
              <a:buClr>
                <a:schemeClr val="tx1"/>
              </a:buClr>
              <a:buFont typeface="Wingdings" panose="05000000000000000000" pitchFamily="2" charset="2"/>
              <a:buChar char="Ø"/>
            </a:pPr>
            <a:r>
              <a:rPr lang="en-US" dirty="0"/>
              <a:t>Two types of employees can directly interact with the system as users: manager and cashier. Others do not have any accessibility.</a:t>
            </a:r>
          </a:p>
          <a:p>
            <a:pPr>
              <a:buClr>
                <a:schemeClr val="tx1"/>
              </a:buClr>
              <a:buFont typeface="Wingdings" panose="05000000000000000000" pitchFamily="2" charset="2"/>
              <a:buChar char="Ø"/>
            </a:pPr>
            <a:r>
              <a:rPr lang="en-US" dirty="0"/>
              <a:t>Employees can be added and deleted. Information of all the current and old employees will be stored.</a:t>
            </a:r>
          </a:p>
          <a:p>
            <a:pPr>
              <a:buClr>
                <a:schemeClr val="tx1"/>
              </a:buClr>
              <a:buFont typeface="Wingdings" panose="05000000000000000000" pitchFamily="2" charset="2"/>
              <a:buChar char="Ø"/>
            </a:pPr>
            <a:r>
              <a:rPr lang="en-US" dirty="0"/>
              <a:t>Administrators can update information of any employee in any branch.</a:t>
            </a:r>
          </a:p>
          <a:p>
            <a:pPr>
              <a:buClr>
                <a:schemeClr val="tx1"/>
              </a:buClr>
              <a:buFont typeface="Wingdings" panose="05000000000000000000" pitchFamily="2" charset="2"/>
              <a:buChar char="Ø"/>
            </a:pPr>
            <a:r>
              <a:rPr lang="en-US" dirty="0"/>
              <a:t>Managers can update information of the employees of their own branch only according to the privileges they have.</a:t>
            </a:r>
          </a:p>
        </p:txBody>
      </p:sp>
      <p:sp>
        <p:nvSpPr>
          <p:cNvPr id="5" name="Slide Number Placeholder 4"/>
          <p:cNvSpPr>
            <a:spLocks noGrp="1"/>
          </p:cNvSpPr>
          <p:nvPr>
            <p:ph type="sldNum" sz="quarter" idx="12"/>
          </p:nvPr>
        </p:nvSpPr>
        <p:spPr/>
        <p:txBody>
          <a:bodyPr/>
          <a:lstStyle/>
          <a:p>
            <a:fld id="{4FAB73BC-B049-4115-A692-8D63A059BFB8}" type="slidenum">
              <a:rPr lang="en-US" smtClean="0"/>
              <a:t>6</a:t>
            </a:fld>
            <a:endParaRPr lang="en-US"/>
          </a:p>
        </p:txBody>
      </p:sp>
    </p:spTree>
    <p:extLst>
      <p:ext uri="{BB962C8B-B14F-4D97-AF65-F5344CB8AC3E}">
        <p14:creationId xmlns:p14="http://schemas.microsoft.com/office/powerpoint/2010/main" val="22379837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811851"/>
            <a:ext cx="9404723" cy="786214"/>
          </a:xfrm>
        </p:spPr>
        <p:txBody>
          <a:bodyPr/>
          <a:lstStyle/>
          <a:p>
            <a:r>
              <a:rPr lang="en-US" sz="4000" dirty="0"/>
              <a:t>Branch Management</a:t>
            </a:r>
          </a:p>
        </p:txBody>
      </p:sp>
      <p:sp>
        <p:nvSpPr>
          <p:cNvPr id="3" name="Content Placeholder 2"/>
          <p:cNvSpPr>
            <a:spLocks noGrp="1"/>
          </p:cNvSpPr>
          <p:nvPr>
            <p:ph idx="1"/>
          </p:nvPr>
        </p:nvSpPr>
        <p:spPr/>
        <p:txBody>
          <a:bodyPr/>
          <a:lstStyle/>
          <a:p>
            <a:pPr>
              <a:buClr>
                <a:schemeClr val="tx1"/>
              </a:buClr>
              <a:buFont typeface="Wingdings" panose="05000000000000000000" pitchFamily="2" charset="2"/>
              <a:buChar char="Ø"/>
            </a:pPr>
            <a:r>
              <a:rPr lang="en-US" dirty="0"/>
              <a:t>Administrators can view and update any information of the branches.</a:t>
            </a:r>
          </a:p>
          <a:p>
            <a:pPr>
              <a:buClr>
                <a:schemeClr val="tx1"/>
              </a:buClr>
              <a:buFont typeface="Wingdings" panose="05000000000000000000" pitchFamily="2" charset="2"/>
              <a:buChar char="Ø"/>
            </a:pPr>
            <a:r>
              <a:rPr lang="en-US" dirty="0"/>
              <a:t>Managers and cashiers can access the information of their own branch. They do not have authority to update branch information.</a:t>
            </a:r>
          </a:p>
        </p:txBody>
      </p:sp>
      <p:sp>
        <p:nvSpPr>
          <p:cNvPr id="5" name="Slide Number Placeholder 4"/>
          <p:cNvSpPr>
            <a:spLocks noGrp="1"/>
          </p:cNvSpPr>
          <p:nvPr>
            <p:ph type="sldNum" sz="quarter" idx="12"/>
          </p:nvPr>
        </p:nvSpPr>
        <p:spPr/>
        <p:txBody>
          <a:bodyPr/>
          <a:lstStyle/>
          <a:p>
            <a:fld id="{4FAB73BC-B049-4115-A692-8D63A059BFB8}" type="slidenum">
              <a:rPr lang="en-US" smtClean="0"/>
              <a:t>7</a:t>
            </a:fld>
            <a:endParaRPr lang="en-US"/>
          </a:p>
        </p:txBody>
      </p:sp>
    </p:spTree>
    <p:extLst>
      <p:ext uri="{BB962C8B-B14F-4D97-AF65-F5344CB8AC3E}">
        <p14:creationId xmlns:p14="http://schemas.microsoft.com/office/powerpoint/2010/main" val="7008315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837488"/>
            <a:ext cx="9404723" cy="820396"/>
          </a:xfrm>
        </p:spPr>
        <p:txBody>
          <a:bodyPr/>
          <a:lstStyle/>
          <a:p>
            <a:r>
              <a:rPr lang="en-US" sz="4000" dirty="0"/>
              <a:t>Customer Management</a:t>
            </a:r>
          </a:p>
        </p:txBody>
      </p:sp>
      <p:sp>
        <p:nvSpPr>
          <p:cNvPr id="3" name="Content Placeholder 2"/>
          <p:cNvSpPr>
            <a:spLocks noGrp="1"/>
          </p:cNvSpPr>
          <p:nvPr>
            <p:ph idx="1"/>
          </p:nvPr>
        </p:nvSpPr>
        <p:spPr>
          <a:xfrm>
            <a:off x="1103312" y="2052919"/>
            <a:ext cx="8946541" cy="3177108"/>
          </a:xfrm>
        </p:spPr>
        <p:txBody>
          <a:bodyPr/>
          <a:lstStyle/>
          <a:p>
            <a:pPr>
              <a:buClr>
                <a:schemeClr val="tx1"/>
              </a:buClr>
              <a:buFont typeface="Wingdings" panose="05000000000000000000" pitchFamily="2" charset="2"/>
              <a:buChar char="Ø"/>
            </a:pPr>
            <a:r>
              <a:rPr lang="en-US" dirty="0"/>
              <a:t>Customers can get membership and have discounts in their purchases from the supermarket. Personal information of the member customers will be stored.</a:t>
            </a:r>
          </a:p>
          <a:p>
            <a:pPr>
              <a:buClr>
                <a:schemeClr val="tx1"/>
              </a:buClr>
              <a:buFont typeface="Wingdings" panose="05000000000000000000" pitchFamily="2" charset="2"/>
              <a:buChar char="Ø"/>
            </a:pPr>
            <a:r>
              <a:rPr lang="en-US" dirty="0"/>
              <a:t>Users of the system can update the customer and their membership information any time.</a:t>
            </a:r>
          </a:p>
        </p:txBody>
      </p:sp>
      <p:sp>
        <p:nvSpPr>
          <p:cNvPr id="5" name="Slide Number Placeholder 4"/>
          <p:cNvSpPr>
            <a:spLocks noGrp="1"/>
          </p:cNvSpPr>
          <p:nvPr>
            <p:ph type="sldNum" sz="quarter" idx="12"/>
          </p:nvPr>
        </p:nvSpPr>
        <p:spPr/>
        <p:txBody>
          <a:bodyPr/>
          <a:lstStyle/>
          <a:p>
            <a:fld id="{4FAB73BC-B049-4115-A692-8D63A059BFB8}" type="slidenum">
              <a:rPr lang="en-US" smtClean="0"/>
              <a:t>8</a:t>
            </a:fld>
            <a:endParaRPr lang="en-US"/>
          </a:p>
        </p:txBody>
      </p:sp>
    </p:spTree>
    <p:extLst>
      <p:ext uri="{BB962C8B-B14F-4D97-AF65-F5344CB8AC3E}">
        <p14:creationId xmlns:p14="http://schemas.microsoft.com/office/powerpoint/2010/main" val="8388961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743484"/>
            <a:ext cx="9404723" cy="965675"/>
          </a:xfrm>
        </p:spPr>
        <p:txBody>
          <a:bodyPr/>
          <a:lstStyle/>
          <a:p>
            <a:r>
              <a:rPr lang="en-US" sz="4000" dirty="0"/>
              <a:t>Inventory and Stock Management</a:t>
            </a:r>
            <a:br>
              <a:rPr lang="en-US" sz="4000" dirty="0"/>
            </a:br>
            <a:endParaRPr lang="en-US" sz="4000" dirty="0"/>
          </a:p>
        </p:txBody>
      </p:sp>
      <p:sp>
        <p:nvSpPr>
          <p:cNvPr id="3" name="Content Placeholder 2"/>
          <p:cNvSpPr>
            <a:spLocks noGrp="1"/>
          </p:cNvSpPr>
          <p:nvPr>
            <p:ph idx="1"/>
          </p:nvPr>
        </p:nvSpPr>
        <p:spPr/>
        <p:txBody>
          <a:bodyPr/>
          <a:lstStyle/>
          <a:p>
            <a:pPr>
              <a:buClr>
                <a:schemeClr val="tx1"/>
              </a:buClr>
              <a:buFont typeface="Wingdings" panose="05000000000000000000" pitchFamily="2" charset="2"/>
              <a:buChar char="Ø"/>
            </a:pPr>
            <a:r>
              <a:rPr lang="en-US" dirty="0"/>
              <a:t>Along with the product details, the information of daily requirement and available quantity of the products in any branch are stored.</a:t>
            </a:r>
          </a:p>
          <a:p>
            <a:pPr>
              <a:buClr>
                <a:schemeClr val="tx1"/>
              </a:buClr>
              <a:buFont typeface="Wingdings" panose="05000000000000000000" pitchFamily="2" charset="2"/>
              <a:buChar char="Ø"/>
            </a:pPr>
            <a:r>
              <a:rPr lang="en-US" dirty="0"/>
              <a:t>After every purchase by customers, product information is updated by default.</a:t>
            </a:r>
          </a:p>
          <a:p>
            <a:pPr>
              <a:buClr>
                <a:schemeClr val="tx1"/>
              </a:buClr>
              <a:buFont typeface="Wingdings" panose="05000000000000000000" pitchFamily="2" charset="2"/>
              <a:buChar char="Ø"/>
            </a:pPr>
            <a:r>
              <a:rPr lang="en-US" dirty="0"/>
              <a:t>A manager can restock the products of his/her branch. He/she can update daily requirement and available quantity of these products.</a:t>
            </a:r>
          </a:p>
          <a:p>
            <a:pPr>
              <a:buClr>
                <a:schemeClr val="tx1"/>
              </a:buClr>
              <a:buFont typeface="Wingdings" panose="05000000000000000000" pitchFamily="2" charset="2"/>
              <a:buChar char="Ø"/>
            </a:pPr>
            <a:r>
              <a:rPr lang="en-US" dirty="0"/>
              <a:t> Administrators can update any information of the products along with adding and removing them.</a:t>
            </a:r>
          </a:p>
        </p:txBody>
      </p:sp>
      <p:sp>
        <p:nvSpPr>
          <p:cNvPr id="5" name="Slide Number Placeholder 4"/>
          <p:cNvSpPr>
            <a:spLocks noGrp="1"/>
          </p:cNvSpPr>
          <p:nvPr>
            <p:ph type="sldNum" sz="quarter" idx="12"/>
          </p:nvPr>
        </p:nvSpPr>
        <p:spPr/>
        <p:txBody>
          <a:bodyPr/>
          <a:lstStyle/>
          <a:p>
            <a:fld id="{4FAB73BC-B049-4115-A692-8D63A059BFB8}" type="slidenum">
              <a:rPr lang="en-US" smtClean="0"/>
              <a:t>9</a:t>
            </a:fld>
            <a:endParaRPr lang="en-US"/>
          </a:p>
        </p:txBody>
      </p:sp>
    </p:spTree>
    <p:extLst>
      <p:ext uri="{BB962C8B-B14F-4D97-AF65-F5344CB8AC3E}">
        <p14:creationId xmlns:p14="http://schemas.microsoft.com/office/powerpoint/2010/main" val="1222430990"/>
      </p:ext>
    </p:extLst>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2.jpeg"/></Relationships>
</file>

<file path=ppt/theme/theme1.xml><?xml version="1.0" encoding="utf-8"?>
<a:theme xmlns:a="http://schemas.openxmlformats.org/drawingml/2006/main" name="Process 10 16x9">
  <a:themeElements>
    <a:clrScheme name="Elemental">
      <a:dk1>
        <a:sysClr val="windowText" lastClr="000000"/>
      </a:dk1>
      <a:lt1>
        <a:sysClr val="window" lastClr="FFFFFF"/>
      </a:lt1>
      <a:dk2>
        <a:srgbClr val="242852"/>
      </a:dk2>
      <a:lt2>
        <a:srgbClr val="ACCBF9"/>
      </a:lt2>
      <a:accent1>
        <a:srgbClr val="629DD1"/>
      </a:accent1>
      <a:accent2>
        <a:srgbClr val="297FD5"/>
      </a:accent2>
      <a:accent3>
        <a:srgbClr val="7F8FA9"/>
      </a:accent3>
      <a:accent4>
        <a:srgbClr val="4A66AC"/>
      </a:accent4>
      <a:accent5>
        <a:srgbClr val="5AA2AE"/>
      </a:accent5>
      <a:accent6>
        <a:srgbClr val="9D90A0"/>
      </a:accent6>
      <a:hlink>
        <a:srgbClr val="9454C3"/>
      </a:hlink>
      <a:folHlink>
        <a:srgbClr val="3EBBF0"/>
      </a:folHlink>
    </a:clrScheme>
    <a:fontScheme name="Trebuchet">
      <a:majorFont>
        <a:latin typeface="Trebuchet"/>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2007 - 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3.xml><?xml version="1.0" encoding="utf-8"?>
<a:theme xmlns:a="http://schemas.openxmlformats.org/drawingml/2006/main" name="Office Theme">
  <a:themeElements>
    <a:clrScheme name="Elemental">
      <a:dk1>
        <a:sysClr val="windowText" lastClr="000000"/>
      </a:dk1>
      <a:lt1>
        <a:sysClr val="window" lastClr="FFFFFF"/>
      </a:lt1>
      <a:dk2>
        <a:srgbClr val="242852"/>
      </a:dk2>
      <a:lt2>
        <a:srgbClr val="ACCBF9"/>
      </a:lt2>
      <a:accent1>
        <a:srgbClr val="629DD1"/>
      </a:accent1>
      <a:accent2>
        <a:srgbClr val="297FD5"/>
      </a:accent2>
      <a:accent3>
        <a:srgbClr val="7F8FA9"/>
      </a:accent3>
      <a:accent4>
        <a:srgbClr val="4A66AC"/>
      </a:accent4>
      <a:accent5>
        <a:srgbClr val="5AA2AE"/>
      </a:accent5>
      <a:accent6>
        <a:srgbClr val="9D90A0"/>
      </a:accent6>
      <a:hlink>
        <a:srgbClr val="9454C3"/>
      </a:hlink>
      <a:folHlink>
        <a:srgbClr val="3EBBF0"/>
      </a:folHlink>
    </a:clrScheme>
    <a:fontScheme name="Trebuchet">
      <a:majorFont>
        <a:latin typeface="Trebuchet"/>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2007 - 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4.xml><?xml version="1.0" encoding="utf-8"?>
<a:theme xmlns:a="http://schemas.openxmlformats.org/drawingml/2006/main" name="Office Theme">
  <a:themeElements>
    <a:clrScheme name="Elemental">
      <a:dk1>
        <a:sysClr val="windowText" lastClr="000000"/>
      </a:dk1>
      <a:lt1>
        <a:sysClr val="window" lastClr="FFFFFF"/>
      </a:lt1>
      <a:dk2>
        <a:srgbClr val="242852"/>
      </a:dk2>
      <a:lt2>
        <a:srgbClr val="ACCBF9"/>
      </a:lt2>
      <a:accent1>
        <a:srgbClr val="629DD1"/>
      </a:accent1>
      <a:accent2>
        <a:srgbClr val="297FD5"/>
      </a:accent2>
      <a:accent3>
        <a:srgbClr val="7F8FA9"/>
      </a:accent3>
      <a:accent4>
        <a:srgbClr val="4A66AC"/>
      </a:accent4>
      <a:accent5>
        <a:srgbClr val="5AA2AE"/>
      </a:accent5>
      <a:accent6>
        <a:srgbClr val="9D90A0"/>
      </a:accent6>
      <a:hlink>
        <a:srgbClr val="9454C3"/>
      </a:hlink>
      <a:folHlink>
        <a:srgbClr val="3EBBF0"/>
      </a:folHlink>
    </a:clrScheme>
    <a:fontScheme name="Trebuchet">
      <a:majorFont>
        <a:latin typeface="Trebuchet"/>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2007 - 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7B5E763E-4B21-446E-AB29-D59BE2FFF71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Detailed Process Diagram SmartArt Slide (blue tones on blue, widescreen)</Template>
  <TotalTime>0</TotalTime>
  <Words>1030</Words>
  <Application>Microsoft Office PowerPoint</Application>
  <PresentationFormat>Widescreen</PresentationFormat>
  <Paragraphs>120</Paragraphs>
  <Slides>20</Slides>
  <Notes>2</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20</vt:i4>
      </vt:variant>
    </vt:vector>
  </HeadingPairs>
  <TitlesOfParts>
    <vt:vector size="28" baseType="lpstr">
      <vt:lpstr>Arial</vt:lpstr>
      <vt:lpstr>Century Gothic</vt:lpstr>
      <vt:lpstr>Times New Roman</vt:lpstr>
      <vt:lpstr>Trebuchet</vt:lpstr>
      <vt:lpstr>Wingdings</vt:lpstr>
      <vt:lpstr>Wingdings 3</vt:lpstr>
      <vt:lpstr>Process 10 16x9</vt:lpstr>
      <vt:lpstr>Ion</vt:lpstr>
      <vt:lpstr>SUPERMARKET POS SYSTEM</vt:lpstr>
      <vt:lpstr>Team Members:</vt:lpstr>
      <vt:lpstr>Our Project</vt:lpstr>
      <vt:lpstr>Features</vt:lpstr>
      <vt:lpstr>Different Users and Authorization  </vt:lpstr>
      <vt:lpstr>Employee Management</vt:lpstr>
      <vt:lpstr>Branch Management</vt:lpstr>
      <vt:lpstr>Customer Management</vt:lpstr>
      <vt:lpstr>Inventory and Stock Management </vt:lpstr>
      <vt:lpstr>Billing and Order Processing </vt:lpstr>
      <vt:lpstr>UML Class Diagram</vt:lpstr>
      <vt:lpstr>Implementation</vt:lpstr>
      <vt:lpstr>Implementation</vt:lpstr>
      <vt:lpstr>Implementation</vt:lpstr>
      <vt:lpstr>Implementation</vt:lpstr>
      <vt:lpstr>Implementation</vt:lpstr>
      <vt:lpstr>Contributions of Group Members</vt:lpstr>
      <vt:lpstr>Challenges</vt:lpstr>
      <vt:lpstr>Future Goals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2020-09-10T14:29:04Z</dcterms:created>
  <dcterms:modified xsi:type="dcterms:W3CDTF">2020-09-15T11:10:11Z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TC028888779991</vt:lpwstr>
  </property>
</Properties>
</file>