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410756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59663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75824" y="37723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3730696"/>
            <a:ext cx="3597454" cy="30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1412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162969"/>
            <a:ext cx="3597454" cy="31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679875" y="157717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108281" y="1611467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98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Bit Mountain Resort is decades old ski resort. Every year, 350,000 people visit Big Mountain for skiing or snowboarding. The recent addition of chair lift increased the operating cost by $1,540,000 per season. Big Mountain needs to find a way to reduce operation cost and need to identify how it will affect the revenue of the current season. 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582916"/>
            <a:ext cx="4324418" cy="12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Reduce operating cost without affecting previous profit margin of 9.2%.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597257" y="1991091"/>
            <a:ext cx="4324418" cy="86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000" b="0" i="0" u="none" strike="noStrike" cap="none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  <a:sym typeface="Arial"/>
              </a:rPr>
              <a:t>A more data driven business strategy to be implemented, so Big Mountain can capitalize much better on its facilities rather than simply charging a premium about the average price of resorts in its market segment. Business wants guidance on selecting better value for ticket price.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25236" y="4141229"/>
            <a:ext cx="4324418" cy="148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derived may not work if number of visitors increased dramatically. 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293655"/>
            <a:ext cx="4324418" cy="7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7131060" cy="65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king of data driven business strategy can be implemented so that Big Mountain Resort can shave off some operating cost?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59663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5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Stakeholders to Provide 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3191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lt1"/>
                </a:solidFill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3079" y="3295378"/>
            <a:ext cx="3597454" cy="31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What Key Data Sources are Required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98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Jimmy Blackburn – Director of Operations</a:t>
            </a:r>
            <a:endParaRPr lang="en-US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Alesha Eisen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Manager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746500"/>
            <a:ext cx="432441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CSV file containing information from 330 resorts in the US.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625236" y="5138671"/>
            <a:ext cx="4324418" cy="4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7662522" cy="68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 king of data driven business strategy can be implemented so that Big Mountain Resort can shave off some operating cost?</a:t>
            </a:r>
            <a:endParaRPr lang="en-US"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29639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849</Words>
  <Application>Microsoft Office PowerPoint</Application>
  <PresentationFormat>On-screen Show 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Problem Statement Worksheet (Hypothesis Formation)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fahiya iftekhar</cp:lastModifiedBy>
  <cp:revision>10</cp:revision>
  <dcterms:modified xsi:type="dcterms:W3CDTF">2020-12-11T22:14:23Z</dcterms:modified>
</cp:coreProperties>
</file>