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N0HdhUslrHW+34mbMqeo2STxN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EE7F08-3B5F-47B5-AA9F-B4DA711700A7}">
  <a:tblStyle styleId="{DCEE7F08-3B5F-47B5-AA9F-B4DA711700A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fill>
          <a:solidFill>
            <a:srgbClr val="CACCCE"/>
          </a:solidFill>
        </a:fill>
      </a:tcStyle>
    </a:band1H>
    <a:band2H>
      <a:tcTxStyle/>
    </a:band2H>
    <a:band1V>
      <a:tcTxStyle/>
      <a:tcStyle>
        <a:fill>
          <a:solidFill>
            <a:srgbClr val="CACC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213" name="Google Shape;21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343" name="Google Shape;34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354" name="Google Shape;35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368" name="Google Shape;36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220" name="Google Shape;2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230" name="Google Shape;23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241" name="Google Shape;2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272" name="Google Shape;27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290" name="Google Shape;29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303" name="Google Shape;30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321" name="Google Shape;32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332" name="Google Shape;33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presentation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/>
          <p:nvPr/>
        </p:nvSpPr>
        <p:spPr>
          <a:xfrm>
            <a:off x="476969" y="1"/>
            <a:ext cx="1413248" cy="6856739"/>
          </a:xfrm>
          <a:custGeom>
            <a:rect b="b" l="l" r="r" t="t"/>
            <a:pathLst>
              <a:path extrusionOk="0" h="21600" w="21461">
                <a:moveTo>
                  <a:pt x="18331" y="17806"/>
                </a:moveTo>
                <a:cubicBezTo>
                  <a:pt x="17244" y="16264"/>
                  <a:pt x="16546" y="14713"/>
                  <a:pt x="16443" y="13158"/>
                </a:cubicBezTo>
                <a:cubicBezTo>
                  <a:pt x="16339" y="11615"/>
                  <a:pt x="16468" y="10072"/>
                  <a:pt x="14684" y="8549"/>
                </a:cubicBezTo>
                <a:cubicBezTo>
                  <a:pt x="13804" y="7802"/>
                  <a:pt x="12640" y="7058"/>
                  <a:pt x="11631" y="6315"/>
                </a:cubicBezTo>
                <a:cubicBezTo>
                  <a:pt x="10622" y="5563"/>
                  <a:pt x="9846" y="4808"/>
                  <a:pt x="9303" y="4044"/>
                </a:cubicBezTo>
                <a:cubicBezTo>
                  <a:pt x="8346" y="2704"/>
                  <a:pt x="8139" y="1348"/>
                  <a:pt x="8656" y="0"/>
                </a:cubicBezTo>
                <a:lnTo>
                  <a:pt x="146" y="0"/>
                </a:lnTo>
                <a:cubicBezTo>
                  <a:pt x="-139" y="1018"/>
                  <a:pt x="-10" y="2044"/>
                  <a:pt x="559" y="3058"/>
                </a:cubicBezTo>
                <a:cubicBezTo>
                  <a:pt x="973" y="3813"/>
                  <a:pt x="1620" y="4565"/>
                  <a:pt x="2525" y="5313"/>
                </a:cubicBezTo>
                <a:cubicBezTo>
                  <a:pt x="3431" y="6068"/>
                  <a:pt x="4595" y="6816"/>
                  <a:pt x="5604" y="7567"/>
                </a:cubicBezTo>
                <a:cubicBezTo>
                  <a:pt x="6613" y="8315"/>
                  <a:pt x="7363" y="9070"/>
                  <a:pt x="7699" y="9834"/>
                </a:cubicBezTo>
                <a:cubicBezTo>
                  <a:pt x="8035" y="10609"/>
                  <a:pt x="8035" y="11385"/>
                  <a:pt x="8061" y="12160"/>
                </a:cubicBezTo>
                <a:cubicBezTo>
                  <a:pt x="8113" y="13715"/>
                  <a:pt x="8604" y="15262"/>
                  <a:pt x="9587" y="16808"/>
                </a:cubicBezTo>
                <a:cubicBezTo>
                  <a:pt x="10570" y="18355"/>
                  <a:pt x="11941" y="19898"/>
                  <a:pt x="13338" y="21437"/>
                </a:cubicBezTo>
                <a:cubicBezTo>
                  <a:pt x="13390" y="21493"/>
                  <a:pt x="13442" y="21544"/>
                  <a:pt x="13494" y="21600"/>
                </a:cubicBezTo>
                <a:lnTo>
                  <a:pt x="21461" y="21600"/>
                </a:lnTo>
                <a:cubicBezTo>
                  <a:pt x="20323" y="20339"/>
                  <a:pt x="19210" y="19075"/>
                  <a:pt x="18331" y="178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0" y="2"/>
            <a:ext cx="953941" cy="6855477"/>
          </a:xfrm>
          <a:custGeom>
            <a:rect b="b" l="l" r="r" t="t"/>
            <a:pathLst>
              <a:path extrusionOk="0" h="21600" w="21600">
                <a:moveTo>
                  <a:pt x="16277" y="17810"/>
                </a:moveTo>
                <a:cubicBezTo>
                  <a:pt x="15506" y="17237"/>
                  <a:pt x="14850" y="16660"/>
                  <a:pt x="14889" y="16080"/>
                </a:cubicBezTo>
                <a:cubicBezTo>
                  <a:pt x="14927" y="15507"/>
                  <a:pt x="15660" y="14938"/>
                  <a:pt x="16277" y="14370"/>
                </a:cubicBezTo>
                <a:cubicBezTo>
                  <a:pt x="16856" y="13817"/>
                  <a:pt x="17319" y="13256"/>
                  <a:pt x="16779" y="12699"/>
                </a:cubicBezTo>
                <a:cubicBezTo>
                  <a:pt x="16239" y="12142"/>
                  <a:pt x="14580" y="11625"/>
                  <a:pt x="12536" y="11108"/>
                </a:cubicBezTo>
                <a:cubicBezTo>
                  <a:pt x="11417" y="10822"/>
                  <a:pt x="10221" y="10536"/>
                  <a:pt x="9296" y="10241"/>
                </a:cubicBezTo>
                <a:cubicBezTo>
                  <a:pt x="8370" y="9951"/>
                  <a:pt x="7791" y="9653"/>
                  <a:pt x="7329" y="9350"/>
                </a:cubicBezTo>
                <a:cubicBezTo>
                  <a:pt x="6519" y="8710"/>
                  <a:pt x="6364" y="8066"/>
                  <a:pt x="6094" y="7421"/>
                </a:cubicBezTo>
                <a:cubicBezTo>
                  <a:pt x="5824" y="6745"/>
                  <a:pt x="5670" y="6065"/>
                  <a:pt x="5554" y="5389"/>
                </a:cubicBezTo>
                <a:cubicBezTo>
                  <a:pt x="5323" y="4041"/>
                  <a:pt x="5361" y="2693"/>
                  <a:pt x="5631" y="1348"/>
                </a:cubicBezTo>
                <a:cubicBezTo>
                  <a:pt x="5747" y="899"/>
                  <a:pt x="5863" y="449"/>
                  <a:pt x="6017" y="0"/>
                </a:cubicBezTo>
                <a:lnTo>
                  <a:pt x="0" y="0"/>
                </a:lnTo>
                <a:lnTo>
                  <a:pt x="0" y="10905"/>
                </a:lnTo>
                <a:cubicBezTo>
                  <a:pt x="1543" y="11311"/>
                  <a:pt x="3009" y="11721"/>
                  <a:pt x="3664" y="12154"/>
                </a:cubicBezTo>
                <a:cubicBezTo>
                  <a:pt x="5207" y="13387"/>
                  <a:pt x="1774" y="14616"/>
                  <a:pt x="1967" y="15849"/>
                </a:cubicBezTo>
                <a:cubicBezTo>
                  <a:pt x="2044" y="16493"/>
                  <a:pt x="2931" y="17138"/>
                  <a:pt x="3819" y="17774"/>
                </a:cubicBezTo>
                <a:cubicBezTo>
                  <a:pt x="4744" y="18430"/>
                  <a:pt x="5670" y="19086"/>
                  <a:pt x="6596" y="19739"/>
                </a:cubicBezTo>
                <a:cubicBezTo>
                  <a:pt x="7483" y="20359"/>
                  <a:pt x="8331" y="20980"/>
                  <a:pt x="9219" y="21600"/>
                </a:cubicBezTo>
                <a:lnTo>
                  <a:pt x="21600" y="21600"/>
                </a:lnTo>
                <a:cubicBezTo>
                  <a:pt x="19826" y="20339"/>
                  <a:pt x="18013" y="19074"/>
                  <a:pt x="16277" y="178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/>
          <p:nvPr/>
        </p:nvSpPr>
        <p:spPr>
          <a:xfrm>
            <a:off x="3304721" y="2"/>
            <a:ext cx="831625" cy="6856739"/>
          </a:xfrm>
          <a:custGeom>
            <a:rect b="b" l="l" r="r" t="t"/>
            <a:pathLst>
              <a:path extrusionOk="0" h="21600" w="20636">
                <a:moveTo>
                  <a:pt x="1826" y="3603"/>
                </a:moveTo>
                <a:cubicBezTo>
                  <a:pt x="727" y="5046"/>
                  <a:pt x="-922" y="6498"/>
                  <a:pt x="642" y="7945"/>
                </a:cubicBezTo>
                <a:cubicBezTo>
                  <a:pt x="1487" y="8704"/>
                  <a:pt x="3559" y="9444"/>
                  <a:pt x="4827" y="10196"/>
                </a:cubicBezTo>
                <a:cubicBezTo>
                  <a:pt x="6137" y="10963"/>
                  <a:pt x="6391" y="11738"/>
                  <a:pt x="6433" y="12510"/>
                </a:cubicBezTo>
                <a:cubicBezTo>
                  <a:pt x="6518" y="14085"/>
                  <a:pt x="6348" y="15659"/>
                  <a:pt x="6306" y="17238"/>
                </a:cubicBezTo>
                <a:cubicBezTo>
                  <a:pt x="6264" y="18693"/>
                  <a:pt x="6222" y="20145"/>
                  <a:pt x="6179" y="21600"/>
                </a:cubicBezTo>
                <a:lnTo>
                  <a:pt x="20382" y="21600"/>
                </a:lnTo>
                <a:cubicBezTo>
                  <a:pt x="20424" y="20212"/>
                  <a:pt x="20467" y="18820"/>
                  <a:pt x="20509" y="17433"/>
                </a:cubicBezTo>
                <a:cubicBezTo>
                  <a:pt x="20551" y="15862"/>
                  <a:pt x="20593" y="14291"/>
                  <a:pt x="20636" y="12717"/>
                </a:cubicBezTo>
                <a:cubicBezTo>
                  <a:pt x="20636" y="11941"/>
                  <a:pt x="20678" y="11166"/>
                  <a:pt x="19833" y="10394"/>
                </a:cubicBezTo>
                <a:cubicBezTo>
                  <a:pt x="18987" y="9627"/>
                  <a:pt x="16958" y="8879"/>
                  <a:pt x="15648" y="8116"/>
                </a:cubicBezTo>
                <a:cubicBezTo>
                  <a:pt x="13154" y="6672"/>
                  <a:pt x="14422" y="5201"/>
                  <a:pt x="15606" y="3754"/>
                </a:cubicBezTo>
                <a:cubicBezTo>
                  <a:pt x="16620" y="2509"/>
                  <a:pt x="17635" y="1245"/>
                  <a:pt x="16071" y="0"/>
                </a:cubicBezTo>
                <a:lnTo>
                  <a:pt x="1276" y="0"/>
                </a:lnTo>
                <a:cubicBezTo>
                  <a:pt x="3305" y="1189"/>
                  <a:pt x="2756" y="2406"/>
                  <a:pt x="1826" y="36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2299678" y="2"/>
            <a:ext cx="1102633" cy="6857999"/>
          </a:xfrm>
          <a:custGeom>
            <a:rect b="b" l="l" r="r" t="t"/>
            <a:pathLst>
              <a:path extrusionOk="0" h="21600" w="21056">
                <a:moveTo>
                  <a:pt x="20886" y="21437"/>
                </a:moveTo>
                <a:cubicBezTo>
                  <a:pt x="20723" y="21357"/>
                  <a:pt x="20561" y="21278"/>
                  <a:pt x="20430" y="21198"/>
                </a:cubicBezTo>
                <a:cubicBezTo>
                  <a:pt x="20365" y="21159"/>
                  <a:pt x="20300" y="21123"/>
                  <a:pt x="20268" y="21083"/>
                </a:cubicBezTo>
                <a:cubicBezTo>
                  <a:pt x="20268" y="21067"/>
                  <a:pt x="20235" y="21051"/>
                  <a:pt x="20235" y="21047"/>
                </a:cubicBezTo>
                <a:cubicBezTo>
                  <a:pt x="20073" y="20876"/>
                  <a:pt x="19975" y="20705"/>
                  <a:pt x="19910" y="20538"/>
                </a:cubicBezTo>
                <a:cubicBezTo>
                  <a:pt x="19812" y="20197"/>
                  <a:pt x="19942" y="19851"/>
                  <a:pt x="20040" y="19509"/>
                </a:cubicBezTo>
                <a:cubicBezTo>
                  <a:pt x="20268" y="18793"/>
                  <a:pt x="20300" y="18078"/>
                  <a:pt x="20203" y="17362"/>
                </a:cubicBezTo>
                <a:cubicBezTo>
                  <a:pt x="19975" y="15935"/>
                  <a:pt x="19129" y="14507"/>
                  <a:pt x="17991" y="13084"/>
                </a:cubicBezTo>
                <a:cubicBezTo>
                  <a:pt x="16820" y="11657"/>
                  <a:pt x="15356" y="10237"/>
                  <a:pt x="13892" y="8814"/>
                </a:cubicBezTo>
                <a:cubicBezTo>
                  <a:pt x="12428" y="7391"/>
                  <a:pt x="10932" y="5968"/>
                  <a:pt x="9761" y="4540"/>
                </a:cubicBezTo>
                <a:cubicBezTo>
                  <a:pt x="9175" y="3833"/>
                  <a:pt x="8655" y="3125"/>
                  <a:pt x="8264" y="2417"/>
                </a:cubicBezTo>
                <a:cubicBezTo>
                  <a:pt x="8069" y="2059"/>
                  <a:pt x="7939" y="1702"/>
                  <a:pt x="7971" y="1344"/>
                </a:cubicBezTo>
                <a:cubicBezTo>
                  <a:pt x="7971" y="1173"/>
                  <a:pt x="7874" y="986"/>
                  <a:pt x="8102" y="819"/>
                </a:cubicBezTo>
                <a:cubicBezTo>
                  <a:pt x="7971" y="906"/>
                  <a:pt x="8102" y="827"/>
                  <a:pt x="8134" y="783"/>
                </a:cubicBezTo>
                <a:cubicBezTo>
                  <a:pt x="8167" y="743"/>
                  <a:pt x="8199" y="700"/>
                  <a:pt x="8232" y="660"/>
                </a:cubicBezTo>
                <a:cubicBezTo>
                  <a:pt x="8297" y="569"/>
                  <a:pt x="8394" y="481"/>
                  <a:pt x="8492" y="390"/>
                </a:cubicBezTo>
                <a:cubicBezTo>
                  <a:pt x="8655" y="258"/>
                  <a:pt x="8817" y="127"/>
                  <a:pt x="9045" y="0"/>
                </a:cubicBezTo>
                <a:lnTo>
                  <a:pt x="294" y="0"/>
                </a:lnTo>
                <a:cubicBezTo>
                  <a:pt x="-519" y="1129"/>
                  <a:pt x="522" y="2282"/>
                  <a:pt x="1400" y="3403"/>
                </a:cubicBezTo>
                <a:cubicBezTo>
                  <a:pt x="2506" y="4838"/>
                  <a:pt x="3938" y="6270"/>
                  <a:pt x="5401" y="7697"/>
                </a:cubicBezTo>
                <a:cubicBezTo>
                  <a:pt x="6898" y="9132"/>
                  <a:pt x="8394" y="10571"/>
                  <a:pt x="9630" y="12011"/>
                </a:cubicBezTo>
                <a:cubicBezTo>
                  <a:pt x="10867" y="13438"/>
                  <a:pt x="11810" y="14873"/>
                  <a:pt x="12168" y="16308"/>
                </a:cubicBezTo>
                <a:cubicBezTo>
                  <a:pt x="12363" y="17028"/>
                  <a:pt x="12395" y="17744"/>
                  <a:pt x="12233" y="18463"/>
                </a:cubicBezTo>
                <a:cubicBezTo>
                  <a:pt x="12103" y="19163"/>
                  <a:pt x="11582" y="19875"/>
                  <a:pt x="12363" y="20570"/>
                </a:cubicBezTo>
                <a:cubicBezTo>
                  <a:pt x="12591" y="20777"/>
                  <a:pt x="12883" y="20980"/>
                  <a:pt x="13306" y="21183"/>
                </a:cubicBezTo>
                <a:cubicBezTo>
                  <a:pt x="13632" y="21330"/>
                  <a:pt x="14185" y="21473"/>
                  <a:pt x="14933" y="21600"/>
                </a:cubicBezTo>
                <a:lnTo>
                  <a:pt x="21048" y="21600"/>
                </a:lnTo>
                <a:cubicBezTo>
                  <a:pt x="21081" y="21540"/>
                  <a:pt x="21016" y="21485"/>
                  <a:pt x="20886" y="214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1499049" y="1"/>
            <a:ext cx="1170792" cy="6856739"/>
          </a:xfrm>
          <a:custGeom>
            <a:rect b="b" l="l" r="r" t="t"/>
            <a:pathLst>
              <a:path extrusionOk="0" h="21600" w="21453">
                <a:moveTo>
                  <a:pt x="21407" y="17675"/>
                </a:moveTo>
                <a:cubicBezTo>
                  <a:pt x="21563" y="16196"/>
                  <a:pt x="21407" y="14713"/>
                  <a:pt x="19690" y="13249"/>
                </a:cubicBezTo>
                <a:cubicBezTo>
                  <a:pt x="18816" y="12514"/>
                  <a:pt x="17474" y="11794"/>
                  <a:pt x="15882" y="11078"/>
                </a:cubicBezTo>
                <a:cubicBezTo>
                  <a:pt x="14259" y="10351"/>
                  <a:pt x="12823" y="9631"/>
                  <a:pt x="12230" y="8875"/>
                </a:cubicBezTo>
                <a:cubicBezTo>
                  <a:pt x="11606" y="8108"/>
                  <a:pt x="11481" y="7333"/>
                  <a:pt x="11294" y="6561"/>
                </a:cubicBezTo>
                <a:cubicBezTo>
                  <a:pt x="11106" y="5786"/>
                  <a:pt x="11013" y="5010"/>
                  <a:pt x="10950" y="4231"/>
                </a:cubicBezTo>
                <a:cubicBezTo>
                  <a:pt x="10857" y="2819"/>
                  <a:pt x="10919" y="1412"/>
                  <a:pt x="11013" y="0"/>
                </a:cubicBezTo>
                <a:lnTo>
                  <a:pt x="119" y="0"/>
                </a:lnTo>
                <a:cubicBezTo>
                  <a:pt x="25" y="1253"/>
                  <a:pt x="-37" y="2509"/>
                  <a:pt x="25" y="3762"/>
                </a:cubicBezTo>
                <a:cubicBezTo>
                  <a:pt x="88" y="5305"/>
                  <a:pt x="150" y="6855"/>
                  <a:pt x="931" y="8398"/>
                </a:cubicBezTo>
                <a:cubicBezTo>
                  <a:pt x="1305" y="9154"/>
                  <a:pt x="2210" y="9893"/>
                  <a:pt x="3740" y="10625"/>
                </a:cubicBezTo>
                <a:cubicBezTo>
                  <a:pt x="5269" y="11345"/>
                  <a:pt x="6955" y="12057"/>
                  <a:pt x="8047" y="12792"/>
                </a:cubicBezTo>
                <a:cubicBezTo>
                  <a:pt x="10201" y="14252"/>
                  <a:pt x="10576" y="15743"/>
                  <a:pt x="10513" y="17226"/>
                </a:cubicBezTo>
                <a:cubicBezTo>
                  <a:pt x="10451" y="18685"/>
                  <a:pt x="9983" y="20141"/>
                  <a:pt x="10264" y="21600"/>
                </a:cubicBezTo>
                <a:lnTo>
                  <a:pt x="21188" y="21600"/>
                </a:lnTo>
                <a:cubicBezTo>
                  <a:pt x="20939" y="20296"/>
                  <a:pt x="21282" y="18984"/>
                  <a:pt x="21407" y="176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4"/>
          <p:cNvSpPr/>
          <p:nvPr/>
        </p:nvSpPr>
        <p:spPr>
          <a:xfrm>
            <a:off x="8977254" y="2"/>
            <a:ext cx="1701757" cy="1122385"/>
          </a:xfrm>
          <a:custGeom>
            <a:rect b="b" l="l" r="r" t="t"/>
            <a:pathLst>
              <a:path extrusionOk="0" h="21459" w="21600">
                <a:moveTo>
                  <a:pt x="0" y="0"/>
                </a:moveTo>
                <a:cubicBezTo>
                  <a:pt x="2508" y="4296"/>
                  <a:pt x="5016" y="8568"/>
                  <a:pt x="7524" y="12863"/>
                </a:cubicBezTo>
                <a:cubicBezTo>
                  <a:pt x="8411" y="14384"/>
                  <a:pt x="9297" y="15880"/>
                  <a:pt x="10184" y="17401"/>
                </a:cubicBezTo>
                <a:cubicBezTo>
                  <a:pt x="10941" y="18704"/>
                  <a:pt x="12000" y="19790"/>
                  <a:pt x="13168" y="20586"/>
                </a:cubicBezTo>
                <a:cubicBezTo>
                  <a:pt x="13622" y="20900"/>
                  <a:pt x="14076" y="21166"/>
                  <a:pt x="14595" y="21335"/>
                </a:cubicBezTo>
                <a:cubicBezTo>
                  <a:pt x="14876" y="21431"/>
                  <a:pt x="15503" y="21600"/>
                  <a:pt x="15719" y="21238"/>
                </a:cubicBezTo>
                <a:cubicBezTo>
                  <a:pt x="17578" y="18173"/>
                  <a:pt x="17557" y="14263"/>
                  <a:pt x="18357" y="10812"/>
                </a:cubicBezTo>
                <a:cubicBezTo>
                  <a:pt x="18573" y="9871"/>
                  <a:pt x="18832" y="8930"/>
                  <a:pt x="19114" y="8013"/>
                </a:cubicBezTo>
                <a:cubicBezTo>
                  <a:pt x="19935" y="5358"/>
                  <a:pt x="20908" y="2727"/>
                  <a:pt x="21600" y="24"/>
                </a:cubicBezTo>
                <a:lnTo>
                  <a:pt x="14141" y="24"/>
                </a:lnTo>
                <a:cubicBezTo>
                  <a:pt x="13730" y="1279"/>
                  <a:pt x="13319" y="2510"/>
                  <a:pt x="12951" y="3789"/>
                </a:cubicBezTo>
                <a:cubicBezTo>
                  <a:pt x="12627" y="4875"/>
                  <a:pt x="12346" y="5961"/>
                  <a:pt x="12108" y="7071"/>
                </a:cubicBezTo>
                <a:cubicBezTo>
                  <a:pt x="11892" y="8133"/>
                  <a:pt x="11741" y="9219"/>
                  <a:pt x="11568" y="10281"/>
                </a:cubicBezTo>
                <a:cubicBezTo>
                  <a:pt x="11459" y="10981"/>
                  <a:pt x="11330" y="11681"/>
                  <a:pt x="11200" y="12381"/>
                </a:cubicBezTo>
                <a:cubicBezTo>
                  <a:pt x="9470" y="9412"/>
                  <a:pt x="7741" y="6468"/>
                  <a:pt x="6011" y="3499"/>
                </a:cubicBezTo>
                <a:cubicBezTo>
                  <a:pt x="5384" y="2438"/>
                  <a:pt x="4757" y="1352"/>
                  <a:pt x="4130" y="290"/>
                </a:cubicBezTo>
                <a:cubicBezTo>
                  <a:pt x="4605" y="217"/>
                  <a:pt x="5081" y="121"/>
                  <a:pt x="555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6115435" y="1"/>
            <a:ext cx="1763084" cy="1018161"/>
          </a:xfrm>
          <a:custGeom>
            <a:rect b="b" l="l" r="r" t="t"/>
            <a:pathLst>
              <a:path extrusionOk="0" h="21563" w="21600">
                <a:moveTo>
                  <a:pt x="6908" y="14970"/>
                </a:moveTo>
                <a:cubicBezTo>
                  <a:pt x="7701" y="16681"/>
                  <a:pt x="8494" y="18392"/>
                  <a:pt x="9266" y="20076"/>
                </a:cubicBezTo>
                <a:cubicBezTo>
                  <a:pt x="9642" y="20638"/>
                  <a:pt x="10101" y="21065"/>
                  <a:pt x="10643" y="21306"/>
                </a:cubicBezTo>
                <a:cubicBezTo>
                  <a:pt x="11082" y="21520"/>
                  <a:pt x="11520" y="21600"/>
                  <a:pt x="11979" y="21547"/>
                </a:cubicBezTo>
                <a:cubicBezTo>
                  <a:pt x="13148" y="21520"/>
                  <a:pt x="14129" y="20905"/>
                  <a:pt x="14943" y="19836"/>
                </a:cubicBezTo>
                <a:cubicBezTo>
                  <a:pt x="16466" y="17804"/>
                  <a:pt x="17259" y="15184"/>
                  <a:pt x="17927" y="12564"/>
                </a:cubicBezTo>
                <a:cubicBezTo>
                  <a:pt x="18470" y="10479"/>
                  <a:pt x="19012" y="8394"/>
                  <a:pt x="19617" y="6336"/>
                </a:cubicBezTo>
                <a:cubicBezTo>
                  <a:pt x="20243" y="4197"/>
                  <a:pt x="20890" y="2085"/>
                  <a:pt x="21600" y="0"/>
                </a:cubicBezTo>
                <a:lnTo>
                  <a:pt x="14212" y="0"/>
                </a:lnTo>
                <a:cubicBezTo>
                  <a:pt x="13419" y="2486"/>
                  <a:pt x="12689" y="5026"/>
                  <a:pt x="12000" y="7565"/>
                </a:cubicBezTo>
                <a:cubicBezTo>
                  <a:pt x="11979" y="7619"/>
                  <a:pt x="11979" y="7672"/>
                  <a:pt x="11958" y="7726"/>
                </a:cubicBezTo>
                <a:cubicBezTo>
                  <a:pt x="10769" y="5159"/>
                  <a:pt x="9579" y="2566"/>
                  <a:pt x="8390" y="0"/>
                </a:cubicBezTo>
                <a:lnTo>
                  <a:pt x="0" y="0"/>
                </a:lnTo>
                <a:cubicBezTo>
                  <a:pt x="2296" y="4999"/>
                  <a:pt x="4612" y="9998"/>
                  <a:pt x="6908" y="149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4"/>
          <p:cNvSpPr/>
          <p:nvPr/>
        </p:nvSpPr>
        <p:spPr>
          <a:xfrm>
            <a:off x="7171584" y="467047"/>
            <a:ext cx="2456577" cy="1506412"/>
          </a:xfrm>
          <a:custGeom>
            <a:rect b="b" l="l" r="r" t="t"/>
            <a:pathLst>
              <a:path extrusionOk="0" h="21535" w="21512">
                <a:moveTo>
                  <a:pt x="15461" y="20366"/>
                </a:moveTo>
                <a:cubicBezTo>
                  <a:pt x="16475" y="20330"/>
                  <a:pt x="17505" y="20330"/>
                  <a:pt x="18519" y="20222"/>
                </a:cubicBezTo>
                <a:cubicBezTo>
                  <a:pt x="19011" y="20167"/>
                  <a:pt x="19503" y="20095"/>
                  <a:pt x="19981" y="19933"/>
                </a:cubicBezTo>
                <a:cubicBezTo>
                  <a:pt x="20294" y="19825"/>
                  <a:pt x="20771" y="19608"/>
                  <a:pt x="21040" y="19337"/>
                </a:cubicBezTo>
                <a:cubicBezTo>
                  <a:pt x="21353" y="19031"/>
                  <a:pt x="21562" y="18652"/>
                  <a:pt x="21502" y="18146"/>
                </a:cubicBezTo>
                <a:cubicBezTo>
                  <a:pt x="21443" y="17623"/>
                  <a:pt x="21338" y="17100"/>
                  <a:pt x="21234" y="16595"/>
                </a:cubicBezTo>
                <a:cubicBezTo>
                  <a:pt x="20995" y="15494"/>
                  <a:pt x="20667" y="14429"/>
                  <a:pt x="20309" y="13401"/>
                </a:cubicBezTo>
                <a:cubicBezTo>
                  <a:pt x="19623" y="11470"/>
                  <a:pt x="18758" y="9647"/>
                  <a:pt x="17892" y="7843"/>
                </a:cubicBezTo>
                <a:cubicBezTo>
                  <a:pt x="16923" y="5822"/>
                  <a:pt x="15953" y="3783"/>
                  <a:pt x="15237" y="1617"/>
                </a:cubicBezTo>
                <a:cubicBezTo>
                  <a:pt x="15222" y="1545"/>
                  <a:pt x="15192" y="1491"/>
                  <a:pt x="15177" y="1419"/>
                </a:cubicBezTo>
                <a:cubicBezTo>
                  <a:pt x="15163" y="1202"/>
                  <a:pt x="15073" y="1040"/>
                  <a:pt x="14924" y="931"/>
                </a:cubicBezTo>
                <a:cubicBezTo>
                  <a:pt x="14775" y="751"/>
                  <a:pt x="14581" y="625"/>
                  <a:pt x="14372" y="552"/>
                </a:cubicBezTo>
                <a:cubicBezTo>
                  <a:pt x="14178" y="462"/>
                  <a:pt x="13984" y="408"/>
                  <a:pt x="13760" y="372"/>
                </a:cubicBezTo>
                <a:cubicBezTo>
                  <a:pt x="13537" y="228"/>
                  <a:pt x="13283" y="137"/>
                  <a:pt x="13029" y="101"/>
                </a:cubicBezTo>
                <a:cubicBezTo>
                  <a:pt x="12373" y="-25"/>
                  <a:pt x="11672" y="-43"/>
                  <a:pt x="11016" y="101"/>
                </a:cubicBezTo>
                <a:cubicBezTo>
                  <a:pt x="10493" y="228"/>
                  <a:pt x="9912" y="372"/>
                  <a:pt x="9479" y="787"/>
                </a:cubicBezTo>
                <a:cubicBezTo>
                  <a:pt x="7629" y="2592"/>
                  <a:pt x="6347" y="5064"/>
                  <a:pt x="5183" y="7518"/>
                </a:cubicBezTo>
                <a:cubicBezTo>
                  <a:pt x="3960" y="10098"/>
                  <a:pt x="2871" y="12769"/>
                  <a:pt x="1827" y="15458"/>
                </a:cubicBezTo>
                <a:cubicBezTo>
                  <a:pt x="1230" y="16992"/>
                  <a:pt x="663" y="18525"/>
                  <a:pt x="81" y="20059"/>
                </a:cubicBezTo>
                <a:cubicBezTo>
                  <a:pt x="-38" y="20294"/>
                  <a:pt x="-23" y="20528"/>
                  <a:pt x="111" y="20745"/>
                </a:cubicBezTo>
                <a:cubicBezTo>
                  <a:pt x="305" y="20998"/>
                  <a:pt x="529" y="21178"/>
                  <a:pt x="812" y="21268"/>
                </a:cubicBezTo>
                <a:cubicBezTo>
                  <a:pt x="1185" y="21413"/>
                  <a:pt x="1573" y="21503"/>
                  <a:pt x="1976" y="21521"/>
                </a:cubicBezTo>
                <a:cubicBezTo>
                  <a:pt x="2438" y="21557"/>
                  <a:pt x="2901" y="21521"/>
                  <a:pt x="3363" y="21431"/>
                </a:cubicBezTo>
                <a:cubicBezTo>
                  <a:pt x="4392" y="21160"/>
                  <a:pt x="5451" y="20962"/>
                  <a:pt x="6496" y="20799"/>
                </a:cubicBezTo>
                <a:cubicBezTo>
                  <a:pt x="8435" y="20565"/>
                  <a:pt x="10374" y="20492"/>
                  <a:pt x="12328" y="20438"/>
                </a:cubicBezTo>
                <a:cubicBezTo>
                  <a:pt x="13373" y="20420"/>
                  <a:pt x="14417" y="20402"/>
                  <a:pt x="15461" y="20366"/>
                </a:cubicBezTo>
                <a:close/>
                <a:moveTo>
                  <a:pt x="5929" y="18291"/>
                </a:moveTo>
                <a:cubicBezTo>
                  <a:pt x="7510" y="14104"/>
                  <a:pt x="9136" y="9936"/>
                  <a:pt x="11135" y="6038"/>
                </a:cubicBezTo>
                <a:cubicBezTo>
                  <a:pt x="11210" y="5894"/>
                  <a:pt x="11284" y="5731"/>
                  <a:pt x="11374" y="5587"/>
                </a:cubicBezTo>
                <a:cubicBezTo>
                  <a:pt x="11597" y="6110"/>
                  <a:pt x="11836" y="6652"/>
                  <a:pt x="12090" y="7175"/>
                </a:cubicBezTo>
                <a:cubicBezTo>
                  <a:pt x="12865" y="8835"/>
                  <a:pt x="13686" y="10477"/>
                  <a:pt x="14417" y="12174"/>
                </a:cubicBezTo>
                <a:cubicBezTo>
                  <a:pt x="14805" y="13076"/>
                  <a:pt x="15163" y="13996"/>
                  <a:pt x="15476" y="14934"/>
                </a:cubicBezTo>
                <a:cubicBezTo>
                  <a:pt x="15655" y="15530"/>
                  <a:pt x="15834" y="16125"/>
                  <a:pt x="15968" y="16721"/>
                </a:cubicBezTo>
                <a:cubicBezTo>
                  <a:pt x="16043" y="17046"/>
                  <a:pt x="16102" y="17371"/>
                  <a:pt x="16162" y="17713"/>
                </a:cubicBezTo>
                <a:cubicBezTo>
                  <a:pt x="16162" y="17749"/>
                  <a:pt x="16177" y="17768"/>
                  <a:pt x="16177" y="17804"/>
                </a:cubicBezTo>
                <a:cubicBezTo>
                  <a:pt x="15879" y="17804"/>
                  <a:pt x="15580" y="17822"/>
                  <a:pt x="15267" y="17822"/>
                </a:cubicBezTo>
                <a:cubicBezTo>
                  <a:pt x="14238" y="17858"/>
                  <a:pt x="13208" y="17858"/>
                  <a:pt x="12164" y="17894"/>
                </a:cubicBezTo>
                <a:cubicBezTo>
                  <a:pt x="10091" y="17930"/>
                  <a:pt x="8002" y="18038"/>
                  <a:pt x="5929" y="1829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4"/>
          <p:cNvSpPr/>
          <p:nvPr/>
        </p:nvSpPr>
        <p:spPr>
          <a:xfrm>
            <a:off x="10970304" y="0"/>
            <a:ext cx="1221696" cy="1382376"/>
          </a:xfrm>
          <a:custGeom>
            <a:rect b="b" l="l" r="r" t="t"/>
            <a:pathLst>
              <a:path extrusionOk="0" h="21505" w="21515">
                <a:moveTo>
                  <a:pt x="21515" y="17319"/>
                </a:moveTo>
                <a:cubicBezTo>
                  <a:pt x="21005" y="17339"/>
                  <a:pt x="20495" y="17339"/>
                  <a:pt x="19985" y="17359"/>
                </a:cubicBezTo>
                <a:cubicBezTo>
                  <a:pt x="17765" y="17398"/>
                  <a:pt x="15545" y="17457"/>
                  <a:pt x="13325" y="17496"/>
                </a:cubicBezTo>
                <a:cubicBezTo>
                  <a:pt x="12215" y="17516"/>
                  <a:pt x="11135" y="17535"/>
                  <a:pt x="10025" y="17555"/>
                </a:cubicBezTo>
                <a:cubicBezTo>
                  <a:pt x="11615" y="13687"/>
                  <a:pt x="13025" y="9779"/>
                  <a:pt x="14255" y="5832"/>
                </a:cubicBezTo>
                <a:cubicBezTo>
                  <a:pt x="14465" y="5105"/>
                  <a:pt x="14705" y="4399"/>
                  <a:pt x="14915" y="3672"/>
                </a:cubicBezTo>
                <a:cubicBezTo>
                  <a:pt x="15815" y="4261"/>
                  <a:pt x="16715" y="4870"/>
                  <a:pt x="17615" y="5459"/>
                </a:cubicBezTo>
                <a:cubicBezTo>
                  <a:pt x="18905" y="6323"/>
                  <a:pt x="20225" y="7167"/>
                  <a:pt x="21515" y="8031"/>
                </a:cubicBezTo>
                <a:lnTo>
                  <a:pt x="21515" y="5930"/>
                </a:lnTo>
                <a:cubicBezTo>
                  <a:pt x="21095" y="5655"/>
                  <a:pt x="20675" y="5361"/>
                  <a:pt x="20225" y="5086"/>
                </a:cubicBezTo>
                <a:cubicBezTo>
                  <a:pt x="18605" y="4025"/>
                  <a:pt x="17015" y="2965"/>
                  <a:pt x="15395" y="1905"/>
                </a:cubicBezTo>
                <a:cubicBezTo>
                  <a:pt x="15425" y="1807"/>
                  <a:pt x="15455" y="1689"/>
                  <a:pt x="15485" y="1591"/>
                </a:cubicBezTo>
                <a:cubicBezTo>
                  <a:pt x="15545" y="1355"/>
                  <a:pt x="14585" y="864"/>
                  <a:pt x="14465" y="785"/>
                </a:cubicBezTo>
                <a:cubicBezTo>
                  <a:pt x="13985" y="511"/>
                  <a:pt x="13505" y="255"/>
                  <a:pt x="12995" y="0"/>
                </a:cubicBezTo>
                <a:lnTo>
                  <a:pt x="6185" y="0"/>
                </a:lnTo>
                <a:cubicBezTo>
                  <a:pt x="4925" y="4241"/>
                  <a:pt x="3455" y="8463"/>
                  <a:pt x="1775" y="12646"/>
                </a:cubicBezTo>
                <a:cubicBezTo>
                  <a:pt x="1205" y="14040"/>
                  <a:pt x="635" y="15415"/>
                  <a:pt x="5" y="16809"/>
                </a:cubicBezTo>
                <a:cubicBezTo>
                  <a:pt x="-85" y="17025"/>
                  <a:pt x="965" y="17575"/>
                  <a:pt x="1025" y="17614"/>
                </a:cubicBezTo>
                <a:cubicBezTo>
                  <a:pt x="1775" y="18046"/>
                  <a:pt x="2585" y="18439"/>
                  <a:pt x="3425" y="18831"/>
                </a:cubicBezTo>
                <a:cubicBezTo>
                  <a:pt x="4325" y="19263"/>
                  <a:pt x="5255" y="19676"/>
                  <a:pt x="6215" y="20049"/>
                </a:cubicBezTo>
                <a:cubicBezTo>
                  <a:pt x="6905" y="20324"/>
                  <a:pt x="7625" y="20599"/>
                  <a:pt x="8405" y="20756"/>
                </a:cubicBezTo>
                <a:cubicBezTo>
                  <a:pt x="12365" y="21600"/>
                  <a:pt x="16565" y="21541"/>
                  <a:pt x="20645" y="21463"/>
                </a:cubicBezTo>
                <a:cubicBezTo>
                  <a:pt x="20915" y="21463"/>
                  <a:pt x="21215" y="21443"/>
                  <a:pt x="21485" y="21443"/>
                </a:cubicBezTo>
                <a:lnTo>
                  <a:pt x="21485" y="1731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4"/>
          <p:cNvSpPr/>
          <p:nvPr/>
        </p:nvSpPr>
        <p:spPr>
          <a:xfrm>
            <a:off x="4497145" y="88361"/>
            <a:ext cx="2287371" cy="1814972"/>
          </a:xfrm>
          <a:custGeom>
            <a:rect b="b" l="l" r="r" t="t"/>
            <a:pathLst>
              <a:path extrusionOk="0" h="21478" w="21532">
                <a:moveTo>
                  <a:pt x="101" y="21433"/>
                </a:moveTo>
                <a:cubicBezTo>
                  <a:pt x="214" y="21493"/>
                  <a:pt x="342" y="21493"/>
                  <a:pt x="470" y="21433"/>
                </a:cubicBezTo>
                <a:cubicBezTo>
                  <a:pt x="999" y="21344"/>
                  <a:pt x="1577" y="21075"/>
                  <a:pt x="2042" y="20866"/>
                </a:cubicBezTo>
                <a:cubicBezTo>
                  <a:pt x="2442" y="20686"/>
                  <a:pt x="2827" y="20492"/>
                  <a:pt x="3212" y="20298"/>
                </a:cubicBezTo>
                <a:cubicBezTo>
                  <a:pt x="7494" y="19925"/>
                  <a:pt x="11775" y="19536"/>
                  <a:pt x="16057" y="19163"/>
                </a:cubicBezTo>
                <a:cubicBezTo>
                  <a:pt x="16265" y="19148"/>
                  <a:pt x="16474" y="19133"/>
                  <a:pt x="16682" y="19088"/>
                </a:cubicBezTo>
                <a:cubicBezTo>
                  <a:pt x="17275" y="18983"/>
                  <a:pt x="17885" y="18715"/>
                  <a:pt x="18414" y="18476"/>
                </a:cubicBezTo>
                <a:cubicBezTo>
                  <a:pt x="19248" y="18102"/>
                  <a:pt x="20082" y="17669"/>
                  <a:pt x="20803" y="17146"/>
                </a:cubicBezTo>
                <a:cubicBezTo>
                  <a:pt x="21028" y="16982"/>
                  <a:pt x="21397" y="16743"/>
                  <a:pt x="21493" y="16459"/>
                </a:cubicBezTo>
                <a:cubicBezTo>
                  <a:pt x="21589" y="16205"/>
                  <a:pt x="21493" y="15981"/>
                  <a:pt x="21365" y="15757"/>
                </a:cubicBezTo>
                <a:cubicBezTo>
                  <a:pt x="21220" y="15503"/>
                  <a:pt x="21060" y="15264"/>
                  <a:pt x="20916" y="15025"/>
                </a:cubicBezTo>
                <a:cubicBezTo>
                  <a:pt x="20322" y="14039"/>
                  <a:pt x="19697" y="13068"/>
                  <a:pt x="19071" y="12097"/>
                </a:cubicBezTo>
                <a:cubicBezTo>
                  <a:pt x="17805" y="10140"/>
                  <a:pt x="16506" y="8198"/>
                  <a:pt x="15143" y="6301"/>
                </a:cubicBezTo>
                <a:cubicBezTo>
                  <a:pt x="13635" y="4180"/>
                  <a:pt x="12064" y="2104"/>
                  <a:pt x="10444" y="57"/>
                </a:cubicBezTo>
                <a:cubicBezTo>
                  <a:pt x="10316" y="-107"/>
                  <a:pt x="9642" y="132"/>
                  <a:pt x="9562" y="147"/>
                </a:cubicBezTo>
                <a:cubicBezTo>
                  <a:pt x="9049" y="311"/>
                  <a:pt x="8568" y="520"/>
                  <a:pt x="8087" y="759"/>
                </a:cubicBezTo>
                <a:cubicBezTo>
                  <a:pt x="7558" y="1013"/>
                  <a:pt x="7029" y="1282"/>
                  <a:pt x="6532" y="1596"/>
                </a:cubicBezTo>
                <a:cubicBezTo>
                  <a:pt x="6371" y="1700"/>
                  <a:pt x="6227" y="1805"/>
                  <a:pt x="6067" y="1910"/>
                </a:cubicBezTo>
                <a:cubicBezTo>
                  <a:pt x="5858" y="2044"/>
                  <a:pt x="5682" y="2208"/>
                  <a:pt x="5521" y="2388"/>
                </a:cubicBezTo>
                <a:cubicBezTo>
                  <a:pt x="4848" y="4852"/>
                  <a:pt x="4158" y="7317"/>
                  <a:pt x="3437" y="9782"/>
                </a:cubicBezTo>
                <a:cubicBezTo>
                  <a:pt x="2731" y="12232"/>
                  <a:pt x="2009" y="14681"/>
                  <a:pt x="1272" y="17116"/>
                </a:cubicBezTo>
                <a:cubicBezTo>
                  <a:pt x="855" y="18505"/>
                  <a:pt x="422" y="19895"/>
                  <a:pt x="5" y="21269"/>
                </a:cubicBezTo>
                <a:cubicBezTo>
                  <a:pt x="-11" y="21359"/>
                  <a:pt x="5" y="21418"/>
                  <a:pt x="101" y="21433"/>
                </a:cubicBezTo>
                <a:close/>
                <a:moveTo>
                  <a:pt x="20739" y="16549"/>
                </a:moveTo>
                <a:cubicBezTo>
                  <a:pt x="20723" y="16549"/>
                  <a:pt x="20707" y="16549"/>
                  <a:pt x="20691" y="16549"/>
                </a:cubicBezTo>
                <a:cubicBezTo>
                  <a:pt x="20916" y="16489"/>
                  <a:pt x="20883" y="16519"/>
                  <a:pt x="20739" y="16549"/>
                </a:cubicBezTo>
                <a:close/>
                <a:moveTo>
                  <a:pt x="7173" y="11709"/>
                </a:moveTo>
                <a:cubicBezTo>
                  <a:pt x="7686" y="10006"/>
                  <a:pt x="8167" y="8288"/>
                  <a:pt x="8664" y="6585"/>
                </a:cubicBezTo>
                <a:cubicBezTo>
                  <a:pt x="9193" y="7302"/>
                  <a:pt x="9707" y="8004"/>
                  <a:pt x="10220" y="8736"/>
                </a:cubicBezTo>
                <a:cubicBezTo>
                  <a:pt x="11727" y="10842"/>
                  <a:pt x="13170" y="12993"/>
                  <a:pt x="14549" y="15174"/>
                </a:cubicBezTo>
                <a:cubicBezTo>
                  <a:pt x="14934" y="15787"/>
                  <a:pt x="15319" y="16399"/>
                  <a:pt x="15704" y="17027"/>
                </a:cubicBezTo>
                <a:cubicBezTo>
                  <a:pt x="13395" y="17236"/>
                  <a:pt x="11070" y="17430"/>
                  <a:pt x="8761" y="17639"/>
                </a:cubicBezTo>
                <a:cubicBezTo>
                  <a:pt x="7622" y="17744"/>
                  <a:pt x="6483" y="17848"/>
                  <a:pt x="5329" y="17938"/>
                </a:cubicBezTo>
                <a:cubicBezTo>
                  <a:pt x="5313" y="17938"/>
                  <a:pt x="5297" y="17938"/>
                  <a:pt x="5281" y="17938"/>
                </a:cubicBezTo>
                <a:cubicBezTo>
                  <a:pt x="5938" y="15861"/>
                  <a:pt x="6564" y="13785"/>
                  <a:pt x="7173" y="1170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4"/>
          <p:cNvSpPr/>
          <p:nvPr/>
        </p:nvSpPr>
        <p:spPr>
          <a:xfrm>
            <a:off x="9522362" y="1274910"/>
            <a:ext cx="2435868" cy="1756342"/>
          </a:xfrm>
          <a:custGeom>
            <a:rect b="b" l="l" r="r" t="t"/>
            <a:pathLst>
              <a:path extrusionOk="0" h="21513" w="21419">
                <a:moveTo>
                  <a:pt x="695" y="20544"/>
                </a:moveTo>
                <a:cubicBezTo>
                  <a:pt x="980" y="20900"/>
                  <a:pt x="1339" y="21162"/>
                  <a:pt x="1744" y="21333"/>
                </a:cubicBezTo>
                <a:cubicBezTo>
                  <a:pt x="2133" y="21503"/>
                  <a:pt x="2537" y="21549"/>
                  <a:pt x="2957" y="21487"/>
                </a:cubicBezTo>
                <a:cubicBezTo>
                  <a:pt x="4889" y="20931"/>
                  <a:pt x="6896" y="20730"/>
                  <a:pt x="8889" y="20668"/>
                </a:cubicBezTo>
                <a:cubicBezTo>
                  <a:pt x="10851" y="20637"/>
                  <a:pt x="12798" y="20714"/>
                  <a:pt x="14760" y="20714"/>
                </a:cubicBezTo>
                <a:cubicBezTo>
                  <a:pt x="15959" y="20714"/>
                  <a:pt x="17172" y="20699"/>
                  <a:pt x="18370" y="20606"/>
                </a:cubicBezTo>
                <a:cubicBezTo>
                  <a:pt x="18580" y="20590"/>
                  <a:pt x="18790" y="20590"/>
                  <a:pt x="19000" y="20544"/>
                </a:cubicBezTo>
                <a:cubicBezTo>
                  <a:pt x="19269" y="20498"/>
                  <a:pt x="19554" y="20405"/>
                  <a:pt x="19808" y="20281"/>
                </a:cubicBezTo>
                <a:cubicBezTo>
                  <a:pt x="19853" y="20250"/>
                  <a:pt x="19913" y="20235"/>
                  <a:pt x="19958" y="20204"/>
                </a:cubicBezTo>
                <a:cubicBezTo>
                  <a:pt x="20153" y="20080"/>
                  <a:pt x="20378" y="19926"/>
                  <a:pt x="20542" y="19755"/>
                </a:cubicBezTo>
                <a:cubicBezTo>
                  <a:pt x="21381" y="18905"/>
                  <a:pt x="21576" y="17622"/>
                  <a:pt x="21306" y="16478"/>
                </a:cubicBezTo>
                <a:cubicBezTo>
                  <a:pt x="21067" y="15380"/>
                  <a:pt x="20423" y="14390"/>
                  <a:pt x="19883" y="13432"/>
                </a:cubicBezTo>
                <a:cubicBezTo>
                  <a:pt x="19404" y="12597"/>
                  <a:pt x="18910" y="11777"/>
                  <a:pt x="18385" y="10973"/>
                </a:cubicBezTo>
                <a:cubicBezTo>
                  <a:pt x="17232" y="9164"/>
                  <a:pt x="16019" y="7417"/>
                  <a:pt x="14686" y="5763"/>
                </a:cubicBezTo>
                <a:cubicBezTo>
                  <a:pt x="13337" y="4077"/>
                  <a:pt x="11884" y="2485"/>
                  <a:pt x="10357" y="969"/>
                </a:cubicBezTo>
                <a:cubicBezTo>
                  <a:pt x="10147" y="691"/>
                  <a:pt x="9892" y="490"/>
                  <a:pt x="9593" y="336"/>
                </a:cubicBezTo>
                <a:cubicBezTo>
                  <a:pt x="9323" y="150"/>
                  <a:pt x="9038" y="42"/>
                  <a:pt x="8709" y="11"/>
                </a:cubicBezTo>
                <a:cubicBezTo>
                  <a:pt x="8125" y="-51"/>
                  <a:pt x="7406" y="150"/>
                  <a:pt x="7001" y="598"/>
                </a:cubicBezTo>
                <a:cubicBezTo>
                  <a:pt x="6777" y="846"/>
                  <a:pt x="6597" y="1124"/>
                  <a:pt x="6477" y="1449"/>
                </a:cubicBezTo>
                <a:cubicBezTo>
                  <a:pt x="6402" y="1480"/>
                  <a:pt x="6312" y="1511"/>
                  <a:pt x="6237" y="1557"/>
                </a:cubicBezTo>
                <a:cubicBezTo>
                  <a:pt x="6073" y="1681"/>
                  <a:pt x="5908" y="1804"/>
                  <a:pt x="5728" y="1928"/>
                </a:cubicBezTo>
                <a:cubicBezTo>
                  <a:pt x="5428" y="2237"/>
                  <a:pt x="5234" y="2593"/>
                  <a:pt x="5129" y="3026"/>
                </a:cubicBezTo>
                <a:cubicBezTo>
                  <a:pt x="3811" y="6907"/>
                  <a:pt x="2507" y="10772"/>
                  <a:pt x="1189" y="14653"/>
                </a:cubicBezTo>
                <a:cubicBezTo>
                  <a:pt x="815" y="15735"/>
                  <a:pt x="455" y="16833"/>
                  <a:pt x="81" y="17916"/>
                </a:cubicBezTo>
                <a:cubicBezTo>
                  <a:pt x="-24" y="18364"/>
                  <a:pt x="-24" y="18812"/>
                  <a:pt x="66" y="19261"/>
                </a:cubicBezTo>
                <a:cubicBezTo>
                  <a:pt x="186" y="19740"/>
                  <a:pt x="395" y="20173"/>
                  <a:pt x="695" y="20544"/>
                </a:cubicBezTo>
                <a:close/>
                <a:moveTo>
                  <a:pt x="8604" y="8190"/>
                </a:moveTo>
                <a:cubicBezTo>
                  <a:pt x="8784" y="7649"/>
                  <a:pt x="8979" y="7092"/>
                  <a:pt x="9158" y="6551"/>
                </a:cubicBezTo>
                <a:cubicBezTo>
                  <a:pt x="10581" y="8113"/>
                  <a:pt x="11929" y="9767"/>
                  <a:pt x="13158" y="11499"/>
                </a:cubicBezTo>
                <a:cubicBezTo>
                  <a:pt x="13607" y="12133"/>
                  <a:pt x="14041" y="12767"/>
                  <a:pt x="14461" y="13416"/>
                </a:cubicBezTo>
                <a:cubicBezTo>
                  <a:pt x="14880" y="14066"/>
                  <a:pt x="15270" y="14730"/>
                  <a:pt x="15659" y="15395"/>
                </a:cubicBezTo>
                <a:cubicBezTo>
                  <a:pt x="15674" y="15411"/>
                  <a:pt x="15674" y="15426"/>
                  <a:pt x="15689" y="15442"/>
                </a:cubicBezTo>
                <a:cubicBezTo>
                  <a:pt x="15674" y="15442"/>
                  <a:pt x="15659" y="15442"/>
                  <a:pt x="15644" y="15442"/>
                </a:cubicBezTo>
                <a:cubicBezTo>
                  <a:pt x="12469" y="15488"/>
                  <a:pt x="9278" y="15256"/>
                  <a:pt x="6117" y="15503"/>
                </a:cubicBezTo>
                <a:cubicBezTo>
                  <a:pt x="6956" y="13076"/>
                  <a:pt x="7780" y="10633"/>
                  <a:pt x="8604" y="81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4"/>
          <p:cNvSpPr txBox="1"/>
          <p:nvPr>
            <p:ph type="ctrTitle"/>
          </p:nvPr>
        </p:nvSpPr>
        <p:spPr>
          <a:xfrm>
            <a:off x="4581076" y="2842261"/>
            <a:ext cx="6949163" cy="2831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subTitle"/>
          </p:nvPr>
        </p:nvSpPr>
        <p:spPr>
          <a:xfrm>
            <a:off x="4581076" y="5757265"/>
            <a:ext cx="6949163" cy="80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chemeClr val="accent5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5"/>
          <p:cNvGrpSpPr/>
          <p:nvPr/>
        </p:nvGrpSpPr>
        <p:grpSpPr>
          <a:xfrm>
            <a:off x="8026554" y="2"/>
            <a:ext cx="3911293" cy="6757876"/>
            <a:chOff x="24701498" y="15671800"/>
            <a:chExt cx="2933470" cy="6757876"/>
          </a:xfrm>
        </p:grpSpPr>
        <p:sp>
          <p:nvSpPr>
            <p:cNvPr id="36" name="Google Shape;36;p15"/>
            <p:cNvSpPr/>
            <p:nvPr/>
          </p:nvSpPr>
          <p:spPr>
            <a:xfrm>
              <a:off x="24752300" y="20637500"/>
              <a:ext cx="2804986" cy="413004"/>
            </a:xfrm>
            <a:custGeom>
              <a:rect b="b" l="l" r="r" t="t"/>
              <a:pathLst>
                <a:path extrusionOk="0" h="21416" w="21528">
                  <a:moveTo>
                    <a:pt x="1292" y="14765"/>
                  </a:moveTo>
                  <a:cubicBezTo>
                    <a:pt x="3768" y="16477"/>
                    <a:pt x="6254" y="17860"/>
                    <a:pt x="8739" y="18914"/>
                  </a:cubicBezTo>
                  <a:cubicBezTo>
                    <a:pt x="11078" y="19901"/>
                    <a:pt x="13428" y="20626"/>
                    <a:pt x="15777" y="21021"/>
                  </a:cubicBezTo>
                  <a:cubicBezTo>
                    <a:pt x="17092" y="21218"/>
                    <a:pt x="18408" y="21350"/>
                    <a:pt x="19734" y="21416"/>
                  </a:cubicBezTo>
                  <a:cubicBezTo>
                    <a:pt x="20153" y="21416"/>
                    <a:pt x="20640" y="20757"/>
                    <a:pt x="21001" y="19243"/>
                  </a:cubicBezTo>
                  <a:cubicBezTo>
                    <a:pt x="21245" y="18189"/>
                    <a:pt x="21547" y="16082"/>
                    <a:pt x="21527" y="13909"/>
                  </a:cubicBezTo>
                  <a:cubicBezTo>
                    <a:pt x="21469" y="8311"/>
                    <a:pt x="20416" y="6335"/>
                    <a:pt x="19744" y="6335"/>
                  </a:cubicBezTo>
                  <a:cubicBezTo>
                    <a:pt x="17755" y="6270"/>
                    <a:pt x="15777" y="6006"/>
                    <a:pt x="13788" y="5545"/>
                  </a:cubicBezTo>
                  <a:cubicBezTo>
                    <a:pt x="11800" y="5084"/>
                    <a:pt x="9821" y="4360"/>
                    <a:pt x="7842" y="3438"/>
                  </a:cubicBezTo>
                  <a:cubicBezTo>
                    <a:pt x="6799" y="2977"/>
                    <a:pt x="5756" y="2384"/>
                    <a:pt x="4713" y="1792"/>
                  </a:cubicBezTo>
                  <a:cubicBezTo>
                    <a:pt x="3895" y="1331"/>
                    <a:pt x="3076" y="804"/>
                    <a:pt x="2247" y="211"/>
                  </a:cubicBezTo>
                  <a:cubicBezTo>
                    <a:pt x="1779" y="-118"/>
                    <a:pt x="1321" y="-184"/>
                    <a:pt x="873" y="935"/>
                  </a:cubicBezTo>
                  <a:cubicBezTo>
                    <a:pt x="590" y="1660"/>
                    <a:pt x="161" y="3306"/>
                    <a:pt x="54" y="5414"/>
                  </a:cubicBezTo>
                  <a:cubicBezTo>
                    <a:pt x="-53" y="7455"/>
                    <a:pt x="-4" y="9628"/>
                    <a:pt x="230" y="11209"/>
                  </a:cubicBezTo>
                  <a:cubicBezTo>
                    <a:pt x="493" y="13118"/>
                    <a:pt x="902" y="14501"/>
                    <a:pt x="1292" y="14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24726898" y="16764000"/>
              <a:ext cx="2486527" cy="448186"/>
            </a:xfrm>
            <a:custGeom>
              <a:rect b="b" l="l" r="r" t="t"/>
              <a:pathLst>
                <a:path extrusionOk="0" h="21292" w="21489">
                  <a:moveTo>
                    <a:pt x="1144" y="17195"/>
                  </a:moveTo>
                  <a:cubicBezTo>
                    <a:pt x="1309" y="17557"/>
                    <a:pt x="1474" y="17980"/>
                    <a:pt x="1638" y="18342"/>
                  </a:cubicBezTo>
                  <a:cubicBezTo>
                    <a:pt x="1957" y="18885"/>
                    <a:pt x="2275" y="19066"/>
                    <a:pt x="2604" y="18824"/>
                  </a:cubicBezTo>
                  <a:cubicBezTo>
                    <a:pt x="3954" y="18402"/>
                    <a:pt x="5315" y="18100"/>
                    <a:pt x="6665" y="17980"/>
                  </a:cubicBezTo>
                  <a:cubicBezTo>
                    <a:pt x="10068" y="17678"/>
                    <a:pt x="13481" y="18281"/>
                    <a:pt x="16872" y="19729"/>
                  </a:cubicBezTo>
                  <a:cubicBezTo>
                    <a:pt x="17860" y="20152"/>
                    <a:pt x="18837" y="20634"/>
                    <a:pt x="19825" y="21238"/>
                  </a:cubicBezTo>
                  <a:cubicBezTo>
                    <a:pt x="20242" y="21479"/>
                    <a:pt x="20747" y="20936"/>
                    <a:pt x="21076" y="19367"/>
                  </a:cubicBezTo>
                  <a:cubicBezTo>
                    <a:pt x="21372" y="17919"/>
                    <a:pt x="21548" y="15385"/>
                    <a:pt x="21471" y="13213"/>
                  </a:cubicBezTo>
                  <a:cubicBezTo>
                    <a:pt x="21274" y="7723"/>
                    <a:pt x="20308" y="3801"/>
                    <a:pt x="19331" y="3258"/>
                  </a:cubicBezTo>
                  <a:cubicBezTo>
                    <a:pt x="17026" y="1930"/>
                    <a:pt x="14710" y="965"/>
                    <a:pt x="12405" y="482"/>
                  </a:cubicBezTo>
                  <a:cubicBezTo>
                    <a:pt x="9958" y="-61"/>
                    <a:pt x="7521" y="-121"/>
                    <a:pt x="5074" y="181"/>
                  </a:cubicBezTo>
                  <a:cubicBezTo>
                    <a:pt x="3778" y="362"/>
                    <a:pt x="2472" y="603"/>
                    <a:pt x="1177" y="1025"/>
                  </a:cubicBezTo>
                  <a:cubicBezTo>
                    <a:pt x="782" y="1146"/>
                    <a:pt x="332" y="2715"/>
                    <a:pt x="146" y="4585"/>
                  </a:cubicBezTo>
                  <a:cubicBezTo>
                    <a:pt x="-52" y="6576"/>
                    <a:pt x="-41" y="9291"/>
                    <a:pt x="135" y="11282"/>
                  </a:cubicBezTo>
                  <a:cubicBezTo>
                    <a:pt x="343" y="13696"/>
                    <a:pt x="694" y="15928"/>
                    <a:pt x="1144" y="171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24803098" y="19684998"/>
              <a:ext cx="2714975" cy="533650"/>
            </a:xfrm>
            <a:custGeom>
              <a:rect b="b" l="l" r="r" t="t"/>
              <a:pathLst>
                <a:path extrusionOk="0" h="21356" w="21527">
                  <a:moveTo>
                    <a:pt x="2" y="9310"/>
                  </a:moveTo>
                  <a:cubicBezTo>
                    <a:pt x="32" y="11343"/>
                    <a:pt x="214" y="13376"/>
                    <a:pt x="576" y="14494"/>
                  </a:cubicBezTo>
                  <a:cubicBezTo>
                    <a:pt x="697" y="14799"/>
                    <a:pt x="828" y="15155"/>
                    <a:pt x="949" y="15460"/>
                  </a:cubicBezTo>
                  <a:cubicBezTo>
                    <a:pt x="1241" y="15968"/>
                    <a:pt x="1543" y="16121"/>
                    <a:pt x="1845" y="15918"/>
                  </a:cubicBezTo>
                  <a:cubicBezTo>
                    <a:pt x="2550" y="15765"/>
                    <a:pt x="3255" y="15663"/>
                    <a:pt x="3960" y="15613"/>
                  </a:cubicBezTo>
                  <a:cubicBezTo>
                    <a:pt x="5903" y="15511"/>
                    <a:pt x="7847" y="15714"/>
                    <a:pt x="9780" y="16324"/>
                  </a:cubicBezTo>
                  <a:cubicBezTo>
                    <a:pt x="11814" y="16934"/>
                    <a:pt x="13828" y="18052"/>
                    <a:pt x="15852" y="19272"/>
                  </a:cubicBezTo>
                  <a:cubicBezTo>
                    <a:pt x="17000" y="19933"/>
                    <a:pt x="18148" y="20644"/>
                    <a:pt x="19286" y="21305"/>
                  </a:cubicBezTo>
                  <a:cubicBezTo>
                    <a:pt x="19749" y="21559"/>
                    <a:pt x="20293" y="20847"/>
                    <a:pt x="20676" y="19577"/>
                  </a:cubicBezTo>
                  <a:cubicBezTo>
                    <a:pt x="21018" y="18459"/>
                    <a:pt x="21381" y="16477"/>
                    <a:pt x="21481" y="14393"/>
                  </a:cubicBezTo>
                  <a:cubicBezTo>
                    <a:pt x="21572" y="12411"/>
                    <a:pt x="21542" y="10175"/>
                    <a:pt x="21260" y="8548"/>
                  </a:cubicBezTo>
                  <a:cubicBezTo>
                    <a:pt x="20968" y="6871"/>
                    <a:pt x="20585" y="6007"/>
                    <a:pt x="20152" y="5702"/>
                  </a:cubicBezTo>
                  <a:cubicBezTo>
                    <a:pt x="17816" y="4330"/>
                    <a:pt x="15480" y="2754"/>
                    <a:pt x="13143" y="1687"/>
                  </a:cubicBezTo>
                  <a:cubicBezTo>
                    <a:pt x="10817" y="620"/>
                    <a:pt x="8491" y="61"/>
                    <a:pt x="6155" y="10"/>
                  </a:cubicBezTo>
                  <a:cubicBezTo>
                    <a:pt x="4695" y="-41"/>
                    <a:pt x="3235" y="111"/>
                    <a:pt x="1775" y="416"/>
                  </a:cubicBezTo>
                  <a:cubicBezTo>
                    <a:pt x="1523" y="518"/>
                    <a:pt x="1291" y="925"/>
                    <a:pt x="1070" y="1535"/>
                  </a:cubicBezTo>
                  <a:cubicBezTo>
                    <a:pt x="848" y="1992"/>
                    <a:pt x="647" y="2653"/>
                    <a:pt x="486" y="3567"/>
                  </a:cubicBezTo>
                  <a:cubicBezTo>
                    <a:pt x="224" y="4990"/>
                    <a:pt x="-28" y="7278"/>
                    <a:pt x="2" y="9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24879298" y="18719800"/>
              <a:ext cx="2534821" cy="493888"/>
            </a:xfrm>
            <a:custGeom>
              <a:rect b="b" l="l" r="r" t="t"/>
              <a:pathLst>
                <a:path extrusionOk="0" h="21374" w="21481">
                  <a:moveTo>
                    <a:pt x="1538" y="15611"/>
                  </a:moveTo>
                  <a:cubicBezTo>
                    <a:pt x="1656" y="16326"/>
                    <a:pt x="1796" y="16930"/>
                    <a:pt x="1958" y="17370"/>
                  </a:cubicBezTo>
                  <a:cubicBezTo>
                    <a:pt x="4465" y="18854"/>
                    <a:pt x="6994" y="19898"/>
                    <a:pt x="9523" y="20558"/>
                  </a:cubicBezTo>
                  <a:cubicBezTo>
                    <a:pt x="12063" y="21217"/>
                    <a:pt x="14614" y="21492"/>
                    <a:pt x="17154" y="21327"/>
                  </a:cubicBezTo>
                  <a:cubicBezTo>
                    <a:pt x="18575" y="21217"/>
                    <a:pt x="19995" y="20997"/>
                    <a:pt x="21416" y="20668"/>
                  </a:cubicBezTo>
                  <a:cubicBezTo>
                    <a:pt x="21588" y="20613"/>
                    <a:pt x="21362" y="17205"/>
                    <a:pt x="21373" y="17370"/>
                  </a:cubicBezTo>
                  <a:cubicBezTo>
                    <a:pt x="21233" y="15171"/>
                    <a:pt x="20996" y="12918"/>
                    <a:pt x="20759" y="10939"/>
                  </a:cubicBezTo>
                  <a:cubicBezTo>
                    <a:pt x="20523" y="8906"/>
                    <a:pt x="20264" y="6817"/>
                    <a:pt x="19941" y="5113"/>
                  </a:cubicBezTo>
                  <a:cubicBezTo>
                    <a:pt x="19791" y="4344"/>
                    <a:pt x="19629" y="3300"/>
                    <a:pt x="19392" y="3355"/>
                  </a:cubicBezTo>
                  <a:cubicBezTo>
                    <a:pt x="16831" y="4014"/>
                    <a:pt x="14259" y="4179"/>
                    <a:pt x="11697" y="4014"/>
                  </a:cubicBezTo>
                  <a:cubicBezTo>
                    <a:pt x="10998" y="3959"/>
                    <a:pt x="10288" y="3849"/>
                    <a:pt x="9588" y="3739"/>
                  </a:cubicBezTo>
                  <a:cubicBezTo>
                    <a:pt x="7145" y="3300"/>
                    <a:pt x="4713" y="2475"/>
                    <a:pt x="2280" y="1266"/>
                  </a:cubicBezTo>
                  <a:cubicBezTo>
                    <a:pt x="1581" y="936"/>
                    <a:pt x="892" y="552"/>
                    <a:pt x="203" y="112"/>
                  </a:cubicBezTo>
                  <a:cubicBezTo>
                    <a:pt x="117" y="-108"/>
                    <a:pt x="63" y="2"/>
                    <a:pt x="42" y="387"/>
                  </a:cubicBezTo>
                  <a:cubicBezTo>
                    <a:pt x="-12" y="826"/>
                    <a:pt x="-12" y="1266"/>
                    <a:pt x="31" y="1816"/>
                  </a:cubicBezTo>
                  <a:cubicBezTo>
                    <a:pt x="85" y="3684"/>
                    <a:pt x="300" y="5828"/>
                    <a:pt x="472" y="7477"/>
                  </a:cubicBezTo>
                  <a:cubicBezTo>
                    <a:pt x="709" y="9730"/>
                    <a:pt x="967" y="12039"/>
                    <a:pt x="1290" y="14017"/>
                  </a:cubicBezTo>
                  <a:cubicBezTo>
                    <a:pt x="1366" y="14512"/>
                    <a:pt x="1452" y="15061"/>
                    <a:pt x="1538" y="156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24752298" y="17208500"/>
              <a:ext cx="2601301" cy="422641"/>
            </a:xfrm>
            <a:custGeom>
              <a:rect b="b" l="l" r="r" t="t"/>
              <a:pathLst>
                <a:path extrusionOk="0" h="21522" w="21456">
                  <a:moveTo>
                    <a:pt x="245" y="3156"/>
                  </a:moveTo>
                  <a:cubicBezTo>
                    <a:pt x="360" y="3996"/>
                    <a:pt x="496" y="4772"/>
                    <a:pt x="643" y="5484"/>
                  </a:cubicBezTo>
                  <a:cubicBezTo>
                    <a:pt x="1031" y="7359"/>
                    <a:pt x="1450" y="9105"/>
                    <a:pt x="1879" y="10463"/>
                  </a:cubicBezTo>
                  <a:cubicBezTo>
                    <a:pt x="2214" y="11563"/>
                    <a:pt x="2581" y="12727"/>
                    <a:pt x="2958" y="13115"/>
                  </a:cubicBezTo>
                  <a:cubicBezTo>
                    <a:pt x="5304" y="15443"/>
                    <a:pt x="7651" y="17771"/>
                    <a:pt x="10018" y="19323"/>
                  </a:cubicBezTo>
                  <a:cubicBezTo>
                    <a:pt x="12449" y="20940"/>
                    <a:pt x="14879" y="21522"/>
                    <a:pt x="17320" y="21522"/>
                  </a:cubicBezTo>
                  <a:cubicBezTo>
                    <a:pt x="18660" y="21522"/>
                    <a:pt x="19991" y="21457"/>
                    <a:pt x="21332" y="21393"/>
                  </a:cubicBezTo>
                  <a:cubicBezTo>
                    <a:pt x="21583" y="21393"/>
                    <a:pt x="21384" y="19388"/>
                    <a:pt x="21342" y="19065"/>
                  </a:cubicBezTo>
                  <a:cubicBezTo>
                    <a:pt x="21133" y="17254"/>
                    <a:pt x="20755" y="15572"/>
                    <a:pt x="20462" y="14344"/>
                  </a:cubicBezTo>
                  <a:cubicBezTo>
                    <a:pt x="20054" y="12598"/>
                    <a:pt x="19635" y="10981"/>
                    <a:pt x="19174" y="9817"/>
                  </a:cubicBezTo>
                  <a:cubicBezTo>
                    <a:pt x="18891" y="9105"/>
                    <a:pt x="18598" y="8329"/>
                    <a:pt x="18283" y="8329"/>
                  </a:cubicBezTo>
                  <a:cubicBezTo>
                    <a:pt x="16042" y="8394"/>
                    <a:pt x="13789" y="8588"/>
                    <a:pt x="11548" y="8200"/>
                  </a:cubicBezTo>
                  <a:cubicBezTo>
                    <a:pt x="10951" y="8071"/>
                    <a:pt x="10354" y="7941"/>
                    <a:pt x="9756" y="7682"/>
                  </a:cubicBezTo>
                  <a:cubicBezTo>
                    <a:pt x="7305" y="6648"/>
                    <a:pt x="4864" y="4578"/>
                    <a:pt x="2434" y="2250"/>
                  </a:cubicBezTo>
                  <a:cubicBezTo>
                    <a:pt x="1732" y="1603"/>
                    <a:pt x="1041" y="892"/>
                    <a:pt x="350" y="181"/>
                  </a:cubicBezTo>
                  <a:cubicBezTo>
                    <a:pt x="245" y="-78"/>
                    <a:pt x="151" y="-78"/>
                    <a:pt x="77" y="310"/>
                  </a:cubicBezTo>
                  <a:cubicBezTo>
                    <a:pt x="4" y="439"/>
                    <a:pt x="-17" y="763"/>
                    <a:pt x="14" y="1345"/>
                  </a:cubicBezTo>
                  <a:cubicBezTo>
                    <a:pt x="77" y="1992"/>
                    <a:pt x="151" y="2638"/>
                    <a:pt x="245" y="3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24942798" y="19176998"/>
              <a:ext cx="2682586" cy="510664"/>
            </a:xfrm>
            <a:custGeom>
              <a:rect b="b" l="l" r="r" t="t"/>
              <a:pathLst>
                <a:path extrusionOk="0" h="21498" w="21461">
                  <a:moveTo>
                    <a:pt x="19674" y="6898"/>
                  </a:moveTo>
                  <a:cubicBezTo>
                    <a:pt x="19562" y="6309"/>
                    <a:pt x="19389" y="5080"/>
                    <a:pt x="19217" y="5080"/>
                  </a:cubicBezTo>
                  <a:cubicBezTo>
                    <a:pt x="16707" y="5721"/>
                    <a:pt x="14198" y="5828"/>
                    <a:pt x="11688" y="5454"/>
                  </a:cubicBezTo>
                  <a:cubicBezTo>
                    <a:pt x="9199" y="5080"/>
                    <a:pt x="6710" y="4171"/>
                    <a:pt x="4220" y="2834"/>
                  </a:cubicBezTo>
                  <a:cubicBezTo>
                    <a:pt x="2818" y="2032"/>
                    <a:pt x="1416" y="1123"/>
                    <a:pt x="14" y="0"/>
                  </a:cubicBezTo>
                  <a:cubicBezTo>
                    <a:pt x="-67" y="-53"/>
                    <a:pt x="217" y="2888"/>
                    <a:pt x="217" y="2888"/>
                  </a:cubicBezTo>
                  <a:cubicBezTo>
                    <a:pt x="431" y="4866"/>
                    <a:pt x="685" y="6791"/>
                    <a:pt x="939" y="8608"/>
                  </a:cubicBezTo>
                  <a:cubicBezTo>
                    <a:pt x="1203" y="10426"/>
                    <a:pt x="1467" y="12298"/>
                    <a:pt x="1782" y="13955"/>
                  </a:cubicBezTo>
                  <a:cubicBezTo>
                    <a:pt x="1914" y="14650"/>
                    <a:pt x="2046" y="15612"/>
                    <a:pt x="2239" y="15773"/>
                  </a:cubicBezTo>
                  <a:cubicBezTo>
                    <a:pt x="4718" y="17751"/>
                    <a:pt x="7218" y="19195"/>
                    <a:pt x="9727" y="20157"/>
                  </a:cubicBezTo>
                  <a:cubicBezTo>
                    <a:pt x="12216" y="21119"/>
                    <a:pt x="14706" y="21547"/>
                    <a:pt x="17205" y="21494"/>
                  </a:cubicBezTo>
                  <a:cubicBezTo>
                    <a:pt x="18617" y="21440"/>
                    <a:pt x="20029" y="21280"/>
                    <a:pt x="21442" y="20905"/>
                  </a:cubicBezTo>
                  <a:cubicBezTo>
                    <a:pt x="21533" y="20905"/>
                    <a:pt x="21259" y="18232"/>
                    <a:pt x="21249" y="18072"/>
                  </a:cubicBezTo>
                  <a:cubicBezTo>
                    <a:pt x="21035" y="16094"/>
                    <a:pt x="20781" y="14115"/>
                    <a:pt x="20517" y="12297"/>
                  </a:cubicBezTo>
                  <a:cubicBezTo>
                    <a:pt x="20253" y="10426"/>
                    <a:pt x="19979" y="8555"/>
                    <a:pt x="19674" y="68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24701498" y="16052798"/>
              <a:ext cx="2640946" cy="231976"/>
            </a:xfrm>
            <a:custGeom>
              <a:rect b="b" l="l" r="r" t="t"/>
              <a:pathLst>
                <a:path extrusionOk="0" h="21560" w="21308">
                  <a:moveTo>
                    <a:pt x="167" y="3423"/>
                  </a:moveTo>
                  <a:cubicBezTo>
                    <a:pt x="433" y="6256"/>
                    <a:pt x="802" y="8616"/>
                    <a:pt x="1109" y="10505"/>
                  </a:cubicBezTo>
                  <a:cubicBezTo>
                    <a:pt x="1529" y="13102"/>
                    <a:pt x="1970" y="15698"/>
                    <a:pt x="2421" y="17587"/>
                  </a:cubicBezTo>
                  <a:cubicBezTo>
                    <a:pt x="2687" y="18767"/>
                    <a:pt x="2974" y="20184"/>
                    <a:pt x="3271" y="20184"/>
                  </a:cubicBezTo>
                  <a:cubicBezTo>
                    <a:pt x="5608" y="20774"/>
                    <a:pt x="7944" y="21128"/>
                    <a:pt x="10290" y="21364"/>
                  </a:cubicBezTo>
                  <a:cubicBezTo>
                    <a:pt x="12616" y="21600"/>
                    <a:pt x="14953" y="21600"/>
                    <a:pt x="17279" y="21482"/>
                  </a:cubicBezTo>
                  <a:cubicBezTo>
                    <a:pt x="18590" y="21364"/>
                    <a:pt x="19902" y="21246"/>
                    <a:pt x="21213" y="21010"/>
                  </a:cubicBezTo>
                  <a:cubicBezTo>
                    <a:pt x="21449" y="21010"/>
                    <a:pt x="21172" y="18059"/>
                    <a:pt x="21142" y="17705"/>
                  </a:cubicBezTo>
                  <a:cubicBezTo>
                    <a:pt x="20875" y="14872"/>
                    <a:pt x="20506" y="12511"/>
                    <a:pt x="20199" y="10623"/>
                  </a:cubicBezTo>
                  <a:cubicBezTo>
                    <a:pt x="19779" y="8026"/>
                    <a:pt x="19338" y="5429"/>
                    <a:pt x="18887" y="3541"/>
                  </a:cubicBezTo>
                  <a:cubicBezTo>
                    <a:pt x="18621" y="2361"/>
                    <a:pt x="18324" y="826"/>
                    <a:pt x="18037" y="944"/>
                  </a:cubicBezTo>
                  <a:cubicBezTo>
                    <a:pt x="15701" y="1298"/>
                    <a:pt x="13364" y="1416"/>
                    <a:pt x="11018" y="1416"/>
                  </a:cubicBezTo>
                  <a:cubicBezTo>
                    <a:pt x="8692" y="1416"/>
                    <a:pt x="6356" y="1180"/>
                    <a:pt x="4030" y="826"/>
                  </a:cubicBezTo>
                  <a:cubicBezTo>
                    <a:pt x="2718" y="590"/>
                    <a:pt x="1406" y="354"/>
                    <a:pt x="95" y="0"/>
                  </a:cubicBezTo>
                  <a:cubicBezTo>
                    <a:pt x="-151" y="118"/>
                    <a:pt x="156" y="3187"/>
                    <a:pt x="167" y="34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24765000" y="21513798"/>
              <a:ext cx="2746849" cy="372647"/>
            </a:xfrm>
            <a:custGeom>
              <a:rect b="b" l="l" r="r" t="t"/>
              <a:pathLst>
                <a:path extrusionOk="0" h="21412" w="21489">
                  <a:moveTo>
                    <a:pt x="537" y="18625"/>
                  </a:moveTo>
                  <a:cubicBezTo>
                    <a:pt x="2922" y="19647"/>
                    <a:pt x="5307" y="20376"/>
                    <a:pt x="7691" y="20814"/>
                  </a:cubicBezTo>
                  <a:cubicBezTo>
                    <a:pt x="10076" y="21252"/>
                    <a:pt x="12460" y="21471"/>
                    <a:pt x="14855" y="21398"/>
                  </a:cubicBezTo>
                  <a:cubicBezTo>
                    <a:pt x="16295" y="21325"/>
                    <a:pt x="17746" y="21179"/>
                    <a:pt x="19187" y="20960"/>
                  </a:cubicBezTo>
                  <a:cubicBezTo>
                    <a:pt x="19395" y="20741"/>
                    <a:pt x="19594" y="20376"/>
                    <a:pt x="19783" y="19720"/>
                  </a:cubicBezTo>
                  <a:cubicBezTo>
                    <a:pt x="20001" y="19136"/>
                    <a:pt x="20210" y="18333"/>
                    <a:pt x="20409" y="17312"/>
                  </a:cubicBezTo>
                  <a:cubicBezTo>
                    <a:pt x="20607" y="16363"/>
                    <a:pt x="20786" y="15268"/>
                    <a:pt x="20945" y="13955"/>
                  </a:cubicBezTo>
                  <a:cubicBezTo>
                    <a:pt x="21094" y="12933"/>
                    <a:pt x="21223" y="11693"/>
                    <a:pt x="21323" y="10379"/>
                  </a:cubicBezTo>
                  <a:cubicBezTo>
                    <a:pt x="21442" y="8628"/>
                    <a:pt x="21591" y="6001"/>
                    <a:pt x="21392" y="4176"/>
                  </a:cubicBezTo>
                  <a:cubicBezTo>
                    <a:pt x="21333" y="3739"/>
                    <a:pt x="21263" y="3374"/>
                    <a:pt x="21204" y="2936"/>
                  </a:cubicBezTo>
                  <a:cubicBezTo>
                    <a:pt x="21005" y="2279"/>
                    <a:pt x="20796" y="2133"/>
                    <a:pt x="20588" y="2425"/>
                  </a:cubicBezTo>
                  <a:cubicBezTo>
                    <a:pt x="20478" y="2425"/>
                    <a:pt x="20379" y="2425"/>
                    <a:pt x="20270" y="2498"/>
                  </a:cubicBezTo>
                  <a:cubicBezTo>
                    <a:pt x="17994" y="2790"/>
                    <a:pt x="15709" y="2863"/>
                    <a:pt x="13434" y="2717"/>
                  </a:cubicBezTo>
                  <a:cubicBezTo>
                    <a:pt x="11129" y="2498"/>
                    <a:pt x="8814" y="2060"/>
                    <a:pt x="6509" y="1403"/>
                  </a:cubicBezTo>
                  <a:cubicBezTo>
                    <a:pt x="5217" y="1039"/>
                    <a:pt x="3916" y="528"/>
                    <a:pt x="2624" y="17"/>
                  </a:cubicBezTo>
                  <a:cubicBezTo>
                    <a:pt x="2227" y="-129"/>
                    <a:pt x="1839" y="674"/>
                    <a:pt x="1481" y="1987"/>
                  </a:cubicBezTo>
                  <a:cubicBezTo>
                    <a:pt x="1084" y="3447"/>
                    <a:pt x="647" y="5782"/>
                    <a:pt x="378" y="8336"/>
                  </a:cubicBezTo>
                  <a:cubicBezTo>
                    <a:pt x="309" y="9138"/>
                    <a:pt x="229" y="9941"/>
                    <a:pt x="160" y="10744"/>
                  </a:cubicBezTo>
                  <a:cubicBezTo>
                    <a:pt x="51" y="12130"/>
                    <a:pt x="-9" y="13590"/>
                    <a:pt x="1" y="15122"/>
                  </a:cubicBezTo>
                  <a:cubicBezTo>
                    <a:pt x="31" y="15706"/>
                    <a:pt x="61" y="16290"/>
                    <a:pt x="90" y="16874"/>
                  </a:cubicBezTo>
                  <a:cubicBezTo>
                    <a:pt x="190" y="17895"/>
                    <a:pt x="349" y="18552"/>
                    <a:pt x="537" y="186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24752298" y="16395700"/>
              <a:ext cx="2631439" cy="335453"/>
            </a:xfrm>
            <a:custGeom>
              <a:rect b="b" l="l" r="r" t="t"/>
              <a:pathLst>
                <a:path extrusionOk="0" h="21530" w="21600">
                  <a:moveTo>
                    <a:pt x="21120" y="12483"/>
                  </a:moveTo>
                  <a:cubicBezTo>
                    <a:pt x="20787" y="9711"/>
                    <a:pt x="20391" y="7184"/>
                    <a:pt x="19963" y="5391"/>
                  </a:cubicBezTo>
                  <a:cubicBezTo>
                    <a:pt x="19828" y="4821"/>
                    <a:pt x="19692" y="4250"/>
                    <a:pt x="19557" y="3761"/>
                  </a:cubicBezTo>
                  <a:cubicBezTo>
                    <a:pt x="19338" y="2946"/>
                    <a:pt x="19109" y="2375"/>
                    <a:pt x="18858" y="2131"/>
                  </a:cubicBezTo>
                  <a:cubicBezTo>
                    <a:pt x="16461" y="2375"/>
                    <a:pt x="14063" y="2457"/>
                    <a:pt x="11665" y="2294"/>
                  </a:cubicBezTo>
                  <a:cubicBezTo>
                    <a:pt x="9268" y="2131"/>
                    <a:pt x="6870" y="1805"/>
                    <a:pt x="4472" y="1153"/>
                  </a:cubicBezTo>
                  <a:cubicBezTo>
                    <a:pt x="3127" y="827"/>
                    <a:pt x="1783" y="419"/>
                    <a:pt x="448" y="11"/>
                  </a:cubicBezTo>
                  <a:cubicBezTo>
                    <a:pt x="229" y="-70"/>
                    <a:pt x="10" y="256"/>
                    <a:pt x="0" y="2294"/>
                  </a:cubicBezTo>
                  <a:cubicBezTo>
                    <a:pt x="21" y="3353"/>
                    <a:pt x="63" y="4413"/>
                    <a:pt x="146" y="5228"/>
                  </a:cubicBezTo>
                  <a:cubicBezTo>
                    <a:pt x="229" y="6532"/>
                    <a:pt x="344" y="7673"/>
                    <a:pt x="480" y="8733"/>
                  </a:cubicBezTo>
                  <a:cubicBezTo>
                    <a:pt x="813" y="11504"/>
                    <a:pt x="1209" y="14031"/>
                    <a:pt x="1637" y="15824"/>
                  </a:cubicBezTo>
                  <a:cubicBezTo>
                    <a:pt x="1970" y="17292"/>
                    <a:pt x="2356" y="19003"/>
                    <a:pt x="2742" y="19166"/>
                  </a:cubicBezTo>
                  <a:cubicBezTo>
                    <a:pt x="5139" y="19981"/>
                    <a:pt x="7537" y="20552"/>
                    <a:pt x="9924" y="20959"/>
                  </a:cubicBezTo>
                  <a:cubicBezTo>
                    <a:pt x="12322" y="21367"/>
                    <a:pt x="14720" y="21530"/>
                    <a:pt x="17117" y="21530"/>
                  </a:cubicBezTo>
                  <a:cubicBezTo>
                    <a:pt x="18462" y="21530"/>
                    <a:pt x="19807" y="21449"/>
                    <a:pt x="21152" y="21285"/>
                  </a:cubicBezTo>
                  <a:cubicBezTo>
                    <a:pt x="21371" y="21285"/>
                    <a:pt x="21590" y="21122"/>
                    <a:pt x="21600" y="19003"/>
                  </a:cubicBezTo>
                  <a:cubicBezTo>
                    <a:pt x="21579" y="17943"/>
                    <a:pt x="21537" y="16884"/>
                    <a:pt x="21454" y="16069"/>
                  </a:cubicBezTo>
                  <a:cubicBezTo>
                    <a:pt x="21371" y="14683"/>
                    <a:pt x="21256" y="13461"/>
                    <a:pt x="21120" y="124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24777700" y="15671800"/>
              <a:ext cx="2546657" cy="280354"/>
            </a:xfrm>
            <a:custGeom>
              <a:rect b="b" l="l" r="r" t="t"/>
              <a:pathLst>
                <a:path extrusionOk="0" h="21478" w="21592">
                  <a:moveTo>
                    <a:pt x="495" y="4865"/>
                  </a:moveTo>
                  <a:cubicBezTo>
                    <a:pt x="861" y="8076"/>
                    <a:pt x="1238" y="11189"/>
                    <a:pt x="1647" y="13914"/>
                  </a:cubicBezTo>
                  <a:cubicBezTo>
                    <a:pt x="1755" y="14595"/>
                    <a:pt x="1863" y="15276"/>
                    <a:pt x="1981" y="15957"/>
                  </a:cubicBezTo>
                  <a:cubicBezTo>
                    <a:pt x="2132" y="16930"/>
                    <a:pt x="2283" y="17611"/>
                    <a:pt x="2455" y="18097"/>
                  </a:cubicBezTo>
                  <a:cubicBezTo>
                    <a:pt x="4921" y="19654"/>
                    <a:pt x="7387" y="20627"/>
                    <a:pt x="9852" y="21114"/>
                  </a:cubicBezTo>
                  <a:cubicBezTo>
                    <a:pt x="12329" y="21600"/>
                    <a:pt x="14806" y="21600"/>
                    <a:pt x="17293" y="21114"/>
                  </a:cubicBezTo>
                  <a:cubicBezTo>
                    <a:pt x="18682" y="20822"/>
                    <a:pt x="20082" y="20335"/>
                    <a:pt x="21471" y="19751"/>
                  </a:cubicBezTo>
                  <a:cubicBezTo>
                    <a:pt x="21557" y="19946"/>
                    <a:pt x="21600" y="19751"/>
                    <a:pt x="21589" y="19070"/>
                  </a:cubicBezTo>
                  <a:cubicBezTo>
                    <a:pt x="21600" y="18195"/>
                    <a:pt x="21578" y="17514"/>
                    <a:pt x="21503" y="16832"/>
                  </a:cubicBezTo>
                  <a:cubicBezTo>
                    <a:pt x="21309" y="13914"/>
                    <a:pt x="20997" y="10995"/>
                    <a:pt x="20728" y="8659"/>
                  </a:cubicBezTo>
                  <a:cubicBezTo>
                    <a:pt x="20383" y="5546"/>
                    <a:pt x="20017" y="2530"/>
                    <a:pt x="19630" y="0"/>
                  </a:cubicBezTo>
                  <a:lnTo>
                    <a:pt x="0" y="0"/>
                  </a:lnTo>
                  <a:cubicBezTo>
                    <a:pt x="140" y="1751"/>
                    <a:pt x="334" y="3406"/>
                    <a:pt x="495" y="48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24904698" y="17602198"/>
              <a:ext cx="2479582" cy="607200"/>
            </a:xfrm>
            <a:custGeom>
              <a:rect b="b" l="l" r="r" t="t"/>
              <a:pathLst>
                <a:path extrusionOk="0" h="21337" w="21506">
                  <a:moveTo>
                    <a:pt x="20639" y="9376"/>
                  </a:moveTo>
                  <a:cubicBezTo>
                    <a:pt x="20518" y="8930"/>
                    <a:pt x="20385" y="8484"/>
                    <a:pt x="20264" y="8038"/>
                  </a:cubicBezTo>
                  <a:cubicBezTo>
                    <a:pt x="20033" y="7324"/>
                    <a:pt x="19769" y="6877"/>
                    <a:pt x="19482" y="6654"/>
                  </a:cubicBezTo>
                  <a:cubicBezTo>
                    <a:pt x="17081" y="6520"/>
                    <a:pt x="14669" y="6074"/>
                    <a:pt x="12279" y="5360"/>
                  </a:cubicBezTo>
                  <a:cubicBezTo>
                    <a:pt x="9866" y="4646"/>
                    <a:pt x="7465" y="3664"/>
                    <a:pt x="5075" y="2414"/>
                  </a:cubicBezTo>
                  <a:cubicBezTo>
                    <a:pt x="3731" y="1700"/>
                    <a:pt x="2387" y="897"/>
                    <a:pt x="1054" y="49"/>
                  </a:cubicBezTo>
                  <a:cubicBezTo>
                    <a:pt x="702" y="-174"/>
                    <a:pt x="350" y="362"/>
                    <a:pt x="151" y="1567"/>
                  </a:cubicBezTo>
                  <a:cubicBezTo>
                    <a:pt x="-47" y="2861"/>
                    <a:pt x="-25" y="4958"/>
                    <a:pt x="74" y="6386"/>
                  </a:cubicBezTo>
                  <a:cubicBezTo>
                    <a:pt x="217" y="8395"/>
                    <a:pt x="482" y="10403"/>
                    <a:pt x="856" y="11876"/>
                  </a:cubicBezTo>
                  <a:cubicBezTo>
                    <a:pt x="1176" y="13125"/>
                    <a:pt x="1561" y="14286"/>
                    <a:pt x="2013" y="14598"/>
                  </a:cubicBezTo>
                  <a:cubicBezTo>
                    <a:pt x="4392" y="16160"/>
                    <a:pt x="6771" y="17454"/>
                    <a:pt x="9161" y="18481"/>
                  </a:cubicBezTo>
                  <a:cubicBezTo>
                    <a:pt x="11563" y="19507"/>
                    <a:pt x="13975" y="20221"/>
                    <a:pt x="16387" y="20712"/>
                  </a:cubicBezTo>
                  <a:cubicBezTo>
                    <a:pt x="17742" y="20980"/>
                    <a:pt x="19097" y="21158"/>
                    <a:pt x="20452" y="21247"/>
                  </a:cubicBezTo>
                  <a:cubicBezTo>
                    <a:pt x="20639" y="21426"/>
                    <a:pt x="20804" y="21337"/>
                    <a:pt x="20969" y="20980"/>
                  </a:cubicBezTo>
                  <a:cubicBezTo>
                    <a:pt x="21134" y="20801"/>
                    <a:pt x="21267" y="20400"/>
                    <a:pt x="21355" y="19730"/>
                  </a:cubicBezTo>
                  <a:cubicBezTo>
                    <a:pt x="21553" y="18436"/>
                    <a:pt x="21531" y="16338"/>
                    <a:pt x="21432" y="14910"/>
                  </a:cubicBezTo>
                  <a:cubicBezTo>
                    <a:pt x="21278" y="12813"/>
                    <a:pt x="21024" y="10849"/>
                    <a:pt x="20639" y="9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24879298" y="21996398"/>
              <a:ext cx="2755670" cy="433278"/>
            </a:xfrm>
            <a:custGeom>
              <a:rect b="b" l="l" r="r" t="t"/>
              <a:pathLst>
                <a:path extrusionOk="0" h="21484" w="21499">
                  <a:moveTo>
                    <a:pt x="20678" y="5673"/>
                  </a:moveTo>
                  <a:cubicBezTo>
                    <a:pt x="20331" y="3972"/>
                    <a:pt x="19895" y="2461"/>
                    <a:pt x="19449" y="2398"/>
                  </a:cubicBezTo>
                  <a:cubicBezTo>
                    <a:pt x="17071" y="2083"/>
                    <a:pt x="14693" y="1768"/>
                    <a:pt x="12316" y="1453"/>
                  </a:cubicBezTo>
                  <a:cubicBezTo>
                    <a:pt x="9947" y="1139"/>
                    <a:pt x="7579" y="824"/>
                    <a:pt x="5211" y="509"/>
                  </a:cubicBezTo>
                  <a:cubicBezTo>
                    <a:pt x="3874" y="320"/>
                    <a:pt x="2536" y="194"/>
                    <a:pt x="1189" y="5"/>
                  </a:cubicBezTo>
                  <a:cubicBezTo>
                    <a:pt x="832" y="-58"/>
                    <a:pt x="445" y="446"/>
                    <a:pt x="208" y="2335"/>
                  </a:cubicBezTo>
                  <a:cubicBezTo>
                    <a:pt x="-10" y="4098"/>
                    <a:pt x="-50" y="6806"/>
                    <a:pt x="59" y="8884"/>
                  </a:cubicBezTo>
                  <a:cubicBezTo>
                    <a:pt x="198" y="11592"/>
                    <a:pt x="465" y="14111"/>
                    <a:pt x="822" y="15811"/>
                  </a:cubicBezTo>
                  <a:cubicBezTo>
                    <a:pt x="1169" y="17512"/>
                    <a:pt x="1605" y="19023"/>
                    <a:pt x="2051" y="19086"/>
                  </a:cubicBezTo>
                  <a:cubicBezTo>
                    <a:pt x="4429" y="19401"/>
                    <a:pt x="6807" y="19716"/>
                    <a:pt x="9184" y="20031"/>
                  </a:cubicBezTo>
                  <a:cubicBezTo>
                    <a:pt x="11553" y="20345"/>
                    <a:pt x="13921" y="20660"/>
                    <a:pt x="16289" y="20975"/>
                  </a:cubicBezTo>
                  <a:cubicBezTo>
                    <a:pt x="17626" y="21164"/>
                    <a:pt x="18964" y="21290"/>
                    <a:pt x="20311" y="21479"/>
                  </a:cubicBezTo>
                  <a:cubicBezTo>
                    <a:pt x="20668" y="21542"/>
                    <a:pt x="21055" y="21038"/>
                    <a:pt x="21292" y="19149"/>
                  </a:cubicBezTo>
                  <a:cubicBezTo>
                    <a:pt x="21510" y="17386"/>
                    <a:pt x="21550" y="14678"/>
                    <a:pt x="21441" y="12600"/>
                  </a:cubicBezTo>
                  <a:cubicBezTo>
                    <a:pt x="21312" y="9955"/>
                    <a:pt x="21035" y="7436"/>
                    <a:pt x="20678" y="5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25044398" y="18148300"/>
              <a:ext cx="2452370" cy="563616"/>
            </a:xfrm>
            <a:custGeom>
              <a:rect b="b" l="l" r="r" t="t"/>
              <a:pathLst>
                <a:path extrusionOk="0" h="21445" w="21600">
                  <a:moveTo>
                    <a:pt x="19654" y="6166"/>
                  </a:moveTo>
                  <a:cubicBezTo>
                    <a:pt x="17372" y="5731"/>
                    <a:pt x="15079" y="5151"/>
                    <a:pt x="12808" y="4426"/>
                  </a:cubicBezTo>
                  <a:cubicBezTo>
                    <a:pt x="10537" y="3701"/>
                    <a:pt x="8266" y="2831"/>
                    <a:pt x="5996" y="1865"/>
                  </a:cubicBezTo>
                  <a:cubicBezTo>
                    <a:pt x="4709" y="1285"/>
                    <a:pt x="3434" y="705"/>
                    <a:pt x="2148" y="29"/>
                  </a:cubicBezTo>
                  <a:cubicBezTo>
                    <a:pt x="1868" y="-68"/>
                    <a:pt x="1600" y="77"/>
                    <a:pt x="1353" y="512"/>
                  </a:cubicBezTo>
                  <a:cubicBezTo>
                    <a:pt x="1107" y="753"/>
                    <a:pt x="872" y="1237"/>
                    <a:pt x="671" y="1913"/>
                  </a:cubicBezTo>
                  <a:cubicBezTo>
                    <a:pt x="324" y="3073"/>
                    <a:pt x="0" y="5151"/>
                    <a:pt x="0" y="7180"/>
                  </a:cubicBezTo>
                  <a:cubicBezTo>
                    <a:pt x="0" y="9258"/>
                    <a:pt x="168" y="11288"/>
                    <a:pt x="537" y="12689"/>
                  </a:cubicBezTo>
                  <a:cubicBezTo>
                    <a:pt x="671" y="13124"/>
                    <a:pt x="805" y="13559"/>
                    <a:pt x="940" y="13994"/>
                  </a:cubicBezTo>
                  <a:cubicBezTo>
                    <a:pt x="1253" y="14767"/>
                    <a:pt x="1600" y="15202"/>
                    <a:pt x="1958" y="15298"/>
                  </a:cubicBezTo>
                  <a:cubicBezTo>
                    <a:pt x="4228" y="16458"/>
                    <a:pt x="6510" y="17473"/>
                    <a:pt x="8781" y="18343"/>
                  </a:cubicBezTo>
                  <a:cubicBezTo>
                    <a:pt x="11052" y="19213"/>
                    <a:pt x="13322" y="19937"/>
                    <a:pt x="15593" y="20566"/>
                  </a:cubicBezTo>
                  <a:cubicBezTo>
                    <a:pt x="16880" y="20904"/>
                    <a:pt x="18166" y="21194"/>
                    <a:pt x="19452" y="21435"/>
                  </a:cubicBezTo>
                  <a:cubicBezTo>
                    <a:pt x="19956" y="21532"/>
                    <a:pt x="20526" y="20904"/>
                    <a:pt x="20929" y="19551"/>
                  </a:cubicBezTo>
                  <a:cubicBezTo>
                    <a:pt x="21276" y="18391"/>
                    <a:pt x="21600" y="16313"/>
                    <a:pt x="21600" y="14284"/>
                  </a:cubicBezTo>
                  <a:cubicBezTo>
                    <a:pt x="21600" y="12206"/>
                    <a:pt x="21432" y="10176"/>
                    <a:pt x="21063" y="8775"/>
                  </a:cubicBezTo>
                  <a:cubicBezTo>
                    <a:pt x="20683" y="7229"/>
                    <a:pt x="20191" y="6262"/>
                    <a:pt x="19654" y="6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24892000" y="21082000"/>
              <a:ext cx="2679218" cy="361952"/>
            </a:xfrm>
            <a:custGeom>
              <a:rect b="b" l="l" r="r" t="t"/>
              <a:pathLst>
                <a:path extrusionOk="0" h="21600" w="21403">
                  <a:moveTo>
                    <a:pt x="21370" y="9019"/>
                  </a:moveTo>
                  <a:cubicBezTo>
                    <a:pt x="21228" y="7124"/>
                    <a:pt x="20924" y="7048"/>
                    <a:pt x="20670" y="6897"/>
                  </a:cubicBezTo>
                  <a:cubicBezTo>
                    <a:pt x="18337" y="6063"/>
                    <a:pt x="16013" y="5229"/>
                    <a:pt x="13680" y="4320"/>
                  </a:cubicBezTo>
                  <a:cubicBezTo>
                    <a:pt x="11346" y="3411"/>
                    <a:pt x="9023" y="2501"/>
                    <a:pt x="6689" y="1592"/>
                  </a:cubicBezTo>
                  <a:cubicBezTo>
                    <a:pt x="5381" y="1061"/>
                    <a:pt x="4082" y="530"/>
                    <a:pt x="2773" y="0"/>
                  </a:cubicBezTo>
                  <a:cubicBezTo>
                    <a:pt x="2560" y="0"/>
                    <a:pt x="2357" y="227"/>
                    <a:pt x="2164" y="606"/>
                  </a:cubicBezTo>
                  <a:cubicBezTo>
                    <a:pt x="1931" y="910"/>
                    <a:pt x="1698" y="1440"/>
                    <a:pt x="1475" y="2198"/>
                  </a:cubicBezTo>
                  <a:cubicBezTo>
                    <a:pt x="1099" y="3335"/>
                    <a:pt x="622" y="5154"/>
                    <a:pt x="338" y="7427"/>
                  </a:cubicBezTo>
                  <a:cubicBezTo>
                    <a:pt x="186" y="8564"/>
                    <a:pt x="-98" y="10762"/>
                    <a:pt x="34" y="12581"/>
                  </a:cubicBezTo>
                  <a:cubicBezTo>
                    <a:pt x="176" y="14476"/>
                    <a:pt x="480" y="14552"/>
                    <a:pt x="734" y="14703"/>
                  </a:cubicBezTo>
                  <a:cubicBezTo>
                    <a:pt x="3067" y="15689"/>
                    <a:pt x="5391" y="16598"/>
                    <a:pt x="7724" y="17507"/>
                  </a:cubicBezTo>
                  <a:cubicBezTo>
                    <a:pt x="10058" y="18417"/>
                    <a:pt x="12381" y="19326"/>
                    <a:pt x="14715" y="20160"/>
                  </a:cubicBezTo>
                  <a:cubicBezTo>
                    <a:pt x="16023" y="20615"/>
                    <a:pt x="17332" y="21145"/>
                    <a:pt x="18631" y="21600"/>
                  </a:cubicBezTo>
                  <a:cubicBezTo>
                    <a:pt x="18844" y="21600"/>
                    <a:pt x="19047" y="21373"/>
                    <a:pt x="19240" y="20994"/>
                  </a:cubicBezTo>
                  <a:cubicBezTo>
                    <a:pt x="19473" y="20690"/>
                    <a:pt x="19706" y="20160"/>
                    <a:pt x="19929" y="19402"/>
                  </a:cubicBezTo>
                  <a:cubicBezTo>
                    <a:pt x="20305" y="18265"/>
                    <a:pt x="20782" y="16446"/>
                    <a:pt x="21066" y="14173"/>
                  </a:cubicBezTo>
                  <a:cubicBezTo>
                    <a:pt x="21208" y="13036"/>
                    <a:pt x="21502" y="10838"/>
                    <a:pt x="21370" y="9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25031700" y="20180298"/>
              <a:ext cx="2588728" cy="489028"/>
            </a:xfrm>
            <a:custGeom>
              <a:rect b="b" l="l" r="r" t="t"/>
              <a:pathLst>
                <a:path extrusionOk="0" h="21326" w="21530">
                  <a:moveTo>
                    <a:pt x="21528" y="15157"/>
                  </a:moveTo>
                  <a:cubicBezTo>
                    <a:pt x="21549" y="13052"/>
                    <a:pt x="21391" y="11058"/>
                    <a:pt x="21084" y="9673"/>
                  </a:cubicBezTo>
                  <a:cubicBezTo>
                    <a:pt x="20736" y="8067"/>
                    <a:pt x="20239" y="6738"/>
                    <a:pt x="19775" y="6683"/>
                  </a:cubicBezTo>
                  <a:cubicBezTo>
                    <a:pt x="17472" y="6350"/>
                    <a:pt x="15169" y="5797"/>
                    <a:pt x="12867" y="5077"/>
                  </a:cubicBezTo>
                  <a:cubicBezTo>
                    <a:pt x="10564" y="4357"/>
                    <a:pt x="8272" y="3415"/>
                    <a:pt x="5970" y="2252"/>
                  </a:cubicBezTo>
                  <a:cubicBezTo>
                    <a:pt x="4681" y="1587"/>
                    <a:pt x="3382" y="867"/>
                    <a:pt x="2093" y="92"/>
                  </a:cubicBezTo>
                  <a:cubicBezTo>
                    <a:pt x="1628" y="-185"/>
                    <a:pt x="1100" y="147"/>
                    <a:pt x="688" y="1310"/>
                  </a:cubicBezTo>
                  <a:cubicBezTo>
                    <a:pt x="382" y="2196"/>
                    <a:pt x="34" y="4024"/>
                    <a:pt x="2" y="6073"/>
                  </a:cubicBezTo>
                  <a:cubicBezTo>
                    <a:pt x="-51" y="11003"/>
                    <a:pt x="931" y="14049"/>
                    <a:pt x="1755" y="14547"/>
                  </a:cubicBezTo>
                  <a:cubicBezTo>
                    <a:pt x="4047" y="15932"/>
                    <a:pt x="6339" y="17095"/>
                    <a:pt x="8642" y="18092"/>
                  </a:cubicBezTo>
                  <a:cubicBezTo>
                    <a:pt x="10944" y="19089"/>
                    <a:pt x="13236" y="19809"/>
                    <a:pt x="15539" y="20418"/>
                  </a:cubicBezTo>
                  <a:cubicBezTo>
                    <a:pt x="16838" y="20750"/>
                    <a:pt x="18137" y="20972"/>
                    <a:pt x="19437" y="21193"/>
                  </a:cubicBezTo>
                  <a:cubicBezTo>
                    <a:pt x="19690" y="21415"/>
                    <a:pt x="19944" y="21360"/>
                    <a:pt x="20186" y="21027"/>
                  </a:cubicBezTo>
                  <a:cubicBezTo>
                    <a:pt x="20419" y="20917"/>
                    <a:pt x="20641" y="20529"/>
                    <a:pt x="20841" y="19920"/>
                  </a:cubicBezTo>
                  <a:cubicBezTo>
                    <a:pt x="21148" y="19034"/>
                    <a:pt x="21496" y="17206"/>
                    <a:pt x="21528" y="15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15"/>
          <p:cNvSpPr txBox="1"/>
          <p:nvPr>
            <p:ph type="title"/>
          </p:nvPr>
        </p:nvSpPr>
        <p:spPr>
          <a:xfrm>
            <a:off x="838201" y="365126"/>
            <a:ext cx="69913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838201" y="1825625"/>
            <a:ext cx="69913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1" y="6356351"/>
            <a:ext cx="997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5B0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19812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5B0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6241228" y="6356351"/>
            <a:ext cx="1588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and Typography">
  <p:cSld name="Color and Typograph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8201" y="3709150"/>
            <a:ext cx="105155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/>
        </p:nvSpPr>
        <p:spPr>
          <a:xfrm>
            <a:off x="4610155" y="4033186"/>
            <a:ext cx="2435282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/>
          </a:p>
        </p:txBody>
      </p:sp>
      <p:sp>
        <p:nvSpPr>
          <p:cNvPr id="60" name="Google Shape;60;p16"/>
          <p:cNvSpPr txBox="1"/>
          <p:nvPr>
            <p:ph idx="2" type="body"/>
          </p:nvPr>
        </p:nvSpPr>
        <p:spPr>
          <a:xfrm>
            <a:off x="4231676" y="6125271"/>
            <a:ext cx="3192240" cy="564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/>
        </p:nvSpPr>
        <p:spPr>
          <a:xfrm>
            <a:off x="8618348" y="4033186"/>
            <a:ext cx="2385589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/>
          </a:p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8215023" y="6125271"/>
            <a:ext cx="3192240" cy="564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3" name="Google Shape;63;p16"/>
          <p:cNvGrpSpPr/>
          <p:nvPr/>
        </p:nvGrpSpPr>
        <p:grpSpPr>
          <a:xfrm>
            <a:off x="838200" y="1946104"/>
            <a:ext cx="10521697" cy="1481328"/>
            <a:chOff x="628650" y="1946104"/>
            <a:chExt cx="7891272" cy="1481328"/>
          </a:xfrm>
        </p:grpSpPr>
        <p:sp>
          <p:nvSpPr>
            <p:cNvPr id="64" name="Google Shape;64;p16"/>
            <p:cNvSpPr/>
            <p:nvPr/>
          </p:nvSpPr>
          <p:spPr>
            <a:xfrm>
              <a:off x="628650" y="1946104"/>
              <a:ext cx="671123" cy="148132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628650" y="1946104"/>
              <a:ext cx="671123" cy="131983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628650" y="1946104"/>
              <a:ext cx="671123" cy="115833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628650" y="1946104"/>
              <a:ext cx="671123" cy="996838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628650" y="1946104"/>
              <a:ext cx="671123" cy="83534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628651" y="1946104"/>
              <a:ext cx="671123" cy="670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1430889" y="1946104"/>
              <a:ext cx="671123" cy="1481328"/>
            </a:xfrm>
            <a:prstGeom prst="rect">
              <a:avLst/>
            </a:prstGeom>
            <a:solidFill>
              <a:srgbClr val="074F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1430889" y="1946104"/>
              <a:ext cx="671123" cy="1319832"/>
            </a:xfrm>
            <a:prstGeom prst="rect">
              <a:avLst/>
            </a:prstGeom>
            <a:solidFill>
              <a:srgbClr val="0A7F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1430889" y="1946104"/>
              <a:ext cx="671123" cy="1158334"/>
            </a:xfrm>
            <a:prstGeom prst="rect">
              <a:avLst/>
            </a:prstGeom>
            <a:solidFill>
              <a:srgbClr val="30BC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1430889" y="1946104"/>
              <a:ext cx="671123" cy="996838"/>
            </a:xfrm>
            <a:prstGeom prst="rect">
              <a:avLst/>
            </a:prstGeom>
            <a:solidFill>
              <a:srgbClr val="97DA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1430889" y="1946104"/>
              <a:ext cx="671123" cy="835342"/>
            </a:xfrm>
            <a:prstGeom prst="rect">
              <a:avLst/>
            </a:prstGeom>
            <a:solidFill>
              <a:srgbClr val="D2F7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1430889" y="1946104"/>
              <a:ext cx="671123" cy="6706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2233127" y="1946104"/>
              <a:ext cx="671123" cy="1481328"/>
            </a:xfrm>
            <a:prstGeom prst="rect">
              <a:avLst/>
            </a:prstGeom>
            <a:solidFill>
              <a:srgbClr val="1716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2233127" y="1946104"/>
              <a:ext cx="671123" cy="1319832"/>
            </a:xfrm>
            <a:prstGeom prst="rect">
              <a:avLst/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2233127" y="1946104"/>
              <a:ext cx="671123" cy="1158334"/>
            </a:xfrm>
            <a:prstGeom prst="rect">
              <a:avLst/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2233127" y="1946104"/>
              <a:ext cx="671123" cy="996838"/>
            </a:xfrm>
            <a:prstGeom prst="rect">
              <a:avLst/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2233127" y="1946104"/>
              <a:ext cx="671123" cy="835342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2233128" y="1946104"/>
              <a:ext cx="671123" cy="6706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3035366" y="1946104"/>
              <a:ext cx="671123" cy="1481328"/>
            </a:xfrm>
            <a:prstGeom prst="rect">
              <a:avLst/>
            </a:prstGeom>
            <a:solidFill>
              <a:srgbClr val="074F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3035366" y="1946104"/>
              <a:ext cx="671123" cy="1319832"/>
            </a:xfrm>
            <a:prstGeom prst="rect">
              <a:avLst/>
            </a:prstGeom>
            <a:solidFill>
              <a:srgbClr val="0A7F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035366" y="1946104"/>
              <a:ext cx="671123" cy="1158334"/>
            </a:xfrm>
            <a:prstGeom prst="rect">
              <a:avLst/>
            </a:prstGeom>
            <a:solidFill>
              <a:srgbClr val="30BC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035366" y="1946104"/>
              <a:ext cx="671123" cy="996838"/>
            </a:xfrm>
            <a:prstGeom prst="rect">
              <a:avLst/>
            </a:prstGeom>
            <a:solidFill>
              <a:srgbClr val="97DA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035366" y="1946104"/>
              <a:ext cx="671123" cy="835342"/>
            </a:xfrm>
            <a:prstGeom prst="rect">
              <a:avLst/>
            </a:prstGeom>
            <a:solidFill>
              <a:srgbClr val="D2F7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035367" y="1946104"/>
              <a:ext cx="671123" cy="6706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837605" y="1946104"/>
              <a:ext cx="671123" cy="1481328"/>
            </a:xfrm>
            <a:prstGeom prst="rect">
              <a:avLst/>
            </a:prstGeom>
            <a:solidFill>
              <a:srgbClr val="074F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837605" y="1946104"/>
              <a:ext cx="671123" cy="1319832"/>
            </a:xfrm>
            <a:prstGeom prst="rect">
              <a:avLst/>
            </a:prstGeom>
            <a:solidFill>
              <a:srgbClr val="0A7F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837605" y="1946104"/>
              <a:ext cx="671123" cy="1158334"/>
            </a:xfrm>
            <a:prstGeom prst="rect">
              <a:avLst/>
            </a:prstGeom>
            <a:solidFill>
              <a:srgbClr val="30BC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3837605" y="1946104"/>
              <a:ext cx="671123" cy="996838"/>
            </a:xfrm>
            <a:prstGeom prst="rect">
              <a:avLst/>
            </a:prstGeom>
            <a:solidFill>
              <a:srgbClr val="97DA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3837605" y="1946104"/>
              <a:ext cx="671123" cy="835342"/>
            </a:xfrm>
            <a:prstGeom prst="rect">
              <a:avLst/>
            </a:prstGeom>
            <a:solidFill>
              <a:srgbClr val="D2F7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3837605" y="1946104"/>
              <a:ext cx="671123" cy="670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639843" y="1946104"/>
              <a:ext cx="671123" cy="1481328"/>
            </a:xfrm>
            <a:prstGeom prst="rect">
              <a:avLst/>
            </a:prstGeom>
            <a:solidFill>
              <a:srgbClr val="885B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639843" y="1946104"/>
              <a:ext cx="671123" cy="1319832"/>
            </a:xfrm>
            <a:prstGeom prst="rect">
              <a:avLst/>
            </a:prstGeom>
            <a:solidFill>
              <a:srgbClr val="CC89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639843" y="1946104"/>
              <a:ext cx="671123" cy="1158334"/>
            </a:xfrm>
            <a:prstGeom prst="rect">
              <a:avLst/>
            </a:prstGeom>
            <a:solidFill>
              <a:srgbClr val="F7CD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639843" y="1946104"/>
              <a:ext cx="671123" cy="996838"/>
            </a:xfrm>
            <a:prstGeom prst="rect">
              <a:avLst/>
            </a:prstGeom>
            <a:solidFill>
              <a:srgbClr val="FAD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639843" y="1946104"/>
              <a:ext cx="671123" cy="835342"/>
            </a:xfrm>
            <a:prstGeom prst="rect">
              <a:avLst/>
            </a:prstGeom>
            <a:solidFill>
              <a:srgbClr val="FCEE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639844" y="1946104"/>
              <a:ext cx="671123" cy="670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5442082" y="1946104"/>
              <a:ext cx="671123" cy="1481328"/>
            </a:xfrm>
            <a:prstGeom prst="rect">
              <a:avLst/>
            </a:prstGeom>
            <a:solidFill>
              <a:srgbClr val="3A4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5442082" y="1946104"/>
              <a:ext cx="671123" cy="1319832"/>
            </a:xfrm>
            <a:prstGeom prst="rect">
              <a:avLst/>
            </a:prstGeom>
            <a:solidFill>
              <a:srgbClr val="5769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5442082" y="1946104"/>
              <a:ext cx="671123" cy="1158334"/>
            </a:xfrm>
            <a:prstGeom prst="rect">
              <a:avLst/>
            </a:prstGeom>
            <a:solidFill>
              <a:srgbClr val="ADB9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442082" y="1946104"/>
              <a:ext cx="671123" cy="996838"/>
            </a:xfrm>
            <a:prstGeom prst="rect">
              <a:avLst/>
            </a:prstGeom>
            <a:solidFill>
              <a:srgbClr val="C8D0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5442082" y="1946104"/>
              <a:ext cx="671123" cy="835342"/>
            </a:xfrm>
            <a:prstGeom prst="rect">
              <a:avLst/>
            </a:prstGeom>
            <a:solidFill>
              <a:srgbClr val="E3E7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442083" y="1946104"/>
              <a:ext cx="671123" cy="670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244321" y="1946104"/>
              <a:ext cx="671123" cy="1481328"/>
            </a:xfrm>
            <a:prstGeom prst="rect">
              <a:avLst/>
            </a:prstGeom>
            <a:solidFill>
              <a:srgbClr val="BC79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244321" y="1946104"/>
              <a:ext cx="671123" cy="1319832"/>
            </a:xfrm>
            <a:prstGeom prst="rect">
              <a:avLst/>
            </a:prstGeom>
            <a:solidFill>
              <a:srgbClr val="F9AC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244321" y="1946104"/>
              <a:ext cx="671123" cy="1158334"/>
            </a:xfrm>
            <a:prstGeom prst="rect">
              <a:avLst/>
            </a:prstGeom>
            <a:solidFill>
              <a:srgbClr val="FDE3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244321" y="1946104"/>
              <a:ext cx="671123" cy="996838"/>
            </a:xfrm>
            <a:prstGeom prst="rect">
              <a:avLst/>
            </a:prstGeom>
            <a:solidFill>
              <a:srgbClr val="FEEC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244321" y="1946104"/>
              <a:ext cx="671123" cy="835342"/>
            </a:xfrm>
            <a:prstGeom prst="rect">
              <a:avLst/>
            </a:prstGeom>
            <a:solidFill>
              <a:srgbClr val="FEF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244321" y="1946104"/>
              <a:ext cx="671123" cy="670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046559" y="1946104"/>
              <a:ext cx="671123" cy="1481328"/>
            </a:xfrm>
            <a:prstGeom prst="rect">
              <a:avLst/>
            </a:prstGeom>
            <a:solidFill>
              <a:srgbClr val="885B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7046559" y="1946104"/>
              <a:ext cx="671123" cy="1319832"/>
            </a:xfrm>
            <a:prstGeom prst="rect">
              <a:avLst/>
            </a:prstGeom>
            <a:solidFill>
              <a:srgbClr val="CC89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6559" y="1946104"/>
              <a:ext cx="671123" cy="1158334"/>
            </a:xfrm>
            <a:prstGeom prst="rect">
              <a:avLst/>
            </a:prstGeom>
            <a:solidFill>
              <a:srgbClr val="F7CD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7046559" y="1946104"/>
              <a:ext cx="671123" cy="996838"/>
            </a:xfrm>
            <a:prstGeom prst="rect">
              <a:avLst/>
            </a:prstGeom>
            <a:solidFill>
              <a:srgbClr val="FAD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7046559" y="1946104"/>
              <a:ext cx="671123" cy="835342"/>
            </a:xfrm>
            <a:prstGeom prst="rect">
              <a:avLst/>
            </a:prstGeom>
            <a:solidFill>
              <a:srgbClr val="FCEE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046560" y="1946104"/>
              <a:ext cx="671123" cy="670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848799" y="1946104"/>
              <a:ext cx="671123" cy="1481328"/>
            </a:xfrm>
            <a:prstGeom prst="rect">
              <a:avLst/>
            </a:prstGeom>
            <a:solidFill>
              <a:srgbClr val="074F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848799" y="1946104"/>
              <a:ext cx="671123" cy="1319832"/>
            </a:xfrm>
            <a:prstGeom prst="rect">
              <a:avLst/>
            </a:prstGeom>
            <a:solidFill>
              <a:srgbClr val="0A7F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848799" y="1946104"/>
              <a:ext cx="671123" cy="1158334"/>
            </a:xfrm>
            <a:prstGeom prst="rect">
              <a:avLst/>
            </a:prstGeom>
            <a:solidFill>
              <a:srgbClr val="30BC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848799" y="1946104"/>
              <a:ext cx="671123" cy="996838"/>
            </a:xfrm>
            <a:prstGeom prst="rect">
              <a:avLst/>
            </a:prstGeom>
            <a:solidFill>
              <a:srgbClr val="97DA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848799" y="1946104"/>
              <a:ext cx="671123" cy="835342"/>
            </a:xfrm>
            <a:prstGeom prst="rect">
              <a:avLst/>
            </a:prstGeom>
            <a:solidFill>
              <a:srgbClr val="D2F7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848799" y="1946104"/>
              <a:ext cx="671123" cy="670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 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7"/>
          <p:cNvGrpSpPr/>
          <p:nvPr/>
        </p:nvGrpSpPr>
        <p:grpSpPr>
          <a:xfrm>
            <a:off x="4263101" y="0"/>
            <a:ext cx="7399132" cy="4322763"/>
            <a:chOff x="47637700" y="15671798"/>
            <a:chExt cx="6177389" cy="4811987"/>
          </a:xfrm>
        </p:grpSpPr>
        <p:sp>
          <p:nvSpPr>
            <p:cNvPr id="126" name="Google Shape;126;p17"/>
            <p:cNvSpPr/>
            <p:nvPr/>
          </p:nvSpPr>
          <p:spPr>
            <a:xfrm>
              <a:off x="49885600" y="18922998"/>
              <a:ext cx="726578" cy="1175494"/>
            </a:xfrm>
            <a:custGeom>
              <a:rect b="b" l="l" r="r" t="t"/>
              <a:pathLst>
                <a:path extrusionOk="0" h="21544" w="21269">
                  <a:moveTo>
                    <a:pt x="12047" y="16959"/>
                  </a:moveTo>
                  <a:cubicBezTo>
                    <a:pt x="12233" y="17424"/>
                    <a:pt x="12530" y="17866"/>
                    <a:pt x="12939" y="18262"/>
                  </a:cubicBezTo>
                  <a:cubicBezTo>
                    <a:pt x="13720" y="19123"/>
                    <a:pt x="14872" y="20078"/>
                    <a:pt x="16136" y="20683"/>
                  </a:cubicBezTo>
                  <a:cubicBezTo>
                    <a:pt x="16508" y="20846"/>
                    <a:pt x="16917" y="21009"/>
                    <a:pt x="17289" y="21172"/>
                  </a:cubicBezTo>
                  <a:cubicBezTo>
                    <a:pt x="17921" y="21428"/>
                    <a:pt x="18590" y="21544"/>
                    <a:pt x="19296" y="21544"/>
                  </a:cubicBezTo>
                  <a:cubicBezTo>
                    <a:pt x="19557" y="21497"/>
                    <a:pt x="19817" y="21428"/>
                    <a:pt x="20040" y="21381"/>
                  </a:cubicBezTo>
                  <a:cubicBezTo>
                    <a:pt x="20523" y="21125"/>
                    <a:pt x="20746" y="20799"/>
                    <a:pt x="20709" y="20380"/>
                  </a:cubicBezTo>
                  <a:cubicBezTo>
                    <a:pt x="20969" y="19426"/>
                    <a:pt x="21267" y="18472"/>
                    <a:pt x="21267" y="17494"/>
                  </a:cubicBezTo>
                  <a:cubicBezTo>
                    <a:pt x="21304" y="16167"/>
                    <a:pt x="20895" y="14864"/>
                    <a:pt x="20151" y="13607"/>
                  </a:cubicBezTo>
                  <a:cubicBezTo>
                    <a:pt x="19780" y="12979"/>
                    <a:pt x="19296" y="12350"/>
                    <a:pt x="18739" y="11791"/>
                  </a:cubicBezTo>
                  <a:cubicBezTo>
                    <a:pt x="17847" y="10907"/>
                    <a:pt x="16954" y="10046"/>
                    <a:pt x="15727" y="9324"/>
                  </a:cubicBezTo>
                  <a:cubicBezTo>
                    <a:pt x="13943" y="8253"/>
                    <a:pt x="11935" y="7299"/>
                    <a:pt x="9482" y="6973"/>
                  </a:cubicBezTo>
                  <a:cubicBezTo>
                    <a:pt x="9593" y="6764"/>
                    <a:pt x="9705" y="6554"/>
                    <a:pt x="9853" y="6345"/>
                  </a:cubicBezTo>
                  <a:cubicBezTo>
                    <a:pt x="10262" y="5693"/>
                    <a:pt x="9853" y="4809"/>
                    <a:pt x="9482" y="4180"/>
                  </a:cubicBezTo>
                  <a:cubicBezTo>
                    <a:pt x="8924" y="3249"/>
                    <a:pt x="7883" y="2248"/>
                    <a:pt x="6768" y="1527"/>
                  </a:cubicBezTo>
                  <a:cubicBezTo>
                    <a:pt x="6396" y="1294"/>
                    <a:pt x="5987" y="1085"/>
                    <a:pt x="5615" y="852"/>
                  </a:cubicBezTo>
                  <a:cubicBezTo>
                    <a:pt x="4946" y="503"/>
                    <a:pt x="4202" y="223"/>
                    <a:pt x="3384" y="60"/>
                  </a:cubicBezTo>
                  <a:cubicBezTo>
                    <a:pt x="2529" y="-56"/>
                    <a:pt x="1563" y="-56"/>
                    <a:pt x="1191" y="549"/>
                  </a:cubicBezTo>
                  <a:cubicBezTo>
                    <a:pt x="113" y="2248"/>
                    <a:pt x="-296" y="4110"/>
                    <a:pt x="224" y="5903"/>
                  </a:cubicBezTo>
                  <a:cubicBezTo>
                    <a:pt x="782" y="7788"/>
                    <a:pt x="2455" y="9487"/>
                    <a:pt x="4425" y="10907"/>
                  </a:cubicBezTo>
                  <a:cubicBezTo>
                    <a:pt x="6024" y="12047"/>
                    <a:pt x="8180" y="13025"/>
                    <a:pt x="10560" y="13374"/>
                  </a:cubicBezTo>
                  <a:cubicBezTo>
                    <a:pt x="11080" y="13444"/>
                    <a:pt x="11638" y="13514"/>
                    <a:pt x="12158" y="13560"/>
                  </a:cubicBezTo>
                  <a:cubicBezTo>
                    <a:pt x="12047" y="14305"/>
                    <a:pt x="11861" y="15027"/>
                    <a:pt x="11675" y="15772"/>
                  </a:cubicBezTo>
                  <a:cubicBezTo>
                    <a:pt x="11712" y="16214"/>
                    <a:pt x="11824" y="16610"/>
                    <a:pt x="12047" y="169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50990500" y="19583400"/>
              <a:ext cx="1018314" cy="900385"/>
            </a:xfrm>
            <a:custGeom>
              <a:rect b="b" l="l" r="r" t="t"/>
              <a:pathLst>
                <a:path extrusionOk="0" h="21478" w="20968">
                  <a:moveTo>
                    <a:pt x="20442" y="13930"/>
                  </a:moveTo>
                  <a:cubicBezTo>
                    <a:pt x="19893" y="12779"/>
                    <a:pt x="18925" y="12264"/>
                    <a:pt x="17853" y="11961"/>
                  </a:cubicBezTo>
                  <a:cubicBezTo>
                    <a:pt x="16886" y="11688"/>
                    <a:pt x="15944" y="11446"/>
                    <a:pt x="15003" y="11082"/>
                  </a:cubicBezTo>
                  <a:cubicBezTo>
                    <a:pt x="13643" y="10476"/>
                    <a:pt x="12414" y="9598"/>
                    <a:pt x="11394" y="8386"/>
                  </a:cubicBezTo>
                  <a:cubicBezTo>
                    <a:pt x="9851" y="6356"/>
                    <a:pt x="9041" y="3660"/>
                    <a:pt x="9171" y="933"/>
                  </a:cubicBezTo>
                  <a:cubicBezTo>
                    <a:pt x="9197" y="570"/>
                    <a:pt x="7838" y="358"/>
                    <a:pt x="7838" y="358"/>
                  </a:cubicBezTo>
                  <a:cubicBezTo>
                    <a:pt x="6792" y="146"/>
                    <a:pt x="5667" y="55"/>
                    <a:pt x="4621" y="25"/>
                  </a:cubicBezTo>
                  <a:cubicBezTo>
                    <a:pt x="3549" y="-6"/>
                    <a:pt x="2451" y="-36"/>
                    <a:pt x="1379" y="115"/>
                  </a:cubicBezTo>
                  <a:cubicBezTo>
                    <a:pt x="1143" y="146"/>
                    <a:pt x="45" y="176"/>
                    <a:pt x="19" y="570"/>
                  </a:cubicBezTo>
                  <a:cubicBezTo>
                    <a:pt x="-112" y="2842"/>
                    <a:pt x="437" y="5114"/>
                    <a:pt x="1535" y="6992"/>
                  </a:cubicBezTo>
                  <a:cubicBezTo>
                    <a:pt x="2111" y="7962"/>
                    <a:pt x="2791" y="8840"/>
                    <a:pt x="3601" y="9537"/>
                  </a:cubicBezTo>
                  <a:cubicBezTo>
                    <a:pt x="4595" y="10416"/>
                    <a:pt x="5719" y="10961"/>
                    <a:pt x="6870" y="11446"/>
                  </a:cubicBezTo>
                  <a:cubicBezTo>
                    <a:pt x="7445" y="11688"/>
                    <a:pt x="8021" y="11870"/>
                    <a:pt x="8596" y="12052"/>
                  </a:cubicBezTo>
                  <a:cubicBezTo>
                    <a:pt x="9119" y="12203"/>
                    <a:pt x="9668" y="12324"/>
                    <a:pt x="10191" y="12506"/>
                  </a:cubicBezTo>
                  <a:cubicBezTo>
                    <a:pt x="10479" y="12657"/>
                    <a:pt x="10740" y="12869"/>
                    <a:pt x="10976" y="13112"/>
                  </a:cubicBezTo>
                  <a:cubicBezTo>
                    <a:pt x="12440" y="15202"/>
                    <a:pt x="11368" y="18171"/>
                    <a:pt x="11734" y="20564"/>
                  </a:cubicBezTo>
                  <a:cubicBezTo>
                    <a:pt x="11786" y="20958"/>
                    <a:pt x="12963" y="21110"/>
                    <a:pt x="13068" y="21140"/>
                  </a:cubicBezTo>
                  <a:cubicBezTo>
                    <a:pt x="14114" y="21352"/>
                    <a:pt x="15238" y="21443"/>
                    <a:pt x="16284" y="21473"/>
                  </a:cubicBezTo>
                  <a:cubicBezTo>
                    <a:pt x="16650" y="21473"/>
                    <a:pt x="20965" y="21564"/>
                    <a:pt x="20887" y="20928"/>
                  </a:cubicBezTo>
                  <a:cubicBezTo>
                    <a:pt x="20599" y="18625"/>
                    <a:pt x="21488" y="16081"/>
                    <a:pt x="20442" y="139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9263300" y="17386298"/>
              <a:ext cx="751451" cy="1176712"/>
            </a:xfrm>
            <a:custGeom>
              <a:rect b="b" l="l" r="r" t="t"/>
              <a:pathLst>
                <a:path extrusionOk="0" h="21336" w="21444">
                  <a:moveTo>
                    <a:pt x="7758" y="12047"/>
                  </a:moveTo>
                  <a:cubicBezTo>
                    <a:pt x="7722" y="12622"/>
                    <a:pt x="7867" y="13221"/>
                    <a:pt x="8012" y="13797"/>
                  </a:cubicBezTo>
                  <a:cubicBezTo>
                    <a:pt x="8193" y="14396"/>
                    <a:pt x="8483" y="15017"/>
                    <a:pt x="8845" y="15570"/>
                  </a:cubicBezTo>
                  <a:cubicBezTo>
                    <a:pt x="9208" y="16169"/>
                    <a:pt x="9679" y="16767"/>
                    <a:pt x="10222" y="17297"/>
                  </a:cubicBezTo>
                  <a:cubicBezTo>
                    <a:pt x="10766" y="17827"/>
                    <a:pt x="11346" y="18379"/>
                    <a:pt x="12071" y="18840"/>
                  </a:cubicBezTo>
                  <a:cubicBezTo>
                    <a:pt x="13738" y="19945"/>
                    <a:pt x="15695" y="20912"/>
                    <a:pt x="18087" y="21281"/>
                  </a:cubicBezTo>
                  <a:cubicBezTo>
                    <a:pt x="19138" y="21442"/>
                    <a:pt x="20225" y="21258"/>
                    <a:pt x="20877" y="20682"/>
                  </a:cubicBezTo>
                  <a:cubicBezTo>
                    <a:pt x="21566" y="20060"/>
                    <a:pt x="21530" y="19047"/>
                    <a:pt x="21276" y="18356"/>
                  </a:cubicBezTo>
                  <a:cubicBezTo>
                    <a:pt x="20877" y="17343"/>
                    <a:pt x="20153" y="16353"/>
                    <a:pt x="19065" y="15570"/>
                  </a:cubicBezTo>
                  <a:cubicBezTo>
                    <a:pt x="18594" y="15248"/>
                    <a:pt x="18087" y="14925"/>
                    <a:pt x="17507" y="14649"/>
                  </a:cubicBezTo>
                  <a:cubicBezTo>
                    <a:pt x="17942" y="14257"/>
                    <a:pt x="18485" y="13889"/>
                    <a:pt x="18884" y="13474"/>
                  </a:cubicBezTo>
                  <a:cubicBezTo>
                    <a:pt x="20479" y="11909"/>
                    <a:pt x="20261" y="10020"/>
                    <a:pt x="19210" y="8339"/>
                  </a:cubicBezTo>
                  <a:cubicBezTo>
                    <a:pt x="18630" y="7395"/>
                    <a:pt x="17688" y="6474"/>
                    <a:pt x="16673" y="5714"/>
                  </a:cubicBezTo>
                  <a:cubicBezTo>
                    <a:pt x="15949" y="5207"/>
                    <a:pt x="15151" y="4701"/>
                    <a:pt x="14281" y="4286"/>
                  </a:cubicBezTo>
                  <a:cubicBezTo>
                    <a:pt x="12723" y="3549"/>
                    <a:pt x="11056" y="2928"/>
                    <a:pt x="9425" y="2283"/>
                  </a:cubicBezTo>
                  <a:cubicBezTo>
                    <a:pt x="7794" y="1638"/>
                    <a:pt x="6127" y="993"/>
                    <a:pt x="4496" y="349"/>
                  </a:cubicBezTo>
                  <a:cubicBezTo>
                    <a:pt x="3626" y="3"/>
                    <a:pt x="2213" y="-158"/>
                    <a:pt x="1271" y="210"/>
                  </a:cubicBezTo>
                  <a:cubicBezTo>
                    <a:pt x="328" y="579"/>
                    <a:pt x="-34" y="1431"/>
                    <a:pt x="2" y="2076"/>
                  </a:cubicBezTo>
                  <a:cubicBezTo>
                    <a:pt x="147" y="4056"/>
                    <a:pt x="2032" y="5921"/>
                    <a:pt x="4677" y="6935"/>
                  </a:cubicBezTo>
                  <a:cubicBezTo>
                    <a:pt x="6236" y="7533"/>
                    <a:pt x="7794" y="8132"/>
                    <a:pt x="9353" y="8754"/>
                  </a:cubicBezTo>
                  <a:cubicBezTo>
                    <a:pt x="9280" y="8823"/>
                    <a:pt x="9208" y="8892"/>
                    <a:pt x="9135" y="8961"/>
                  </a:cubicBezTo>
                  <a:cubicBezTo>
                    <a:pt x="8157" y="9951"/>
                    <a:pt x="7830" y="10964"/>
                    <a:pt x="7758" y="120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2019200" y="18821398"/>
              <a:ext cx="936619" cy="1089846"/>
            </a:xfrm>
            <a:custGeom>
              <a:rect b="b" l="l" r="r" t="t"/>
              <a:pathLst>
                <a:path extrusionOk="0" h="21503" w="21354">
                  <a:moveTo>
                    <a:pt x="16146" y="10349"/>
                  </a:moveTo>
                  <a:cubicBezTo>
                    <a:pt x="16581" y="9246"/>
                    <a:pt x="16812" y="8269"/>
                    <a:pt x="16581" y="7116"/>
                  </a:cubicBezTo>
                  <a:cubicBezTo>
                    <a:pt x="16349" y="5964"/>
                    <a:pt x="15857" y="5062"/>
                    <a:pt x="15104" y="4084"/>
                  </a:cubicBezTo>
                  <a:cubicBezTo>
                    <a:pt x="14583" y="3408"/>
                    <a:pt x="13917" y="2807"/>
                    <a:pt x="13164" y="2330"/>
                  </a:cubicBezTo>
                  <a:cubicBezTo>
                    <a:pt x="12353" y="1779"/>
                    <a:pt x="11427" y="1303"/>
                    <a:pt x="10471" y="1002"/>
                  </a:cubicBezTo>
                  <a:cubicBezTo>
                    <a:pt x="9487" y="702"/>
                    <a:pt x="8502" y="401"/>
                    <a:pt x="7489" y="276"/>
                  </a:cubicBezTo>
                  <a:cubicBezTo>
                    <a:pt x="6447" y="150"/>
                    <a:pt x="5375" y="75"/>
                    <a:pt x="4304" y="0"/>
                  </a:cubicBezTo>
                  <a:cubicBezTo>
                    <a:pt x="3667" y="0"/>
                    <a:pt x="3088" y="125"/>
                    <a:pt x="2538" y="376"/>
                  </a:cubicBezTo>
                  <a:cubicBezTo>
                    <a:pt x="1959" y="526"/>
                    <a:pt x="1466" y="827"/>
                    <a:pt x="1061" y="1228"/>
                  </a:cubicBezTo>
                  <a:cubicBezTo>
                    <a:pt x="308" y="1955"/>
                    <a:pt x="-155" y="3132"/>
                    <a:pt x="48" y="4110"/>
                  </a:cubicBezTo>
                  <a:cubicBezTo>
                    <a:pt x="279" y="5162"/>
                    <a:pt x="887" y="6189"/>
                    <a:pt x="1901" y="6841"/>
                  </a:cubicBezTo>
                  <a:cubicBezTo>
                    <a:pt x="2277" y="7041"/>
                    <a:pt x="2654" y="7267"/>
                    <a:pt x="3059" y="7467"/>
                  </a:cubicBezTo>
                  <a:cubicBezTo>
                    <a:pt x="3841" y="7793"/>
                    <a:pt x="4680" y="7943"/>
                    <a:pt x="5549" y="7943"/>
                  </a:cubicBezTo>
                  <a:cubicBezTo>
                    <a:pt x="5723" y="7968"/>
                    <a:pt x="5897" y="7968"/>
                    <a:pt x="6070" y="7994"/>
                  </a:cubicBezTo>
                  <a:cubicBezTo>
                    <a:pt x="5607" y="8570"/>
                    <a:pt x="5144" y="9121"/>
                    <a:pt x="4796" y="9773"/>
                  </a:cubicBezTo>
                  <a:cubicBezTo>
                    <a:pt x="4565" y="10224"/>
                    <a:pt x="4420" y="10700"/>
                    <a:pt x="4275" y="11176"/>
                  </a:cubicBezTo>
                  <a:cubicBezTo>
                    <a:pt x="4217" y="11376"/>
                    <a:pt x="4159" y="11577"/>
                    <a:pt x="4130" y="11802"/>
                  </a:cubicBezTo>
                  <a:cubicBezTo>
                    <a:pt x="4072" y="12504"/>
                    <a:pt x="4072" y="13231"/>
                    <a:pt x="4275" y="13907"/>
                  </a:cubicBezTo>
                  <a:cubicBezTo>
                    <a:pt x="4420" y="14383"/>
                    <a:pt x="4565" y="14884"/>
                    <a:pt x="4796" y="15335"/>
                  </a:cubicBezTo>
                  <a:cubicBezTo>
                    <a:pt x="4970" y="15661"/>
                    <a:pt x="5202" y="15987"/>
                    <a:pt x="5404" y="16288"/>
                  </a:cubicBezTo>
                  <a:cubicBezTo>
                    <a:pt x="5636" y="16613"/>
                    <a:pt x="5839" y="16914"/>
                    <a:pt x="6099" y="17215"/>
                  </a:cubicBezTo>
                  <a:cubicBezTo>
                    <a:pt x="6504" y="17641"/>
                    <a:pt x="6968" y="18017"/>
                    <a:pt x="7402" y="18418"/>
                  </a:cubicBezTo>
                  <a:cubicBezTo>
                    <a:pt x="8039" y="18969"/>
                    <a:pt x="8821" y="19345"/>
                    <a:pt x="9603" y="19746"/>
                  </a:cubicBezTo>
                  <a:cubicBezTo>
                    <a:pt x="10066" y="19971"/>
                    <a:pt x="10529" y="20172"/>
                    <a:pt x="11050" y="20347"/>
                  </a:cubicBezTo>
                  <a:cubicBezTo>
                    <a:pt x="12614" y="20848"/>
                    <a:pt x="14149" y="21174"/>
                    <a:pt x="15770" y="21425"/>
                  </a:cubicBezTo>
                  <a:cubicBezTo>
                    <a:pt x="16986" y="21600"/>
                    <a:pt x="18318" y="21500"/>
                    <a:pt x="19389" y="20948"/>
                  </a:cubicBezTo>
                  <a:cubicBezTo>
                    <a:pt x="20345" y="20447"/>
                    <a:pt x="21213" y="19445"/>
                    <a:pt x="21329" y="18468"/>
                  </a:cubicBezTo>
                  <a:cubicBezTo>
                    <a:pt x="21445" y="17440"/>
                    <a:pt x="21155" y="16338"/>
                    <a:pt x="20374" y="15536"/>
                  </a:cubicBezTo>
                  <a:cubicBezTo>
                    <a:pt x="19534" y="14659"/>
                    <a:pt x="18376" y="13932"/>
                    <a:pt x="17044" y="13732"/>
                  </a:cubicBezTo>
                  <a:cubicBezTo>
                    <a:pt x="16204" y="13607"/>
                    <a:pt x="15336" y="13481"/>
                    <a:pt x="14525" y="13281"/>
                  </a:cubicBezTo>
                  <a:cubicBezTo>
                    <a:pt x="14438" y="13256"/>
                    <a:pt x="14351" y="13206"/>
                    <a:pt x="14264" y="13181"/>
                  </a:cubicBezTo>
                  <a:cubicBezTo>
                    <a:pt x="14293" y="13130"/>
                    <a:pt x="14322" y="13080"/>
                    <a:pt x="14351" y="13030"/>
                  </a:cubicBezTo>
                  <a:cubicBezTo>
                    <a:pt x="15017" y="12128"/>
                    <a:pt x="15770" y="11301"/>
                    <a:pt x="16146" y="103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2501800" y="16586198"/>
              <a:ext cx="767971" cy="1341109"/>
            </a:xfrm>
            <a:custGeom>
              <a:rect b="b" l="l" r="r" t="t"/>
              <a:pathLst>
                <a:path extrusionOk="0" h="20850" w="21412">
                  <a:moveTo>
                    <a:pt x="785" y="227"/>
                  </a:moveTo>
                  <a:cubicBezTo>
                    <a:pt x="112" y="997"/>
                    <a:pt x="-100" y="1925"/>
                    <a:pt x="42" y="2774"/>
                  </a:cubicBezTo>
                  <a:cubicBezTo>
                    <a:pt x="325" y="4728"/>
                    <a:pt x="1670" y="6604"/>
                    <a:pt x="3406" y="8282"/>
                  </a:cubicBezTo>
                  <a:cubicBezTo>
                    <a:pt x="4326" y="9171"/>
                    <a:pt x="5389" y="10000"/>
                    <a:pt x="6663" y="10711"/>
                  </a:cubicBezTo>
                  <a:cubicBezTo>
                    <a:pt x="7336" y="11086"/>
                    <a:pt x="8080" y="11362"/>
                    <a:pt x="8859" y="11639"/>
                  </a:cubicBezTo>
                  <a:cubicBezTo>
                    <a:pt x="10134" y="12093"/>
                    <a:pt x="11515" y="12389"/>
                    <a:pt x="12895" y="12665"/>
                  </a:cubicBezTo>
                  <a:cubicBezTo>
                    <a:pt x="13250" y="12744"/>
                    <a:pt x="13604" y="12823"/>
                    <a:pt x="13958" y="12883"/>
                  </a:cubicBezTo>
                  <a:cubicBezTo>
                    <a:pt x="13002" y="13534"/>
                    <a:pt x="11904" y="14087"/>
                    <a:pt x="10735" y="14600"/>
                  </a:cubicBezTo>
                  <a:cubicBezTo>
                    <a:pt x="10169" y="14857"/>
                    <a:pt x="10417" y="15469"/>
                    <a:pt x="10488" y="15785"/>
                  </a:cubicBezTo>
                  <a:cubicBezTo>
                    <a:pt x="10735" y="16575"/>
                    <a:pt x="11337" y="17404"/>
                    <a:pt x="11939" y="18095"/>
                  </a:cubicBezTo>
                  <a:cubicBezTo>
                    <a:pt x="12577" y="18826"/>
                    <a:pt x="13285" y="19576"/>
                    <a:pt x="14241" y="20188"/>
                  </a:cubicBezTo>
                  <a:cubicBezTo>
                    <a:pt x="14489" y="20326"/>
                    <a:pt x="14701" y="20464"/>
                    <a:pt x="14949" y="20603"/>
                  </a:cubicBezTo>
                  <a:cubicBezTo>
                    <a:pt x="15232" y="20800"/>
                    <a:pt x="15622" y="20879"/>
                    <a:pt x="16047" y="20839"/>
                  </a:cubicBezTo>
                  <a:cubicBezTo>
                    <a:pt x="17569" y="20168"/>
                    <a:pt x="18951" y="19438"/>
                    <a:pt x="20048" y="18549"/>
                  </a:cubicBezTo>
                  <a:cubicBezTo>
                    <a:pt x="20508" y="18174"/>
                    <a:pt x="20933" y="17759"/>
                    <a:pt x="21146" y="17305"/>
                  </a:cubicBezTo>
                  <a:cubicBezTo>
                    <a:pt x="21500" y="16595"/>
                    <a:pt x="21465" y="15844"/>
                    <a:pt x="21252" y="15114"/>
                  </a:cubicBezTo>
                  <a:cubicBezTo>
                    <a:pt x="21110" y="14561"/>
                    <a:pt x="20792" y="14008"/>
                    <a:pt x="20438" y="13475"/>
                  </a:cubicBezTo>
                  <a:cubicBezTo>
                    <a:pt x="19871" y="12606"/>
                    <a:pt x="19198" y="11757"/>
                    <a:pt x="18384" y="10948"/>
                  </a:cubicBezTo>
                  <a:cubicBezTo>
                    <a:pt x="17428" y="10000"/>
                    <a:pt x="16259" y="9111"/>
                    <a:pt x="14843" y="8361"/>
                  </a:cubicBezTo>
                  <a:cubicBezTo>
                    <a:pt x="13498" y="7650"/>
                    <a:pt x="11798" y="7137"/>
                    <a:pt x="10063" y="6762"/>
                  </a:cubicBezTo>
                  <a:cubicBezTo>
                    <a:pt x="8930" y="6505"/>
                    <a:pt x="7761" y="6288"/>
                    <a:pt x="6628" y="6012"/>
                  </a:cubicBezTo>
                  <a:cubicBezTo>
                    <a:pt x="6628" y="5992"/>
                    <a:pt x="6663" y="5992"/>
                    <a:pt x="6663" y="5972"/>
                  </a:cubicBezTo>
                  <a:cubicBezTo>
                    <a:pt x="6769" y="5735"/>
                    <a:pt x="6769" y="5518"/>
                    <a:pt x="6663" y="5281"/>
                  </a:cubicBezTo>
                  <a:cubicBezTo>
                    <a:pt x="6628" y="4946"/>
                    <a:pt x="6486" y="4630"/>
                    <a:pt x="6274" y="4314"/>
                  </a:cubicBezTo>
                  <a:cubicBezTo>
                    <a:pt x="5814" y="3484"/>
                    <a:pt x="5141" y="2616"/>
                    <a:pt x="4362" y="1865"/>
                  </a:cubicBezTo>
                  <a:cubicBezTo>
                    <a:pt x="4043" y="1589"/>
                    <a:pt x="1564" y="-721"/>
                    <a:pt x="785" y="2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1816000" y="17399000"/>
              <a:ext cx="683900" cy="1033373"/>
            </a:xfrm>
            <a:custGeom>
              <a:rect b="b" l="l" r="r" t="t"/>
              <a:pathLst>
                <a:path extrusionOk="0" h="21355" w="20697">
                  <a:moveTo>
                    <a:pt x="16695" y="10742"/>
                  </a:moveTo>
                  <a:cubicBezTo>
                    <a:pt x="17041" y="10322"/>
                    <a:pt x="17348" y="9902"/>
                    <a:pt x="17540" y="9456"/>
                  </a:cubicBezTo>
                  <a:cubicBezTo>
                    <a:pt x="17810" y="8826"/>
                    <a:pt x="18078" y="8117"/>
                    <a:pt x="17963" y="7461"/>
                  </a:cubicBezTo>
                  <a:cubicBezTo>
                    <a:pt x="17771" y="6411"/>
                    <a:pt x="17425" y="5676"/>
                    <a:pt x="16580" y="4758"/>
                  </a:cubicBezTo>
                  <a:cubicBezTo>
                    <a:pt x="16003" y="4128"/>
                    <a:pt x="15234" y="3550"/>
                    <a:pt x="14389" y="3078"/>
                  </a:cubicBezTo>
                  <a:cubicBezTo>
                    <a:pt x="13774" y="2737"/>
                    <a:pt x="13120" y="2343"/>
                    <a:pt x="12429" y="2054"/>
                  </a:cubicBezTo>
                  <a:cubicBezTo>
                    <a:pt x="11660" y="1713"/>
                    <a:pt x="10814" y="1424"/>
                    <a:pt x="10007" y="1136"/>
                  </a:cubicBezTo>
                  <a:cubicBezTo>
                    <a:pt x="9392" y="926"/>
                    <a:pt x="8777" y="742"/>
                    <a:pt x="8124" y="558"/>
                  </a:cubicBezTo>
                  <a:cubicBezTo>
                    <a:pt x="6625" y="138"/>
                    <a:pt x="4896" y="-124"/>
                    <a:pt x="3243" y="60"/>
                  </a:cubicBezTo>
                  <a:cubicBezTo>
                    <a:pt x="2128" y="191"/>
                    <a:pt x="629" y="637"/>
                    <a:pt x="207" y="1424"/>
                  </a:cubicBezTo>
                  <a:cubicBezTo>
                    <a:pt x="-831" y="3419"/>
                    <a:pt x="2244" y="5283"/>
                    <a:pt x="4665" y="5939"/>
                  </a:cubicBezTo>
                  <a:cubicBezTo>
                    <a:pt x="4780" y="5965"/>
                    <a:pt x="4896" y="5991"/>
                    <a:pt x="5011" y="6044"/>
                  </a:cubicBezTo>
                  <a:cubicBezTo>
                    <a:pt x="4703" y="6621"/>
                    <a:pt x="4242" y="7146"/>
                    <a:pt x="3819" y="7697"/>
                  </a:cubicBezTo>
                  <a:cubicBezTo>
                    <a:pt x="3512" y="8065"/>
                    <a:pt x="3204" y="8432"/>
                    <a:pt x="2974" y="8826"/>
                  </a:cubicBezTo>
                  <a:cubicBezTo>
                    <a:pt x="2590" y="9429"/>
                    <a:pt x="2397" y="10059"/>
                    <a:pt x="2244" y="10715"/>
                  </a:cubicBezTo>
                  <a:cubicBezTo>
                    <a:pt x="2167" y="11109"/>
                    <a:pt x="2167" y="11503"/>
                    <a:pt x="2244" y="11896"/>
                  </a:cubicBezTo>
                  <a:cubicBezTo>
                    <a:pt x="2397" y="12553"/>
                    <a:pt x="2551" y="13209"/>
                    <a:pt x="2936" y="13812"/>
                  </a:cubicBezTo>
                  <a:cubicBezTo>
                    <a:pt x="3820" y="15203"/>
                    <a:pt x="5011" y="16306"/>
                    <a:pt x="6471" y="17434"/>
                  </a:cubicBezTo>
                  <a:cubicBezTo>
                    <a:pt x="7471" y="18195"/>
                    <a:pt x="8585" y="18878"/>
                    <a:pt x="9738" y="19508"/>
                  </a:cubicBezTo>
                  <a:cubicBezTo>
                    <a:pt x="10353" y="19928"/>
                    <a:pt x="11045" y="20269"/>
                    <a:pt x="11814" y="20505"/>
                  </a:cubicBezTo>
                  <a:cubicBezTo>
                    <a:pt x="12582" y="20820"/>
                    <a:pt x="13428" y="21056"/>
                    <a:pt x="14312" y="21187"/>
                  </a:cubicBezTo>
                  <a:cubicBezTo>
                    <a:pt x="15619" y="21397"/>
                    <a:pt x="17540" y="21476"/>
                    <a:pt x="18770" y="21030"/>
                  </a:cubicBezTo>
                  <a:cubicBezTo>
                    <a:pt x="19808" y="20636"/>
                    <a:pt x="20769" y="20033"/>
                    <a:pt x="20692" y="19140"/>
                  </a:cubicBezTo>
                  <a:cubicBezTo>
                    <a:pt x="20615" y="18222"/>
                    <a:pt x="19923" y="17251"/>
                    <a:pt x="18886" y="16699"/>
                  </a:cubicBezTo>
                  <a:cubicBezTo>
                    <a:pt x="17810" y="16122"/>
                    <a:pt x="16810" y="15492"/>
                    <a:pt x="15888" y="14810"/>
                  </a:cubicBezTo>
                  <a:cubicBezTo>
                    <a:pt x="15657" y="14600"/>
                    <a:pt x="15427" y="14390"/>
                    <a:pt x="15234" y="14154"/>
                  </a:cubicBezTo>
                  <a:cubicBezTo>
                    <a:pt x="15119" y="13996"/>
                    <a:pt x="15042" y="13812"/>
                    <a:pt x="14965" y="13629"/>
                  </a:cubicBezTo>
                  <a:cubicBezTo>
                    <a:pt x="14927" y="13419"/>
                    <a:pt x="14965" y="13209"/>
                    <a:pt x="14965" y="12999"/>
                  </a:cubicBezTo>
                  <a:cubicBezTo>
                    <a:pt x="15426" y="12211"/>
                    <a:pt x="16118" y="11476"/>
                    <a:pt x="16695" y="107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47637700" y="15671800"/>
              <a:ext cx="598155" cy="509796"/>
            </a:xfrm>
            <a:custGeom>
              <a:rect b="b" l="l" r="r" t="t"/>
              <a:pathLst>
                <a:path extrusionOk="0" h="21569" w="21283">
                  <a:moveTo>
                    <a:pt x="6028" y="21331"/>
                  </a:moveTo>
                  <a:cubicBezTo>
                    <a:pt x="6525" y="21493"/>
                    <a:pt x="6977" y="21546"/>
                    <a:pt x="7519" y="21546"/>
                  </a:cubicBezTo>
                  <a:cubicBezTo>
                    <a:pt x="8287" y="21600"/>
                    <a:pt x="9010" y="21546"/>
                    <a:pt x="9779" y="21493"/>
                  </a:cubicBezTo>
                  <a:cubicBezTo>
                    <a:pt x="11767" y="21331"/>
                    <a:pt x="13845" y="20955"/>
                    <a:pt x="15789" y="20418"/>
                  </a:cubicBezTo>
                  <a:cubicBezTo>
                    <a:pt x="17280" y="19988"/>
                    <a:pt x="18997" y="19666"/>
                    <a:pt x="20353" y="18752"/>
                  </a:cubicBezTo>
                  <a:cubicBezTo>
                    <a:pt x="20579" y="18591"/>
                    <a:pt x="20850" y="18430"/>
                    <a:pt x="21076" y="18215"/>
                  </a:cubicBezTo>
                  <a:cubicBezTo>
                    <a:pt x="21392" y="17893"/>
                    <a:pt x="21347" y="17624"/>
                    <a:pt x="20940" y="17409"/>
                  </a:cubicBezTo>
                  <a:cubicBezTo>
                    <a:pt x="17822" y="14239"/>
                    <a:pt x="14026" y="9403"/>
                    <a:pt x="16241" y="4245"/>
                  </a:cubicBezTo>
                  <a:cubicBezTo>
                    <a:pt x="17190" y="2418"/>
                    <a:pt x="18590" y="1182"/>
                    <a:pt x="20082" y="0"/>
                  </a:cubicBezTo>
                  <a:lnTo>
                    <a:pt x="7745" y="0"/>
                  </a:lnTo>
                  <a:cubicBezTo>
                    <a:pt x="6073" y="1451"/>
                    <a:pt x="4220" y="2687"/>
                    <a:pt x="2684" y="4406"/>
                  </a:cubicBezTo>
                  <a:cubicBezTo>
                    <a:pt x="1419" y="5803"/>
                    <a:pt x="334" y="7684"/>
                    <a:pt x="63" y="9725"/>
                  </a:cubicBezTo>
                  <a:cubicBezTo>
                    <a:pt x="-208" y="11821"/>
                    <a:pt x="425" y="13863"/>
                    <a:pt x="1419" y="15636"/>
                  </a:cubicBezTo>
                  <a:cubicBezTo>
                    <a:pt x="2639" y="17839"/>
                    <a:pt x="4356" y="19666"/>
                    <a:pt x="6028" y="213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8628300" y="17983200"/>
              <a:ext cx="862981" cy="904904"/>
            </a:xfrm>
            <a:custGeom>
              <a:rect b="b" l="l" r="r" t="t"/>
              <a:pathLst>
                <a:path extrusionOk="0" h="21405" w="21303">
                  <a:moveTo>
                    <a:pt x="11630" y="20347"/>
                  </a:moveTo>
                  <a:cubicBezTo>
                    <a:pt x="12727" y="20918"/>
                    <a:pt x="14201" y="21219"/>
                    <a:pt x="15424" y="21339"/>
                  </a:cubicBezTo>
                  <a:cubicBezTo>
                    <a:pt x="16709" y="21429"/>
                    <a:pt x="18120" y="21489"/>
                    <a:pt x="19342" y="21098"/>
                  </a:cubicBezTo>
                  <a:cubicBezTo>
                    <a:pt x="19656" y="20978"/>
                    <a:pt x="19938" y="20888"/>
                    <a:pt x="20251" y="20768"/>
                  </a:cubicBezTo>
                  <a:cubicBezTo>
                    <a:pt x="20722" y="20588"/>
                    <a:pt x="21004" y="20257"/>
                    <a:pt x="21098" y="19807"/>
                  </a:cubicBezTo>
                  <a:cubicBezTo>
                    <a:pt x="21474" y="18785"/>
                    <a:pt x="21286" y="17734"/>
                    <a:pt x="20910" y="16742"/>
                  </a:cubicBezTo>
                  <a:cubicBezTo>
                    <a:pt x="20502" y="15661"/>
                    <a:pt x="19687" y="14730"/>
                    <a:pt x="18841" y="13949"/>
                  </a:cubicBezTo>
                  <a:cubicBezTo>
                    <a:pt x="17900" y="13077"/>
                    <a:pt x="16677" y="12416"/>
                    <a:pt x="15549" y="11786"/>
                  </a:cubicBezTo>
                  <a:cubicBezTo>
                    <a:pt x="14765" y="11365"/>
                    <a:pt x="13950" y="10944"/>
                    <a:pt x="13166" y="10524"/>
                  </a:cubicBezTo>
                  <a:cubicBezTo>
                    <a:pt x="12696" y="10193"/>
                    <a:pt x="12257" y="9863"/>
                    <a:pt x="11850" y="9442"/>
                  </a:cubicBezTo>
                  <a:cubicBezTo>
                    <a:pt x="11442" y="8932"/>
                    <a:pt x="11129" y="8391"/>
                    <a:pt x="10940" y="7790"/>
                  </a:cubicBezTo>
                  <a:cubicBezTo>
                    <a:pt x="10846" y="7129"/>
                    <a:pt x="10909" y="6498"/>
                    <a:pt x="11160" y="5867"/>
                  </a:cubicBezTo>
                  <a:cubicBezTo>
                    <a:pt x="11724" y="4846"/>
                    <a:pt x="12602" y="4005"/>
                    <a:pt x="13480" y="3224"/>
                  </a:cubicBezTo>
                  <a:cubicBezTo>
                    <a:pt x="14044" y="2713"/>
                    <a:pt x="13511" y="1962"/>
                    <a:pt x="13104" y="1571"/>
                  </a:cubicBezTo>
                  <a:cubicBezTo>
                    <a:pt x="12696" y="1271"/>
                    <a:pt x="12257" y="1031"/>
                    <a:pt x="11756" y="850"/>
                  </a:cubicBezTo>
                  <a:cubicBezTo>
                    <a:pt x="11191" y="580"/>
                    <a:pt x="10564" y="400"/>
                    <a:pt x="9937" y="310"/>
                  </a:cubicBezTo>
                  <a:cubicBezTo>
                    <a:pt x="8558" y="39"/>
                    <a:pt x="7084" y="-111"/>
                    <a:pt x="5705" y="99"/>
                  </a:cubicBezTo>
                  <a:cubicBezTo>
                    <a:pt x="4765" y="250"/>
                    <a:pt x="3793" y="430"/>
                    <a:pt x="3072" y="1091"/>
                  </a:cubicBezTo>
                  <a:cubicBezTo>
                    <a:pt x="2288" y="1782"/>
                    <a:pt x="1536" y="2533"/>
                    <a:pt x="971" y="3404"/>
                  </a:cubicBezTo>
                  <a:cubicBezTo>
                    <a:pt x="344" y="4365"/>
                    <a:pt x="-126" y="5507"/>
                    <a:pt x="31" y="6648"/>
                  </a:cubicBezTo>
                  <a:cubicBezTo>
                    <a:pt x="407" y="9442"/>
                    <a:pt x="2695" y="11245"/>
                    <a:pt x="5078" y="12627"/>
                  </a:cubicBezTo>
                  <a:cubicBezTo>
                    <a:pt x="6113" y="13228"/>
                    <a:pt x="7210" y="13738"/>
                    <a:pt x="8213" y="14339"/>
                  </a:cubicBezTo>
                  <a:cubicBezTo>
                    <a:pt x="8621" y="14640"/>
                    <a:pt x="9028" y="14940"/>
                    <a:pt x="9404" y="15300"/>
                  </a:cubicBezTo>
                  <a:cubicBezTo>
                    <a:pt x="9812" y="15841"/>
                    <a:pt x="10157" y="16412"/>
                    <a:pt x="10376" y="17043"/>
                  </a:cubicBezTo>
                  <a:cubicBezTo>
                    <a:pt x="10470" y="17644"/>
                    <a:pt x="10439" y="18214"/>
                    <a:pt x="10219" y="18785"/>
                  </a:cubicBezTo>
                  <a:cubicBezTo>
                    <a:pt x="9937" y="19386"/>
                    <a:pt x="11285" y="20167"/>
                    <a:pt x="11630" y="203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52717700" y="15862300"/>
              <a:ext cx="859382" cy="1092246"/>
            </a:xfrm>
            <a:custGeom>
              <a:rect b="b" l="l" r="r" t="t"/>
              <a:pathLst>
                <a:path extrusionOk="0" h="21451" w="21526">
                  <a:moveTo>
                    <a:pt x="11024" y="4035"/>
                  </a:moveTo>
                  <a:cubicBezTo>
                    <a:pt x="11596" y="3362"/>
                    <a:pt x="11787" y="2265"/>
                    <a:pt x="11342" y="1516"/>
                  </a:cubicBezTo>
                  <a:cubicBezTo>
                    <a:pt x="10896" y="743"/>
                    <a:pt x="9751" y="194"/>
                    <a:pt x="8701" y="70"/>
                  </a:cubicBezTo>
                  <a:cubicBezTo>
                    <a:pt x="7333" y="-105"/>
                    <a:pt x="5870" y="45"/>
                    <a:pt x="4629" y="543"/>
                  </a:cubicBezTo>
                  <a:cubicBezTo>
                    <a:pt x="4216" y="743"/>
                    <a:pt x="3770" y="943"/>
                    <a:pt x="3357" y="1117"/>
                  </a:cubicBezTo>
                  <a:cubicBezTo>
                    <a:pt x="2625" y="1516"/>
                    <a:pt x="2021" y="2040"/>
                    <a:pt x="1544" y="2639"/>
                  </a:cubicBezTo>
                  <a:cubicBezTo>
                    <a:pt x="1066" y="3187"/>
                    <a:pt x="748" y="3836"/>
                    <a:pt x="462" y="4434"/>
                  </a:cubicBezTo>
                  <a:cubicBezTo>
                    <a:pt x="239" y="4933"/>
                    <a:pt x="144" y="5457"/>
                    <a:pt x="80" y="5981"/>
                  </a:cubicBezTo>
                  <a:cubicBezTo>
                    <a:pt x="17" y="6505"/>
                    <a:pt x="-47" y="7004"/>
                    <a:pt x="48" y="7527"/>
                  </a:cubicBezTo>
                  <a:cubicBezTo>
                    <a:pt x="144" y="8176"/>
                    <a:pt x="366" y="8824"/>
                    <a:pt x="621" y="9423"/>
                  </a:cubicBezTo>
                  <a:cubicBezTo>
                    <a:pt x="780" y="9797"/>
                    <a:pt x="971" y="10146"/>
                    <a:pt x="1225" y="10470"/>
                  </a:cubicBezTo>
                  <a:cubicBezTo>
                    <a:pt x="1639" y="11019"/>
                    <a:pt x="2116" y="11543"/>
                    <a:pt x="2657" y="12017"/>
                  </a:cubicBezTo>
                  <a:cubicBezTo>
                    <a:pt x="3229" y="12491"/>
                    <a:pt x="3961" y="12865"/>
                    <a:pt x="4661" y="13214"/>
                  </a:cubicBezTo>
                  <a:cubicBezTo>
                    <a:pt x="5456" y="13613"/>
                    <a:pt x="6379" y="13813"/>
                    <a:pt x="7270" y="14012"/>
                  </a:cubicBezTo>
                  <a:cubicBezTo>
                    <a:pt x="8415" y="14287"/>
                    <a:pt x="9592" y="14386"/>
                    <a:pt x="10769" y="14561"/>
                  </a:cubicBezTo>
                  <a:cubicBezTo>
                    <a:pt x="10483" y="15808"/>
                    <a:pt x="10101" y="17055"/>
                    <a:pt x="9592" y="18252"/>
                  </a:cubicBezTo>
                  <a:cubicBezTo>
                    <a:pt x="9274" y="19051"/>
                    <a:pt x="9624" y="20023"/>
                    <a:pt x="10355" y="20597"/>
                  </a:cubicBezTo>
                  <a:cubicBezTo>
                    <a:pt x="11151" y="21221"/>
                    <a:pt x="12582" y="21495"/>
                    <a:pt x="13664" y="21445"/>
                  </a:cubicBezTo>
                  <a:cubicBezTo>
                    <a:pt x="16368" y="21295"/>
                    <a:pt x="19104" y="20048"/>
                    <a:pt x="19994" y="17928"/>
                  </a:cubicBezTo>
                  <a:cubicBezTo>
                    <a:pt x="20408" y="16906"/>
                    <a:pt x="20758" y="15883"/>
                    <a:pt x="21044" y="14810"/>
                  </a:cubicBezTo>
                  <a:cubicBezTo>
                    <a:pt x="21171" y="14287"/>
                    <a:pt x="21298" y="13763"/>
                    <a:pt x="21362" y="13239"/>
                  </a:cubicBezTo>
                  <a:cubicBezTo>
                    <a:pt x="21426" y="12765"/>
                    <a:pt x="21553" y="12291"/>
                    <a:pt x="21521" y="11817"/>
                  </a:cubicBezTo>
                  <a:cubicBezTo>
                    <a:pt x="21489" y="11568"/>
                    <a:pt x="21394" y="11343"/>
                    <a:pt x="21330" y="11119"/>
                  </a:cubicBezTo>
                  <a:cubicBezTo>
                    <a:pt x="21235" y="10870"/>
                    <a:pt x="21203" y="10670"/>
                    <a:pt x="21044" y="10446"/>
                  </a:cubicBezTo>
                  <a:cubicBezTo>
                    <a:pt x="19962" y="8924"/>
                    <a:pt x="17736" y="8350"/>
                    <a:pt x="15668" y="8001"/>
                  </a:cubicBezTo>
                  <a:cubicBezTo>
                    <a:pt x="14650" y="7827"/>
                    <a:pt x="13632" y="7752"/>
                    <a:pt x="12614" y="7552"/>
                  </a:cubicBezTo>
                  <a:cubicBezTo>
                    <a:pt x="12423" y="7477"/>
                    <a:pt x="12200" y="7403"/>
                    <a:pt x="12009" y="7328"/>
                  </a:cubicBezTo>
                  <a:cubicBezTo>
                    <a:pt x="11787" y="7178"/>
                    <a:pt x="11564" y="7003"/>
                    <a:pt x="11341" y="6804"/>
                  </a:cubicBezTo>
                  <a:cubicBezTo>
                    <a:pt x="11087" y="6455"/>
                    <a:pt x="10864" y="6106"/>
                    <a:pt x="10705" y="5731"/>
                  </a:cubicBezTo>
                  <a:cubicBezTo>
                    <a:pt x="10641" y="5407"/>
                    <a:pt x="10610" y="5083"/>
                    <a:pt x="10610" y="4784"/>
                  </a:cubicBezTo>
                  <a:cubicBezTo>
                    <a:pt x="10642" y="4634"/>
                    <a:pt x="10705" y="4484"/>
                    <a:pt x="10737" y="4335"/>
                  </a:cubicBezTo>
                  <a:cubicBezTo>
                    <a:pt x="10833" y="4260"/>
                    <a:pt x="10928" y="4135"/>
                    <a:pt x="11024" y="40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48450500" y="16014698"/>
              <a:ext cx="885847" cy="952240"/>
            </a:xfrm>
            <a:custGeom>
              <a:rect b="b" l="l" r="r" t="t"/>
              <a:pathLst>
                <a:path extrusionOk="0" h="21451" w="21220">
                  <a:moveTo>
                    <a:pt x="14597" y="9246"/>
                  </a:moveTo>
                  <a:cubicBezTo>
                    <a:pt x="14810" y="8931"/>
                    <a:pt x="15023" y="8588"/>
                    <a:pt x="15205" y="8216"/>
                  </a:cubicBezTo>
                  <a:cubicBezTo>
                    <a:pt x="15479" y="7643"/>
                    <a:pt x="15783" y="7014"/>
                    <a:pt x="15814" y="6356"/>
                  </a:cubicBezTo>
                  <a:cubicBezTo>
                    <a:pt x="15844" y="5755"/>
                    <a:pt x="15875" y="5097"/>
                    <a:pt x="15631" y="4525"/>
                  </a:cubicBezTo>
                  <a:cubicBezTo>
                    <a:pt x="15418" y="3981"/>
                    <a:pt x="15114" y="3352"/>
                    <a:pt x="14688" y="2923"/>
                  </a:cubicBezTo>
                  <a:cubicBezTo>
                    <a:pt x="13654" y="1922"/>
                    <a:pt x="12528" y="1292"/>
                    <a:pt x="11159" y="806"/>
                  </a:cubicBezTo>
                  <a:cubicBezTo>
                    <a:pt x="9912" y="377"/>
                    <a:pt x="8543" y="148"/>
                    <a:pt x="7204" y="33"/>
                  </a:cubicBezTo>
                  <a:cubicBezTo>
                    <a:pt x="5835" y="-81"/>
                    <a:pt x="4405" y="91"/>
                    <a:pt x="3127" y="606"/>
                  </a:cubicBezTo>
                  <a:cubicBezTo>
                    <a:pt x="2519" y="835"/>
                    <a:pt x="1971" y="1121"/>
                    <a:pt x="1485" y="1550"/>
                  </a:cubicBezTo>
                  <a:cubicBezTo>
                    <a:pt x="1028" y="1836"/>
                    <a:pt x="633" y="2236"/>
                    <a:pt x="359" y="2694"/>
                  </a:cubicBezTo>
                  <a:cubicBezTo>
                    <a:pt x="-37" y="3467"/>
                    <a:pt x="-219" y="4439"/>
                    <a:pt x="420" y="5183"/>
                  </a:cubicBezTo>
                  <a:cubicBezTo>
                    <a:pt x="1089" y="5956"/>
                    <a:pt x="2184" y="6413"/>
                    <a:pt x="3249" y="6499"/>
                  </a:cubicBezTo>
                  <a:cubicBezTo>
                    <a:pt x="3645" y="6528"/>
                    <a:pt x="4040" y="6585"/>
                    <a:pt x="4436" y="6642"/>
                  </a:cubicBezTo>
                  <a:cubicBezTo>
                    <a:pt x="4649" y="6699"/>
                    <a:pt x="4831" y="6757"/>
                    <a:pt x="5044" y="6842"/>
                  </a:cubicBezTo>
                  <a:cubicBezTo>
                    <a:pt x="5105" y="6871"/>
                    <a:pt x="5196" y="6928"/>
                    <a:pt x="5257" y="6985"/>
                  </a:cubicBezTo>
                  <a:cubicBezTo>
                    <a:pt x="5287" y="7014"/>
                    <a:pt x="5287" y="7043"/>
                    <a:pt x="5318" y="7071"/>
                  </a:cubicBezTo>
                  <a:cubicBezTo>
                    <a:pt x="5318" y="7100"/>
                    <a:pt x="5348" y="7157"/>
                    <a:pt x="5348" y="7186"/>
                  </a:cubicBezTo>
                  <a:cubicBezTo>
                    <a:pt x="5348" y="7243"/>
                    <a:pt x="5318" y="7329"/>
                    <a:pt x="5318" y="7386"/>
                  </a:cubicBezTo>
                  <a:cubicBezTo>
                    <a:pt x="5014" y="7930"/>
                    <a:pt x="4618" y="8445"/>
                    <a:pt x="4253" y="8960"/>
                  </a:cubicBezTo>
                  <a:cubicBezTo>
                    <a:pt x="4040" y="9274"/>
                    <a:pt x="3797" y="9618"/>
                    <a:pt x="3645" y="9961"/>
                  </a:cubicBezTo>
                  <a:cubicBezTo>
                    <a:pt x="3371" y="10533"/>
                    <a:pt x="3067" y="11162"/>
                    <a:pt x="3036" y="11792"/>
                  </a:cubicBezTo>
                  <a:cubicBezTo>
                    <a:pt x="2945" y="13051"/>
                    <a:pt x="3249" y="14309"/>
                    <a:pt x="4223" y="15225"/>
                  </a:cubicBezTo>
                  <a:cubicBezTo>
                    <a:pt x="4709" y="15683"/>
                    <a:pt x="5227" y="16140"/>
                    <a:pt x="5835" y="16455"/>
                  </a:cubicBezTo>
                  <a:cubicBezTo>
                    <a:pt x="6474" y="16798"/>
                    <a:pt x="7174" y="17113"/>
                    <a:pt x="7873" y="17342"/>
                  </a:cubicBezTo>
                  <a:cubicBezTo>
                    <a:pt x="8664" y="17600"/>
                    <a:pt x="9455" y="17800"/>
                    <a:pt x="10216" y="18057"/>
                  </a:cubicBezTo>
                  <a:cubicBezTo>
                    <a:pt x="10368" y="18143"/>
                    <a:pt x="10520" y="18229"/>
                    <a:pt x="10672" y="18343"/>
                  </a:cubicBezTo>
                  <a:cubicBezTo>
                    <a:pt x="10703" y="18372"/>
                    <a:pt x="10733" y="18429"/>
                    <a:pt x="10763" y="18458"/>
                  </a:cubicBezTo>
                  <a:cubicBezTo>
                    <a:pt x="10581" y="19345"/>
                    <a:pt x="11129" y="20174"/>
                    <a:pt x="11859" y="20689"/>
                  </a:cubicBezTo>
                  <a:cubicBezTo>
                    <a:pt x="12771" y="21290"/>
                    <a:pt x="14232" y="21519"/>
                    <a:pt x="15296" y="21433"/>
                  </a:cubicBezTo>
                  <a:cubicBezTo>
                    <a:pt x="16665" y="21319"/>
                    <a:pt x="18095" y="21004"/>
                    <a:pt x="19221" y="20260"/>
                  </a:cubicBezTo>
                  <a:cubicBezTo>
                    <a:pt x="20103" y="19688"/>
                    <a:pt x="20925" y="18944"/>
                    <a:pt x="21138" y="17914"/>
                  </a:cubicBezTo>
                  <a:cubicBezTo>
                    <a:pt x="21381" y="16770"/>
                    <a:pt x="21077" y="15654"/>
                    <a:pt x="20377" y="14710"/>
                  </a:cubicBezTo>
                  <a:cubicBezTo>
                    <a:pt x="20042" y="14252"/>
                    <a:pt x="19525" y="13852"/>
                    <a:pt x="19069" y="13480"/>
                  </a:cubicBezTo>
                  <a:cubicBezTo>
                    <a:pt x="18795" y="13251"/>
                    <a:pt x="18491" y="13079"/>
                    <a:pt x="18156" y="12908"/>
                  </a:cubicBezTo>
                  <a:cubicBezTo>
                    <a:pt x="17243" y="12421"/>
                    <a:pt x="16300" y="12049"/>
                    <a:pt x="15296" y="11763"/>
                  </a:cubicBezTo>
                  <a:cubicBezTo>
                    <a:pt x="14779" y="11620"/>
                    <a:pt x="14293" y="11477"/>
                    <a:pt x="13806" y="11306"/>
                  </a:cubicBezTo>
                  <a:cubicBezTo>
                    <a:pt x="13715" y="11248"/>
                    <a:pt x="13593" y="11191"/>
                    <a:pt x="13502" y="11105"/>
                  </a:cubicBezTo>
                  <a:cubicBezTo>
                    <a:pt x="13471" y="11077"/>
                    <a:pt x="13471" y="11077"/>
                    <a:pt x="13441" y="11048"/>
                  </a:cubicBezTo>
                  <a:cubicBezTo>
                    <a:pt x="13441" y="11019"/>
                    <a:pt x="13441" y="11019"/>
                    <a:pt x="13410" y="10991"/>
                  </a:cubicBezTo>
                  <a:cubicBezTo>
                    <a:pt x="13410" y="10934"/>
                    <a:pt x="13441" y="10905"/>
                    <a:pt x="13441" y="10848"/>
                  </a:cubicBezTo>
                  <a:cubicBezTo>
                    <a:pt x="13836" y="10304"/>
                    <a:pt x="14232" y="9789"/>
                    <a:pt x="14597" y="92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49860200" y="15671798"/>
              <a:ext cx="841057" cy="897755"/>
            </a:xfrm>
            <a:custGeom>
              <a:rect b="b" l="l" r="r" t="t"/>
              <a:pathLst>
                <a:path extrusionOk="0" h="21385" w="21576">
                  <a:moveTo>
                    <a:pt x="41" y="1664"/>
                  </a:moveTo>
                  <a:cubicBezTo>
                    <a:pt x="171" y="2481"/>
                    <a:pt x="334" y="3207"/>
                    <a:pt x="725" y="3933"/>
                  </a:cubicBezTo>
                  <a:cubicBezTo>
                    <a:pt x="1344" y="5082"/>
                    <a:pt x="1996" y="5990"/>
                    <a:pt x="2973" y="6928"/>
                  </a:cubicBezTo>
                  <a:cubicBezTo>
                    <a:pt x="4504" y="8380"/>
                    <a:pt x="6427" y="9499"/>
                    <a:pt x="8349" y="10376"/>
                  </a:cubicBezTo>
                  <a:cubicBezTo>
                    <a:pt x="9261" y="10800"/>
                    <a:pt x="10206" y="11163"/>
                    <a:pt x="11085" y="11617"/>
                  </a:cubicBezTo>
                  <a:cubicBezTo>
                    <a:pt x="11085" y="11647"/>
                    <a:pt x="11085" y="11677"/>
                    <a:pt x="11085" y="11708"/>
                  </a:cubicBezTo>
                  <a:cubicBezTo>
                    <a:pt x="10792" y="12343"/>
                    <a:pt x="10304" y="12857"/>
                    <a:pt x="9815" y="13371"/>
                  </a:cubicBezTo>
                  <a:cubicBezTo>
                    <a:pt x="9522" y="13704"/>
                    <a:pt x="9228" y="14007"/>
                    <a:pt x="8968" y="14370"/>
                  </a:cubicBezTo>
                  <a:cubicBezTo>
                    <a:pt x="8577" y="14945"/>
                    <a:pt x="8447" y="15519"/>
                    <a:pt x="8284" y="16185"/>
                  </a:cubicBezTo>
                  <a:cubicBezTo>
                    <a:pt x="8284" y="16669"/>
                    <a:pt x="8414" y="17092"/>
                    <a:pt x="8707" y="17486"/>
                  </a:cubicBezTo>
                  <a:cubicBezTo>
                    <a:pt x="8935" y="18000"/>
                    <a:pt x="9294" y="18454"/>
                    <a:pt x="9750" y="18817"/>
                  </a:cubicBezTo>
                  <a:cubicBezTo>
                    <a:pt x="10727" y="19724"/>
                    <a:pt x="12193" y="20571"/>
                    <a:pt x="13496" y="20934"/>
                  </a:cubicBezTo>
                  <a:cubicBezTo>
                    <a:pt x="14637" y="21267"/>
                    <a:pt x="16038" y="21600"/>
                    <a:pt x="17178" y="21207"/>
                  </a:cubicBezTo>
                  <a:cubicBezTo>
                    <a:pt x="17471" y="21086"/>
                    <a:pt x="17732" y="20965"/>
                    <a:pt x="18025" y="20844"/>
                  </a:cubicBezTo>
                  <a:cubicBezTo>
                    <a:pt x="18416" y="20571"/>
                    <a:pt x="18676" y="20208"/>
                    <a:pt x="18742" y="19755"/>
                  </a:cubicBezTo>
                  <a:cubicBezTo>
                    <a:pt x="19067" y="19059"/>
                    <a:pt x="19621" y="18484"/>
                    <a:pt x="20175" y="17909"/>
                  </a:cubicBezTo>
                  <a:cubicBezTo>
                    <a:pt x="20957" y="17032"/>
                    <a:pt x="21576" y="16064"/>
                    <a:pt x="21576" y="14854"/>
                  </a:cubicBezTo>
                  <a:cubicBezTo>
                    <a:pt x="21576" y="13674"/>
                    <a:pt x="21055" y="12676"/>
                    <a:pt x="20436" y="11677"/>
                  </a:cubicBezTo>
                  <a:cubicBezTo>
                    <a:pt x="19980" y="10921"/>
                    <a:pt x="19328" y="10225"/>
                    <a:pt x="18644" y="9590"/>
                  </a:cubicBezTo>
                  <a:cubicBezTo>
                    <a:pt x="17178" y="8229"/>
                    <a:pt x="15386" y="7140"/>
                    <a:pt x="13529" y="6262"/>
                  </a:cubicBezTo>
                  <a:cubicBezTo>
                    <a:pt x="12552" y="5778"/>
                    <a:pt x="11509" y="5385"/>
                    <a:pt x="10532" y="4901"/>
                  </a:cubicBezTo>
                  <a:cubicBezTo>
                    <a:pt x="10499" y="4810"/>
                    <a:pt x="10467" y="4689"/>
                    <a:pt x="10434" y="4598"/>
                  </a:cubicBezTo>
                  <a:cubicBezTo>
                    <a:pt x="10401" y="4356"/>
                    <a:pt x="10401" y="4145"/>
                    <a:pt x="10434" y="3903"/>
                  </a:cubicBezTo>
                  <a:cubicBezTo>
                    <a:pt x="10499" y="3751"/>
                    <a:pt x="10564" y="3600"/>
                    <a:pt x="10662" y="3449"/>
                  </a:cubicBezTo>
                  <a:cubicBezTo>
                    <a:pt x="10923" y="3237"/>
                    <a:pt x="11053" y="2965"/>
                    <a:pt x="11085" y="2632"/>
                  </a:cubicBezTo>
                  <a:cubicBezTo>
                    <a:pt x="11248" y="2208"/>
                    <a:pt x="11216" y="1815"/>
                    <a:pt x="11020" y="1392"/>
                  </a:cubicBezTo>
                  <a:cubicBezTo>
                    <a:pt x="10857" y="908"/>
                    <a:pt x="10532" y="424"/>
                    <a:pt x="10108" y="0"/>
                  </a:cubicBezTo>
                  <a:lnTo>
                    <a:pt x="9" y="0"/>
                  </a:lnTo>
                  <a:cubicBezTo>
                    <a:pt x="9" y="575"/>
                    <a:pt x="-24" y="1089"/>
                    <a:pt x="41" y="16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50825400" y="15849598"/>
              <a:ext cx="1072672" cy="1233975"/>
            </a:xfrm>
            <a:custGeom>
              <a:rect b="b" l="l" r="r" t="t"/>
              <a:pathLst>
                <a:path extrusionOk="0" h="21459" w="21463">
                  <a:moveTo>
                    <a:pt x="20803" y="15498"/>
                  </a:moveTo>
                  <a:cubicBezTo>
                    <a:pt x="20498" y="15035"/>
                    <a:pt x="20117" y="14593"/>
                    <a:pt x="19685" y="14173"/>
                  </a:cubicBezTo>
                  <a:cubicBezTo>
                    <a:pt x="18668" y="13179"/>
                    <a:pt x="17194" y="12605"/>
                    <a:pt x="16178" y="11611"/>
                  </a:cubicBezTo>
                  <a:cubicBezTo>
                    <a:pt x="16051" y="11435"/>
                    <a:pt x="15924" y="11236"/>
                    <a:pt x="15848" y="11037"/>
                  </a:cubicBezTo>
                  <a:cubicBezTo>
                    <a:pt x="15822" y="10927"/>
                    <a:pt x="15822" y="10794"/>
                    <a:pt x="15797" y="10684"/>
                  </a:cubicBezTo>
                  <a:cubicBezTo>
                    <a:pt x="15822" y="10662"/>
                    <a:pt x="15848" y="10617"/>
                    <a:pt x="15898" y="10595"/>
                  </a:cubicBezTo>
                  <a:cubicBezTo>
                    <a:pt x="16203" y="10352"/>
                    <a:pt x="16508" y="10110"/>
                    <a:pt x="16788" y="9844"/>
                  </a:cubicBezTo>
                  <a:cubicBezTo>
                    <a:pt x="16915" y="9734"/>
                    <a:pt x="17017" y="9624"/>
                    <a:pt x="17093" y="9513"/>
                  </a:cubicBezTo>
                  <a:cubicBezTo>
                    <a:pt x="17321" y="9226"/>
                    <a:pt x="17550" y="8873"/>
                    <a:pt x="17652" y="8519"/>
                  </a:cubicBezTo>
                  <a:cubicBezTo>
                    <a:pt x="17855" y="7768"/>
                    <a:pt x="17804" y="7172"/>
                    <a:pt x="17449" y="6443"/>
                  </a:cubicBezTo>
                  <a:cubicBezTo>
                    <a:pt x="17321" y="6200"/>
                    <a:pt x="17118" y="6002"/>
                    <a:pt x="16940" y="5781"/>
                  </a:cubicBezTo>
                  <a:cubicBezTo>
                    <a:pt x="16737" y="5560"/>
                    <a:pt x="16559" y="5339"/>
                    <a:pt x="16330" y="5162"/>
                  </a:cubicBezTo>
                  <a:cubicBezTo>
                    <a:pt x="15466" y="4478"/>
                    <a:pt x="14399" y="3992"/>
                    <a:pt x="13383" y="3484"/>
                  </a:cubicBezTo>
                  <a:cubicBezTo>
                    <a:pt x="12442" y="3020"/>
                    <a:pt x="11528" y="2556"/>
                    <a:pt x="10587" y="2114"/>
                  </a:cubicBezTo>
                  <a:cubicBezTo>
                    <a:pt x="9520" y="1584"/>
                    <a:pt x="8478" y="1076"/>
                    <a:pt x="7411" y="546"/>
                  </a:cubicBezTo>
                  <a:cubicBezTo>
                    <a:pt x="6496" y="83"/>
                    <a:pt x="5251" y="-50"/>
                    <a:pt x="4209" y="16"/>
                  </a:cubicBezTo>
                  <a:cubicBezTo>
                    <a:pt x="3625" y="38"/>
                    <a:pt x="3065" y="149"/>
                    <a:pt x="2532" y="348"/>
                  </a:cubicBezTo>
                  <a:cubicBezTo>
                    <a:pt x="2024" y="480"/>
                    <a:pt x="1566" y="679"/>
                    <a:pt x="1160" y="966"/>
                  </a:cubicBezTo>
                  <a:cubicBezTo>
                    <a:pt x="550" y="1408"/>
                    <a:pt x="-111" y="2070"/>
                    <a:pt x="16" y="2821"/>
                  </a:cubicBezTo>
                  <a:cubicBezTo>
                    <a:pt x="143" y="3594"/>
                    <a:pt x="702" y="4124"/>
                    <a:pt x="1465" y="4500"/>
                  </a:cubicBezTo>
                  <a:cubicBezTo>
                    <a:pt x="2811" y="5162"/>
                    <a:pt x="4133" y="5825"/>
                    <a:pt x="5480" y="6465"/>
                  </a:cubicBezTo>
                  <a:cubicBezTo>
                    <a:pt x="6140" y="6797"/>
                    <a:pt x="6801" y="7106"/>
                    <a:pt x="7462" y="7437"/>
                  </a:cubicBezTo>
                  <a:cubicBezTo>
                    <a:pt x="7843" y="7636"/>
                    <a:pt x="8250" y="7813"/>
                    <a:pt x="8631" y="8011"/>
                  </a:cubicBezTo>
                  <a:cubicBezTo>
                    <a:pt x="7894" y="8608"/>
                    <a:pt x="7233" y="9270"/>
                    <a:pt x="7055" y="10176"/>
                  </a:cubicBezTo>
                  <a:cubicBezTo>
                    <a:pt x="6928" y="10750"/>
                    <a:pt x="6877" y="11302"/>
                    <a:pt x="7030" y="11854"/>
                  </a:cubicBezTo>
                  <a:cubicBezTo>
                    <a:pt x="7182" y="12406"/>
                    <a:pt x="7385" y="12981"/>
                    <a:pt x="7716" y="13489"/>
                  </a:cubicBezTo>
                  <a:cubicBezTo>
                    <a:pt x="8351" y="14394"/>
                    <a:pt x="9190" y="15101"/>
                    <a:pt x="10181" y="15719"/>
                  </a:cubicBezTo>
                  <a:cubicBezTo>
                    <a:pt x="10892" y="16183"/>
                    <a:pt x="11629" y="16603"/>
                    <a:pt x="12214" y="17177"/>
                  </a:cubicBezTo>
                  <a:cubicBezTo>
                    <a:pt x="12341" y="17376"/>
                    <a:pt x="12468" y="17552"/>
                    <a:pt x="12569" y="17773"/>
                  </a:cubicBezTo>
                  <a:cubicBezTo>
                    <a:pt x="12595" y="17884"/>
                    <a:pt x="12595" y="17994"/>
                    <a:pt x="12595" y="18105"/>
                  </a:cubicBezTo>
                  <a:cubicBezTo>
                    <a:pt x="12595" y="18105"/>
                    <a:pt x="12595" y="18105"/>
                    <a:pt x="12595" y="18105"/>
                  </a:cubicBezTo>
                  <a:cubicBezTo>
                    <a:pt x="12417" y="18348"/>
                    <a:pt x="12341" y="18590"/>
                    <a:pt x="12315" y="18878"/>
                  </a:cubicBezTo>
                  <a:cubicBezTo>
                    <a:pt x="12214" y="19231"/>
                    <a:pt x="12265" y="19562"/>
                    <a:pt x="12493" y="19871"/>
                  </a:cubicBezTo>
                  <a:cubicBezTo>
                    <a:pt x="12874" y="20556"/>
                    <a:pt x="13865" y="21042"/>
                    <a:pt x="14679" y="21241"/>
                  </a:cubicBezTo>
                  <a:cubicBezTo>
                    <a:pt x="15771" y="21506"/>
                    <a:pt x="17017" y="21550"/>
                    <a:pt x="18109" y="21263"/>
                  </a:cubicBezTo>
                  <a:cubicBezTo>
                    <a:pt x="18465" y="21152"/>
                    <a:pt x="18795" y="21042"/>
                    <a:pt x="19151" y="20932"/>
                  </a:cubicBezTo>
                  <a:cubicBezTo>
                    <a:pt x="19736" y="20689"/>
                    <a:pt x="20244" y="20357"/>
                    <a:pt x="20650" y="19916"/>
                  </a:cubicBezTo>
                  <a:cubicBezTo>
                    <a:pt x="20854" y="19606"/>
                    <a:pt x="21108" y="19275"/>
                    <a:pt x="21235" y="18922"/>
                  </a:cubicBezTo>
                  <a:cubicBezTo>
                    <a:pt x="21362" y="18590"/>
                    <a:pt x="21387" y="18215"/>
                    <a:pt x="21438" y="17862"/>
                  </a:cubicBezTo>
                  <a:cubicBezTo>
                    <a:pt x="21489" y="17552"/>
                    <a:pt x="21464" y="17243"/>
                    <a:pt x="21362" y="16912"/>
                  </a:cubicBezTo>
                  <a:cubicBezTo>
                    <a:pt x="21260" y="16470"/>
                    <a:pt x="21082" y="15940"/>
                    <a:pt x="20803" y="154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2768500" y="18300700"/>
              <a:ext cx="1046589" cy="970938"/>
            </a:xfrm>
            <a:custGeom>
              <a:rect b="b" l="l" r="r" t="t"/>
              <a:pathLst>
                <a:path extrusionOk="0" h="21418" w="21065">
                  <a:moveTo>
                    <a:pt x="19673" y="15462"/>
                  </a:moveTo>
                  <a:cubicBezTo>
                    <a:pt x="19137" y="15013"/>
                    <a:pt x="18574" y="14537"/>
                    <a:pt x="17961" y="14229"/>
                  </a:cubicBezTo>
                  <a:cubicBezTo>
                    <a:pt x="17347" y="13893"/>
                    <a:pt x="16683" y="13585"/>
                    <a:pt x="16044" y="13360"/>
                  </a:cubicBezTo>
                  <a:cubicBezTo>
                    <a:pt x="15941" y="13332"/>
                    <a:pt x="15839" y="13276"/>
                    <a:pt x="15737" y="13248"/>
                  </a:cubicBezTo>
                  <a:cubicBezTo>
                    <a:pt x="15737" y="13220"/>
                    <a:pt x="15737" y="13220"/>
                    <a:pt x="15762" y="13192"/>
                  </a:cubicBezTo>
                  <a:cubicBezTo>
                    <a:pt x="15813" y="12996"/>
                    <a:pt x="15839" y="12772"/>
                    <a:pt x="15890" y="12576"/>
                  </a:cubicBezTo>
                  <a:cubicBezTo>
                    <a:pt x="15967" y="12072"/>
                    <a:pt x="16044" y="11539"/>
                    <a:pt x="16044" y="11035"/>
                  </a:cubicBezTo>
                  <a:cubicBezTo>
                    <a:pt x="16044" y="10307"/>
                    <a:pt x="15865" y="9578"/>
                    <a:pt x="15686" y="8878"/>
                  </a:cubicBezTo>
                  <a:cubicBezTo>
                    <a:pt x="15481" y="8122"/>
                    <a:pt x="15123" y="7449"/>
                    <a:pt x="14791" y="6777"/>
                  </a:cubicBezTo>
                  <a:cubicBezTo>
                    <a:pt x="14587" y="6385"/>
                    <a:pt x="14356" y="6020"/>
                    <a:pt x="14101" y="5684"/>
                  </a:cubicBezTo>
                  <a:cubicBezTo>
                    <a:pt x="13615" y="5068"/>
                    <a:pt x="13129" y="4452"/>
                    <a:pt x="12541" y="3947"/>
                  </a:cubicBezTo>
                  <a:cubicBezTo>
                    <a:pt x="11928" y="3415"/>
                    <a:pt x="11289" y="2911"/>
                    <a:pt x="10599" y="2490"/>
                  </a:cubicBezTo>
                  <a:cubicBezTo>
                    <a:pt x="9883" y="2042"/>
                    <a:pt x="9116" y="1706"/>
                    <a:pt x="8349" y="1370"/>
                  </a:cubicBezTo>
                  <a:cubicBezTo>
                    <a:pt x="7378" y="922"/>
                    <a:pt x="6381" y="613"/>
                    <a:pt x="5359" y="305"/>
                  </a:cubicBezTo>
                  <a:cubicBezTo>
                    <a:pt x="4311" y="-31"/>
                    <a:pt x="3109" y="-143"/>
                    <a:pt x="2061" y="249"/>
                  </a:cubicBezTo>
                  <a:cubicBezTo>
                    <a:pt x="1269" y="557"/>
                    <a:pt x="323" y="1286"/>
                    <a:pt x="93" y="2238"/>
                  </a:cubicBezTo>
                  <a:cubicBezTo>
                    <a:pt x="-444" y="4536"/>
                    <a:pt x="1448" y="6609"/>
                    <a:pt x="3339" y="7197"/>
                  </a:cubicBezTo>
                  <a:cubicBezTo>
                    <a:pt x="4208" y="7477"/>
                    <a:pt x="5103" y="7757"/>
                    <a:pt x="5947" y="8122"/>
                  </a:cubicBezTo>
                  <a:cubicBezTo>
                    <a:pt x="6177" y="8234"/>
                    <a:pt x="6381" y="8374"/>
                    <a:pt x="6611" y="8514"/>
                  </a:cubicBezTo>
                  <a:cubicBezTo>
                    <a:pt x="6688" y="8598"/>
                    <a:pt x="6765" y="8654"/>
                    <a:pt x="6841" y="8738"/>
                  </a:cubicBezTo>
                  <a:cubicBezTo>
                    <a:pt x="6918" y="8850"/>
                    <a:pt x="6995" y="8990"/>
                    <a:pt x="7071" y="9102"/>
                  </a:cubicBezTo>
                  <a:cubicBezTo>
                    <a:pt x="7122" y="9270"/>
                    <a:pt x="7199" y="9438"/>
                    <a:pt x="7250" y="9606"/>
                  </a:cubicBezTo>
                  <a:cubicBezTo>
                    <a:pt x="7276" y="9775"/>
                    <a:pt x="7276" y="9915"/>
                    <a:pt x="7276" y="10083"/>
                  </a:cubicBezTo>
                  <a:cubicBezTo>
                    <a:pt x="7225" y="10335"/>
                    <a:pt x="7148" y="10587"/>
                    <a:pt x="7046" y="10811"/>
                  </a:cubicBezTo>
                  <a:cubicBezTo>
                    <a:pt x="6816" y="11483"/>
                    <a:pt x="6688" y="12212"/>
                    <a:pt x="6688" y="12940"/>
                  </a:cubicBezTo>
                  <a:cubicBezTo>
                    <a:pt x="6714" y="14705"/>
                    <a:pt x="7685" y="16190"/>
                    <a:pt x="8784" y="17367"/>
                  </a:cubicBezTo>
                  <a:cubicBezTo>
                    <a:pt x="9270" y="17899"/>
                    <a:pt x="9858" y="18319"/>
                    <a:pt x="10446" y="18711"/>
                  </a:cubicBezTo>
                  <a:cubicBezTo>
                    <a:pt x="11085" y="19132"/>
                    <a:pt x="11775" y="19440"/>
                    <a:pt x="12465" y="19692"/>
                  </a:cubicBezTo>
                  <a:cubicBezTo>
                    <a:pt x="13002" y="19916"/>
                    <a:pt x="13539" y="20056"/>
                    <a:pt x="14075" y="20252"/>
                  </a:cubicBezTo>
                  <a:cubicBezTo>
                    <a:pt x="14408" y="20504"/>
                    <a:pt x="14740" y="20701"/>
                    <a:pt x="15123" y="20841"/>
                  </a:cubicBezTo>
                  <a:cubicBezTo>
                    <a:pt x="15660" y="21149"/>
                    <a:pt x="16222" y="21317"/>
                    <a:pt x="16836" y="21373"/>
                  </a:cubicBezTo>
                  <a:cubicBezTo>
                    <a:pt x="17398" y="21457"/>
                    <a:pt x="17935" y="21429"/>
                    <a:pt x="18472" y="21261"/>
                  </a:cubicBezTo>
                  <a:cubicBezTo>
                    <a:pt x="18983" y="21205"/>
                    <a:pt x="19443" y="21009"/>
                    <a:pt x="19852" y="20673"/>
                  </a:cubicBezTo>
                  <a:cubicBezTo>
                    <a:pt x="20568" y="20084"/>
                    <a:pt x="21156" y="19216"/>
                    <a:pt x="21054" y="18179"/>
                  </a:cubicBezTo>
                  <a:cubicBezTo>
                    <a:pt x="20951" y="17171"/>
                    <a:pt x="20466" y="16106"/>
                    <a:pt x="19673" y="154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51790600" y="15671800"/>
              <a:ext cx="643615" cy="495852"/>
            </a:xfrm>
            <a:custGeom>
              <a:rect b="b" l="l" r="r" t="t"/>
              <a:pathLst>
                <a:path extrusionOk="0" h="21514" w="21464">
                  <a:moveTo>
                    <a:pt x="805" y="441"/>
                  </a:moveTo>
                  <a:cubicBezTo>
                    <a:pt x="2626" y="1598"/>
                    <a:pt x="4574" y="2590"/>
                    <a:pt x="6523" y="3306"/>
                  </a:cubicBezTo>
                  <a:cubicBezTo>
                    <a:pt x="6946" y="3471"/>
                    <a:pt x="7412" y="3637"/>
                    <a:pt x="7836" y="3747"/>
                  </a:cubicBezTo>
                  <a:cubicBezTo>
                    <a:pt x="8005" y="4518"/>
                    <a:pt x="8090" y="5290"/>
                    <a:pt x="8090" y="6061"/>
                  </a:cubicBezTo>
                  <a:cubicBezTo>
                    <a:pt x="7963" y="8431"/>
                    <a:pt x="7243" y="10690"/>
                    <a:pt x="5845" y="12288"/>
                  </a:cubicBezTo>
                  <a:cubicBezTo>
                    <a:pt x="5252" y="13004"/>
                    <a:pt x="7031" y="15208"/>
                    <a:pt x="7116" y="15318"/>
                  </a:cubicBezTo>
                  <a:cubicBezTo>
                    <a:pt x="8344" y="16806"/>
                    <a:pt x="10038" y="18129"/>
                    <a:pt x="11563" y="19065"/>
                  </a:cubicBezTo>
                  <a:cubicBezTo>
                    <a:pt x="13130" y="20002"/>
                    <a:pt x="14824" y="20994"/>
                    <a:pt x="16560" y="21324"/>
                  </a:cubicBezTo>
                  <a:cubicBezTo>
                    <a:pt x="16984" y="21380"/>
                    <a:pt x="17365" y="21435"/>
                    <a:pt x="17788" y="21490"/>
                  </a:cubicBezTo>
                  <a:cubicBezTo>
                    <a:pt x="18381" y="21600"/>
                    <a:pt x="18805" y="21324"/>
                    <a:pt x="19186" y="20773"/>
                  </a:cubicBezTo>
                  <a:cubicBezTo>
                    <a:pt x="20372" y="19396"/>
                    <a:pt x="21134" y="17522"/>
                    <a:pt x="21346" y="15484"/>
                  </a:cubicBezTo>
                  <a:cubicBezTo>
                    <a:pt x="21600" y="13280"/>
                    <a:pt x="21473" y="10855"/>
                    <a:pt x="20668" y="8816"/>
                  </a:cubicBezTo>
                  <a:cubicBezTo>
                    <a:pt x="19101" y="4794"/>
                    <a:pt x="16264" y="2094"/>
                    <a:pt x="13256" y="0"/>
                  </a:cubicBezTo>
                  <a:lnTo>
                    <a:pt x="0" y="0"/>
                  </a:lnTo>
                  <a:cubicBezTo>
                    <a:pt x="297" y="165"/>
                    <a:pt x="551" y="276"/>
                    <a:pt x="805" y="441"/>
                  </a:cubicBezTo>
                  <a:close/>
                  <a:moveTo>
                    <a:pt x="10631" y="4573"/>
                  </a:moveTo>
                  <a:cubicBezTo>
                    <a:pt x="10631" y="4573"/>
                    <a:pt x="10631" y="4573"/>
                    <a:pt x="10631" y="4573"/>
                  </a:cubicBezTo>
                  <a:cubicBezTo>
                    <a:pt x="10631" y="4573"/>
                    <a:pt x="10631" y="4573"/>
                    <a:pt x="10631" y="4573"/>
                  </a:cubicBezTo>
                  <a:cubicBezTo>
                    <a:pt x="10631" y="4573"/>
                    <a:pt x="10631" y="4573"/>
                    <a:pt x="10631" y="45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50152300" y="17856200"/>
              <a:ext cx="902130" cy="1189542"/>
            </a:xfrm>
            <a:custGeom>
              <a:rect b="b" l="l" r="r" t="t"/>
              <a:pathLst>
                <a:path extrusionOk="0" h="21523" w="21222">
                  <a:moveTo>
                    <a:pt x="11183" y="19888"/>
                  </a:moveTo>
                  <a:cubicBezTo>
                    <a:pt x="11720" y="20646"/>
                    <a:pt x="12826" y="21128"/>
                    <a:pt x="13871" y="21358"/>
                  </a:cubicBezTo>
                  <a:cubicBezTo>
                    <a:pt x="14529" y="21496"/>
                    <a:pt x="15186" y="21565"/>
                    <a:pt x="15843" y="21496"/>
                  </a:cubicBezTo>
                  <a:cubicBezTo>
                    <a:pt x="16560" y="21519"/>
                    <a:pt x="17247" y="21427"/>
                    <a:pt x="17905" y="21220"/>
                  </a:cubicBezTo>
                  <a:cubicBezTo>
                    <a:pt x="18980" y="20899"/>
                    <a:pt x="20205" y="20393"/>
                    <a:pt x="20773" y="19566"/>
                  </a:cubicBezTo>
                  <a:cubicBezTo>
                    <a:pt x="21251" y="18854"/>
                    <a:pt x="21430" y="18049"/>
                    <a:pt x="20892" y="17291"/>
                  </a:cubicBezTo>
                  <a:cubicBezTo>
                    <a:pt x="19458" y="15315"/>
                    <a:pt x="16919" y="14258"/>
                    <a:pt x="14588" y="13040"/>
                  </a:cubicBezTo>
                  <a:cubicBezTo>
                    <a:pt x="13931" y="12672"/>
                    <a:pt x="13334" y="12259"/>
                    <a:pt x="12796" y="11799"/>
                  </a:cubicBezTo>
                  <a:cubicBezTo>
                    <a:pt x="12587" y="11569"/>
                    <a:pt x="12408" y="11317"/>
                    <a:pt x="12258" y="11064"/>
                  </a:cubicBezTo>
                  <a:cubicBezTo>
                    <a:pt x="12198" y="10834"/>
                    <a:pt x="12139" y="10604"/>
                    <a:pt x="12139" y="10374"/>
                  </a:cubicBezTo>
                  <a:cubicBezTo>
                    <a:pt x="12169" y="10259"/>
                    <a:pt x="12198" y="10145"/>
                    <a:pt x="12228" y="10030"/>
                  </a:cubicBezTo>
                  <a:cubicBezTo>
                    <a:pt x="12437" y="9869"/>
                    <a:pt x="12647" y="9731"/>
                    <a:pt x="12856" y="9593"/>
                  </a:cubicBezTo>
                  <a:cubicBezTo>
                    <a:pt x="13423" y="9179"/>
                    <a:pt x="13961" y="8697"/>
                    <a:pt x="14290" y="8145"/>
                  </a:cubicBezTo>
                  <a:cubicBezTo>
                    <a:pt x="14798" y="7295"/>
                    <a:pt x="14947" y="6767"/>
                    <a:pt x="14917" y="5825"/>
                  </a:cubicBezTo>
                  <a:cubicBezTo>
                    <a:pt x="14887" y="5250"/>
                    <a:pt x="14618" y="4653"/>
                    <a:pt x="14320" y="4147"/>
                  </a:cubicBezTo>
                  <a:cubicBezTo>
                    <a:pt x="13722" y="2998"/>
                    <a:pt x="12437" y="2240"/>
                    <a:pt x="11183" y="1551"/>
                  </a:cubicBezTo>
                  <a:cubicBezTo>
                    <a:pt x="10376" y="1114"/>
                    <a:pt x="9450" y="815"/>
                    <a:pt x="8524" y="516"/>
                  </a:cubicBezTo>
                  <a:cubicBezTo>
                    <a:pt x="7956" y="287"/>
                    <a:pt x="7389" y="126"/>
                    <a:pt x="6761" y="103"/>
                  </a:cubicBezTo>
                  <a:cubicBezTo>
                    <a:pt x="6104" y="-12"/>
                    <a:pt x="5417" y="-35"/>
                    <a:pt x="4730" y="57"/>
                  </a:cubicBezTo>
                  <a:cubicBezTo>
                    <a:pt x="3565" y="172"/>
                    <a:pt x="2071" y="608"/>
                    <a:pt x="1204" y="1275"/>
                  </a:cubicBezTo>
                  <a:cubicBezTo>
                    <a:pt x="487" y="1849"/>
                    <a:pt x="-170" y="2631"/>
                    <a:pt x="39" y="3481"/>
                  </a:cubicBezTo>
                  <a:cubicBezTo>
                    <a:pt x="248" y="4262"/>
                    <a:pt x="935" y="5043"/>
                    <a:pt x="1921" y="5365"/>
                  </a:cubicBezTo>
                  <a:cubicBezTo>
                    <a:pt x="2668" y="5595"/>
                    <a:pt x="3415" y="5848"/>
                    <a:pt x="4102" y="6146"/>
                  </a:cubicBezTo>
                  <a:cubicBezTo>
                    <a:pt x="4192" y="6215"/>
                    <a:pt x="4282" y="6261"/>
                    <a:pt x="4371" y="6330"/>
                  </a:cubicBezTo>
                  <a:cubicBezTo>
                    <a:pt x="4401" y="6376"/>
                    <a:pt x="4461" y="6445"/>
                    <a:pt x="4491" y="6491"/>
                  </a:cubicBezTo>
                  <a:cubicBezTo>
                    <a:pt x="4311" y="6606"/>
                    <a:pt x="4162" y="6721"/>
                    <a:pt x="3983" y="6859"/>
                  </a:cubicBezTo>
                  <a:cubicBezTo>
                    <a:pt x="3415" y="7318"/>
                    <a:pt x="2877" y="7824"/>
                    <a:pt x="2519" y="8398"/>
                  </a:cubicBezTo>
                  <a:cubicBezTo>
                    <a:pt x="2190" y="8973"/>
                    <a:pt x="1891" y="9524"/>
                    <a:pt x="1802" y="10145"/>
                  </a:cubicBezTo>
                  <a:cubicBezTo>
                    <a:pt x="1742" y="10765"/>
                    <a:pt x="1682" y="11385"/>
                    <a:pt x="1832" y="11983"/>
                  </a:cubicBezTo>
                  <a:cubicBezTo>
                    <a:pt x="2370" y="14097"/>
                    <a:pt x="4192" y="15820"/>
                    <a:pt x="6433" y="17061"/>
                  </a:cubicBezTo>
                  <a:cubicBezTo>
                    <a:pt x="7508" y="17659"/>
                    <a:pt x="8643" y="18210"/>
                    <a:pt x="9749" y="18785"/>
                  </a:cubicBezTo>
                  <a:cubicBezTo>
                    <a:pt x="10167" y="19037"/>
                    <a:pt x="10585" y="19313"/>
                    <a:pt x="10944" y="19612"/>
                  </a:cubicBezTo>
                  <a:cubicBezTo>
                    <a:pt x="11063" y="19727"/>
                    <a:pt x="11123" y="19819"/>
                    <a:pt x="11183" y="198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9364900" y="16370300"/>
              <a:ext cx="947361" cy="1075258"/>
            </a:xfrm>
            <a:custGeom>
              <a:rect b="b" l="l" r="r" t="t"/>
              <a:pathLst>
                <a:path extrusionOk="0" h="21414" w="21229">
                  <a:moveTo>
                    <a:pt x="13498" y="9391"/>
                  </a:moveTo>
                  <a:cubicBezTo>
                    <a:pt x="13641" y="9062"/>
                    <a:pt x="13755" y="8708"/>
                    <a:pt x="13812" y="8354"/>
                  </a:cubicBezTo>
                  <a:cubicBezTo>
                    <a:pt x="13897" y="7772"/>
                    <a:pt x="13982" y="7165"/>
                    <a:pt x="13925" y="6558"/>
                  </a:cubicBezTo>
                  <a:cubicBezTo>
                    <a:pt x="13840" y="5622"/>
                    <a:pt x="13527" y="4636"/>
                    <a:pt x="13015" y="3801"/>
                  </a:cubicBezTo>
                  <a:cubicBezTo>
                    <a:pt x="12702" y="3270"/>
                    <a:pt x="12246" y="2789"/>
                    <a:pt x="11819" y="2334"/>
                  </a:cubicBezTo>
                  <a:cubicBezTo>
                    <a:pt x="11563" y="2056"/>
                    <a:pt x="11279" y="1803"/>
                    <a:pt x="10966" y="1575"/>
                  </a:cubicBezTo>
                  <a:cubicBezTo>
                    <a:pt x="9770" y="741"/>
                    <a:pt x="8376" y="209"/>
                    <a:pt x="6839" y="32"/>
                  </a:cubicBezTo>
                  <a:cubicBezTo>
                    <a:pt x="5644" y="-94"/>
                    <a:pt x="4335" y="159"/>
                    <a:pt x="3253" y="639"/>
                  </a:cubicBezTo>
                  <a:cubicBezTo>
                    <a:pt x="2656" y="892"/>
                    <a:pt x="2115" y="1196"/>
                    <a:pt x="1660" y="1626"/>
                  </a:cubicBezTo>
                  <a:cubicBezTo>
                    <a:pt x="1204" y="1955"/>
                    <a:pt x="806" y="2334"/>
                    <a:pt x="521" y="2789"/>
                  </a:cubicBezTo>
                  <a:cubicBezTo>
                    <a:pt x="94" y="3523"/>
                    <a:pt x="-247" y="4459"/>
                    <a:pt x="237" y="5243"/>
                  </a:cubicBezTo>
                  <a:cubicBezTo>
                    <a:pt x="721" y="6002"/>
                    <a:pt x="1603" y="6431"/>
                    <a:pt x="2570" y="6558"/>
                  </a:cubicBezTo>
                  <a:cubicBezTo>
                    <a:pt x="2599" y="6558"/>
                    <a:pt x="2627" y="6558"/>
                    <a:pt x="2656" y="6558"/>
                  </a:cubicBezTo>
                  <a:cubicBezTo>
                    <a:pt x="2770" y="6609"/>
                    <a:pt x="2912" y="6659"/>
                    <a:pt x="3026" y="6710"/>
                  </a:cubicBezTo>
                  <a:cubicBezTo>
                    <a:pt x="3310" y="6887"/>
                    <a:pt x="3538" y="7089"/>
                    <a:pt x="3766" y="7317"/>
                  </a:cubicBezTo>
                  <a:cubicBezTo>
                    <a:pt x="4050" y="7696"/>
                    <a:pt x="4278" y="8101"/>
                    <a:pt x="4449" y="8531"/>
                  </a:cubicBezTo>
                  <a:cubicBezTo>
                    <a:pt x="4506" y="8809"/>
                    <a:pt x="4534" y="9113"/>
                    <a:pt x="4534" y="9391"/>
                  </a:cubicBezTo>
                  <a:cubicBezTo>
                    <a:pt x="4506" y="9517"/>
                    <a:pt x="4477" y="9618"/>
                    <a:pt x="4449" y="9720"/>
                  </a:cubicBezTo>
                  <a:cubicBezTo>
                    <a:pt x="4079" y="10327"/>
                    <a:pt x="3623" y="10858"/>
                    <a:pt x="3310" y="11490"/>
                  </a:cubicBezTo>
                  <a:cubicBezTo>
                    <a:pt x="2855" y="12401"/>
                    <a:pt x="2542" y="13084"/>
                    <a:pt x="2542" y="14095"/>
                  </a:cubicBezTo>
                  <a:cubicBezTo>
                    <a:pt x="2542" y="14525"/>
                    <a:pt x="2713" y="14955"/>
                    <a:pt x="2855" y="15360"/>
                  </a:cubicBezTo>
                  <a:cubicBezTo>
                    <a:pt x="2997" y="15765"/>
                    <a:pt x="3367" y="16144"/>
                    <a:pt x="3680" y="16447"/>
                  </a:cubicBezTo>
                  <a:cubicBezTo>
                    <a:pt x="3965" y="16776"/>
                    <a:pt x="4363" y="16979"/>
                    <a:pt x="4733" y="17206"/>
                  </a:cubicBezTo>
                  <a:cubicBezTo>
                    <a:pt x="5445" y="17611"/>
                    <a:pt x="6156" y="17990"/>
                    <a:pt x="6896" y="18370"/>
                  </a:cubicBezTo>
                  <a:cubicBezTo>
                    <a:pt x="7864" y="18876"/>
                    <a:pt x="8860" y="19331"/>
                    <a:pt x="9856" y="19786"/>
                  </a:cubicBezTo>
                  <a:cubicBezTo>
                    <a:pt x="10994" y="20292"/>
                    <a:pt x="12189" y="20722"/>
                    <a:pt x="13356" y="21152"/>
                  </a:cubicBezTo>
                  <a:cubicBezTo>
                    <a:pt x="14409" y="21506"/>
                    <a:pt x="15633" y="21481"/>
                    <a:pt x="16714" y="21202"/>
                  </a:cubicBezTo>
                  <a:cubicBezTo>
                    <a:pt x="17369" y="21051"/>
                    <a:pt x="17966" y="20823"/>
                    <a:pt x="18536" y="20469"/>
                  </a:cubicBezTo>
                  <a:cubicBezTo>
                    <a:pt x="19105" y="20216"/>
                    <a:pt x="19589" y="19862"/>
                    <a:pt x="20015" y="19432"/>
                  </a:cubicBezTo>
                  <a:cubicBezTo>
                    <a:pt x="20642" y="18774"/>
                    <a:pt x="21353" y="17864"/>
                    <a:pt x="21211" y="16953"/>
                  </a:cubicBezTo>
                  <a:cubicBezTo>
                    <a:pt x="21068" y="16119"/>
                    <a:pt x="20556" y="15410"/>
                    <a:pt x="19645" y="15107"/>
                  </a:cubicBezTo>
                  <a:cubicBezTo>
                    <a:pt x="17170" y="14247"/>
                    <a:pt x="14751" y="13210"/>
                    <a:pt x="12474" y="11996"/>
                  </a:cubicBezTo>
                  <a:cubicBezTo>
                    <a:pt x="12360" y="11920"/>
                    <a:pt x="12246" y="11869"/>
                    <a:pt x="12132" y="11794"/>
                  </a:cubicBezTo>
                  <a:cubicBezTo>
                    <a:pt x="12246" y="11642"/>
                    <a:pt x="12360" y="11465"/>
                    <a:pt x="12474" y="11313"/>
                  </a:cubicBezTo>
                  <a:cubicBezTo>
                    <a:pt x="12872" y="10655"/>
                    <a:pt x="13185" y="10074"/>
                    <a:pt x="13498" y="9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7828200" y="16548100"/>
              <a:ext cx="998568" cy="1035134"/>
            </a:xfrm>
            <a:custGeom>
              <a:rect b="b" l="l" r="r" t="t"/>
              <a:pathLst>
                <a:path extrusionOk="0" h="21470" w="21498">
                  <a:moveTo>
                    <a:pt x="2956" y="8865"/>
                  </a:moveTo>
                  <a:cubicBezTo>
                    <a:pt x="2601" y="10261"/>
                    <a:pt x="2902" y="11525"/>
                    <a:pt x="3585" y="12816"/>
                  </a:cubicBezTo>
                  <a:cubicBezTo>
                    <a:pt x="3968" y="13527"/>
                    <a:pt x="4488" y="14212"/>
                    <a:pt x="5034" y="14792"/>
                  </a:cubicBezTo>
                  <a:cubicBezTo>
                    <a:pt x="6128" y="15977"/>
                    <a:pt x="7386" y="16978"/>
                    <a:pt x="8726" y="17874"/>
                  </a:cubicBezTo>
                  <a:cubicBezTo>
                    <a:pt x="10858" y="19322"/>
                    <a:pt x="13237" y="20376"/>
                    <a:pt x="15780" y="20955"/>
                  </a:cubicBezTo>
                  <a:cubicBezTo>
                    <a:pt x="17338" y="21298"/>
                    <a:pt x="18952" y="21377"/>
                    <a:pt x="20537" y="21456"/>
                  </a:cubicBezTo>
                  <a:cubicBezTo>
                    <a:pt x="21002" y="21482"/>
                    <a:pt x="21549" y="21535"/>
                    <a:pt x="21494" y="20929"/>
                  </a:cubicBezTo>
                  <a:cubicBezTo>
                    <a:pt x="21412" y="20613"/>
                    <a:pt x="21248" y="20350"/>
                    <a:pt x="21030" y="20113"/>
                  </a:cubicBezTo>
                  <a:cubicBezTo>
                    <a:pt x="20756" y="19744"/>
                    <a:pt x="20455" y="19401"/>
                    <a:pt x="20100" y="19112"/>
                  </a:cubicBezTo>
                  <a:cubicBezTo>
                    <a:pt x="19198" y="18321"/>
                    <a:pt x="18213" y="17584"/>
                    <a:pt x="17120" y="17004"/>
                  </a:cubicBezTo>
                  <a:cubicBezTo>
                    <a:pt x="16792" y="16820"/>
                    <a:pt x="16436" y="16662"/>
                    <a:pt x="16108" y="16477"/>
                  </a:cubicBezTo>
                  <a:cubicBezTo>
                    <a:pt x="15561" y="16214"/>
                    <a:pt x="15014" y="16030"/>
                    <a:pt x="14440" y="15924"/>
                  </a:cubicBezTo>
                  <a:cubicBezTo>
                    <a:pt x="13264" y="15872"/>
                    <a:pt x="12089" y="15819"/>
                    <a:pt x="10940" y="15635"/>
                  </a:cubicBezTo>
                  <a:cubicBezTo>
                    <a:pt x="10831" y="15187"/>
                    <a:pt x="10776" y="14713"/>
                    <a:pt x="10831" y="14265"/>
                  </a:cubicBezTo>
                  <a:cubicBezTo>
                    <a:pt x="11022" y="13343"/>
                    <a:pt x="11542" y="12553"/>
                    <a:pt x="11952" y="11683"/>
                  </a:cubicBezTo>
                  <a:cubicBezTo>
                    <a:pt x="12335" y="10867"/>
                    <a:pt x="12499" y="9918"/>
                    <a:pt x="12390" y="9049"/>
                  </a:cubicBezTo>
                  <a:cubicBezTo>
                    <a:pt x="12280" y="8154"/>
                    <a:pt x="11870" y="7258"/>
                    <a:pt x="11351" y="6520"/>
                  </a:cubicBezTo>
                  <a:cubicBezTo>
                    <a:pt x="10202" y="4861"/>
                    <a:pt x="8616" y="3517"/>
                    <a:pt x="6894" y="2411"/>
                  </a:cubicBezTo>
                  <a:cubicBezTo>
                    <a:pt x="5663" y="1621"/>
                    <a:pt x="4378" y="910"/>
                    <a:pt x="2984" y="435"/>
                  </a:cubicBezTo>
                  <a:cubicBezTo>
                    <a:pt x="2328" y="225"/>
                    <a:pt x="1644" y="40"/>
                    <a:pt x="961" y="14"/>
                  </a:cubicBezTo>
                  <a:cubicBezTo>
                    <a:pt x="496" y="-12"/>
                    <a:pt x="-51" y="-65"/>
                    <a:pt x="4" y="541"/>
                  </a:cubicBezTo>
                  <a:cubicBezTo>
                    <a:pt x="86" y="857"/>
                    <a:pt x="250" y="1120"/>
                    <a:pt x="468" y="1357"/>
                  </a:cubicBezTo>
                  <a:cubicBezTo>
                    <a:pt x="742" y="1726"/>
                    <a:pt x="1043" y="2069"/>
                    <a:pt x="1398" y="2358"/>
                  </a:cubicBezTo>
                  <a:cubicBezTo>
                    <a:pt x="2300" y="3175"/>
                    <a:pt x="3285" y="3886"/>
                    <a:pt x="4378" y="4466"/>
                  </a:cubicBezTo>
                  <a:cubicBezTo>
                    <a:pt x="4378" y="4466"/>
                    <a:pt x="4406" y="4466"/>
                    <a:pt x="4406" y="4466"/>
                  </a:cubicBezTo>
                  <a:cubicBezTo>
                    <a:pt x="4460" y="4808"/>
                    <a:pt x="4488" y="5151"/>
                    <a:pt x="4460" y="5493"/>
                  </a:cubicBezTo>
                  <a:cubicBezTo>
                    <a:pt x="4105" y="6705"/>
                    <a:pt x="3257" y="7679"/>
                    <a:pt x="2956" y="88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51066700" y="18211800"/>
              <a:ext cx="779158" cy="1102105"/>
            </a:xfrm>
            <a:custGeom>
              <a:rect b="b" l="l" r="r" t="t"/>
              <a:pathLst>
                <a:path extrusionOk="0" h="21422" w="21305">
                  <a:moveTo>
                    <a:pt x="19517" y="9904"/>
                  </a:moveTo>
                  <a:cubicBezTo>
                    <a:pt x="19760" y="8348"/>
                    <a:pt x="19308" y="6670"/>
                    <a:pt x="18232" y="5287"/>
                  </a:cubicBezTo>
                  <a:cubicBezTo>
                    <a:pt x="16183" y="2646"/>
                    <a:pt x="12363" y="967"/>
                    <a:pt x="8300" y="202"/>
                  </a:cubicBezTo>
                  <a:cubicBezTo>
                    <a:pt x="6737" y="-94"/>
                    <a:pt x="5105" y="-94"/>
                    <a:pt x="3577" y="400"/>
                  </a:cubicBezTo>
                  <a:cubicBezTo>
                    <a:pt x="2292" y="795"/>
                    <a:pt x="938" y="1634"/>
                    <a:pt x="417" y="2597"/>
                  </a:cubicBezTo>
                  <a:cubicBezTo>
                    <a:pt x="-104" y="3559"/>
                    <a:pt x="-208" y="4670"/>
                    <a:pt x="521" y="5608"/>
                  </a:cubicBezTo>
                  <a:cubicBezTo>
                    <a:pt x="1251" y="6497"/>
                    <a:pt x="2396" y="7287"/>
                    <a:pt x="3820" y="7559"/>
                  </a:cubicBezTo>
                  <a:cubicBezTo>
                    <a:pt x="4445" y="7682"/>
                    <a:pt x="5071" y="7805"/>
                    <a:pt x="5661" y="7978"/>
                  </a:cubicBezTo>
                  <a:cubicBezTo>
                    <a:pt x="6008" y="8102"/>
                    <a:pt x="6321" y="8250"/>
                    <a:pt x="6668" y="8398"/>
                  </a:cubicBezTo>
                  <a:cubicBezTo>
                    <a:pt x="6807" y="8497"/>
                    <a:pt x="6980" y="8620"/>
                    <a:pt x="7119" y="8719"/>
                  </a:cubicBezTo>
                  <a:cubicBezTo>
                    <a:pt x="7224" y="8842"/>
                    <a:pt x="7293" y="8941"/>
                    <a:pt x="7362" y="9064"/>
                  </a:cubicBezTo>
                  <a:cubicBezTo>
                    <a:pt x="7397" y="9138"/>
                    <a:pt x="7397" y="9237"/>
                    <a:pt x="7432" y="9311"/>
                  </a:cubicBezTo>
                  <a:cubicBezTo>
                    <a:pt x="7432" y="9311"/>
                    <a:pt x="7432" y="9311"/>
                    <a:pt x="7432" y="9336"/>
                  </a:cubicBezTo>
                  <a:cubicBezTo>
                    <a:pt x="7362" y="9435"/>
                    <a:pt x="7328" y="9509"/>
                    <a:pt x="7258" y="9607"/>
                  </a:cubicBezTo>
                  <a:cubicBezTo>
                    <a:pt x="6842" y="10077"/>
                    <a:pt x="6425" y="10546"/>
                    <a:pt x="6043" y="11015"/>
                  </a:cubicBezTo>
                  <a:cubicBezTo>
                    <a:pt x="5522" y="11656"/>
                    <a:pt x="5279" y="12298"/>
                    <a:pt x="5036" y="13039"/>
                  </a:cubicBezTo>
                  <a:cubicBezTo>
                    <a:pt x="4619" y="14372"/>
                    <a:pt x="5071" y="15705"/>
                    <a:pt x="5730" y="16939"/>
                  </a:cubicBezTo>
                  <a:cubicBezTo>
                    <a:pt x="6078" y="17581"/>
                    <a:pt x="6633" y="18099"/>
                    <a:pt x="7189" y="18642"/>
                  </a:cubicBezTo>
                  <a:cubicBezTo>
                    <a:pt x="7467" y="18914"/>
                    <a:pt x="7779" y="19161"/>
                    <a:pt x="8161" y="19383"/>
                  </a:cubicBezTo>
                  <a:cubicBezTo>
                    <a:pt x="8647" y="19679"/>
                    <a:pt x="9238" y="20050"/>
                    <a:pt x="9828" y="20321"/>
                  </a:cubicBezTo>
                  <a:cubicBezTo>
                    <a:pt x="10384" y="20568"/>
                    <a:pt x="11113" y="20790"/>
                    <a:pt x="11669" y="20938"/>
                  </a:cubicBezTo>
                  <a:cubicBezTo>
                    <a:pt x="12571" y="21210"/>
                    <a:pt x="13613" y="21333"/>
                    <a:pt x="14586" y="21407"/>
                  </a:cubicBezTo>
                  <a:cubicBezTo>
                    <a:pt x="16113" y="21506"/>
                    <a:pt x="17885" y="21111"/>
                    <a:pt x="19100" y="20445"/>
                  </a:cubicBezTo>
                  <a:cubicBezTo>
                    <a:pt x="20177" y="19852"/>
                    <a:pt x="21184" y="18815"/>
                    <a:pt x="21288" y="17828"/>
                  </a:cubicBezTo>
                  <a:cubicBezTo>
                    <a:pt x="21392" y="16791"/>
                    <a:pt x="21045" y="15705"/>
                    <a:pt x="19968" y="14964"/>
                  </a:cubicBezTo>
                  <a:cubicBezTo>
                    <a:pt x="19169" y="14397"/>
                    <a:pt x="18197" y="14002"/>
                    <a:pt x="17155" y="13804"/>
                  </a:cubicBezTo>
                  <a:cubicBezTo>
                    <a:pt x="17641" y="13261"/>
                    <a:pt x="18128" y="12743"/>
                    <a:pt x="18544" y="12175"/>
                  </a:cubicBezTo>
                  <a:cubicBezTo>
                    <a:pt x="19100" y="11484"/>
                    <a:pt x="19413" y="10669"/>
                    <a:pt x="19517" y="99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0431700" y="16713198"/>
              <a:ext cx="1000417" cy="1123214"/>
            </a:xfrm>
            <a:custGeom>
              <a:rect b="b" l="l" r="r" t="t"/>
              <a:pathLst>
                <a:path extrusionOk="0" h="21416" w="21189">
                  <a:moveTo>
                    <a:pt x="14509" y="12420"/>
                  </a:moveTo>
                  <a:cubicBezTo>
                    <a:pt x="14912" y="11984"/>
                    <a:pt x="15289" y="11573"/>
                    <a:pt x="15531" y="11064"/>
                  </a:cubicBezTo>
                  <a:cubicBezTo>
                    <a:pt x="15962" y="10217"/>
                    <a:pt x="16069" y="9757"/>
                    <a:pt x="16069" y="8836"/>
                  </a:cubicBezTo>
                  <a:cubicBezTo>
                    <a:pt x="16069" y="8304"/>
                    <a:pt x="15854" y="7771"/>
                    <a:pt x="15666" y="7262"/>
                  </a:cubicBezTo>
                  <a:cubicBezTo>
                    <a:pt x="15477" y="6827"/>
                    <a:pt x="15208" y="6415"/>
                    <a:pt x="14912" y="6027"/>
                  </a:cubicBezTo>
                  <a:cubicBezTo>
                    <a:pt x="14455" y="5398"/>
                    <a:pt x="13998" y="4792"/>
                    <a:pt x="13433" y="4236"/>
                  </a:cubicBezTo>
                  <a:cubicBezTo>
                    <a:pt x="11631" y="2419"/>
                    <a:pt x="9237" y="1039"/>
                    <a:pt x="6681" y="240"/>
                  </a:cubicBezTo>
                  <a:cubicBezTo>
                    <a:pt x="5551" y="-99"/>
                    <a:pt x="4153" y="-75"/>
                    <a:pt x="3023" y="288"/>
                  </a:cubicBezTo>
                  <a:cubicBezTo>
                    <a:pt x="2055" y="579"/>
                    <a:pt x="898" y="1281"/>
                    <a:pt x="441" y="2129"/>
                  </a:cubicBezTo>
                  <a:cubicBezTo>
                    <a:pt x="-17" y="2952"/>
                    <a:pt x="-205" y="3921"/>
                    <a:pt x="306" y="4768"/>
                  </a:cubicBezTo>
                  <a:cubicBezTo>
                    <a:pt x="817" y="5640"/>
                    <a:pt x="1678" y="6245"/>
                    <a:pt x="2727" y="6560"/>
                  </a:cubicBezTo>
                  <a:cubicBezTo>
                    <a:pt x="2915" y="6633"/>
                    <a:pt x="3130" y="6681"/>
                    <a:pt x="3319" y="6754"/>
                  </a:cubicBezTo>
                  <a:cubicBezTo>
                    <a:pt x="3857" y="6996"/>
                    <a:pt x="4368" y="7287"/>
                    <a:pt x="4852" y="7626"/>
                  </a:cubicBezTo>
                  <a:cubicBezTo>
                    <a:pt x="5417" y="8086"/>
                    <a:pt x="5955" y="8594"/>
                    <a:pt x="6412" y="9151"/>
                  </a:cubicBezTo>
                  <a:cubicBezTo>
                    <a:pt x="6439" y="9175"/>
                    <a:pt x="6466" y="9224"/>
                    <a:pt x="6466" y="9248"/>
                  </a:cubicBezTo>
                  <a:cubicBezTo>
                    <a:pt x="6251" y="9490"/>
                    <a:pt x="6062" y="9732"/>
                    <a:pt x="5901" y="9975"/>
                  </a:cubicBezTo>
                  <a:cubicBezTo>
                    <a:pt x="5659" y="10362"/>
                    <a:pt x="5498" y="10798"/>
                    <a:pt x="5336" y="11210"/>
                  </a:cubicBezTo>
                  <a:cubicBezTo>
                    <a:pt x="5255" y="11379"/>
                    <a:pt x="5202" y="11549"/>
                    <a:pt x="5175" y="11742"/>
                  </a:cubicBezTo>
                  <a:cubicBezTo>
                    <a:pt x="4906" y="13050"/>
                    <a:pt x="5121" y="14236"/>
                    <a:pt x="5632" y="15471"/>
                  </a:cubicBezTo>
                  <a:cubicBezTo>
                    <a:pt x="5766" y="15810"/>
                    <a:pt x="5982" y="16149"/>
                    <a:pt x="6197" y="16440"/>
                  </a:cubicBezTo>
                  <a:cubicBezTo>
                    <a:pt x="6600" y="16997"/>
                    <a:pt x="7004" y="17554"/>
                    <a:pt x="7542" y="17990"/>
                  </a:cubicBezTo>
                  <a:cubicBezTo>
                    <a:pt x="8107" y="18450"/>
                    <a:pt x="8725" y="18910"/>
                    <a:pt x="9371" y="19273"/>
                  </a:cubicBezTo>
                  <a:cubicBezTo>
                    <a:pt x="10044" y="19661"/>
                    <a:pt x="10797" y="19951"/>
                    <a:pt x="11496" y="20242"/>
                  </a:cubicBezTo>
                  <a:cubicBezTo>
                    <a:pt x="12464" y="20629"/>
                    <a:pt x="13487" y="20920"/>
                    <a:pt x="14509" y="21186"/>
                  </a:cubicBezTo>
                  <a:cubicBezTo>
                    <a:pt x="15692" y="21501"/>
                    <a:pt x="16983" y="21501"/>
                    <a:pt x="18167" y="21138"/>
                  </a:cubicBezTo>
                  <a:cubicBezTo>
                    <a:pt x="19135" y="20847"/>
                    <a:pt x="20292" y="20145"/>
                    <a:pt x="20749" y="19297"/>
                  </a:cubicBezTo>
                  <a:cubicBezTo>
                    <a:pt x="21207" y="18474"/>
                    <a:pt x="21395" y="17505"/>
                    <a:pt x="20884" y="16658"/>
                  </a:cubicBezTo>
                  <a:cubicBezTo>
                    <a:pt x="20373" y="15810"/>
                    <a:pt x="19512" y="15157"/>
                    <a:pt x="18463" y="14866"/>
                  </a:cubicBezTo>
                  <a:cubicBezTo>
                    <a:pt x="17602" y="14624"/>
                    <a:pt x="16715" y="14382"/>
                    <a:pt x="15881" y="14067"/>
                  </a:cubicBezTo>
                  <a:cubicBezTo>
                    <a:pt x="15612" y="13922"/>
                    <a:pt x="15343" y="13776"/>
                    <a:pt x="15074" y="13631"/>
                  </a:cubicBezTo>
                  <a:cubicBezTo>
                    <a:pt x="14939" y="13534"/>
                    <a:pt x="14832" y="13413"/>
                    <a:pt x="14724" y="13292"/>
                  </a:cubicBezTo>
                  <a:cubicBezTo>
                    <a:pt x="14616" y="13147"/>
                    <a:pt x="14536" y="12977"/>
                    <a:pt x="14482" y="12808"/>
                  </a:cubicBezTo>
                  <a:cubicBezTo>
                    <a:pt x="14455" y="12711"/>
                    <a:pt x="14455" y="12590"/>
                    <a:pt x="14428" y="12493"/>
                  </a:cubicBezTo>
                  <a:cubicBezTo>
                    <a:pt x="14428" y="12493"/>
                    <a:pt x="14428" y="12469"/>
                    <a:pt x="14428" y="12469"/>
                  </a:cubicBezTo>
                  <a:cubicBezTo>
                    <a:pt x="14455" y="12469"/>
                    <a:pt x="14482" y="12444"/>
                    <a:pt x="14509" y="124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7"/>
          <p:cNvSpPr txBox="1"/>
          <p:nvPr>
            <p:ph type="title"/>
          </p:nvPr>
        </p:nvSpPr>
        <p:spPr>
          <a:xfrm>
            <a:off x="831851" y="2375883"/>
            <a:ext cx="7538424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831851" y="5365666"/>
            <a:ext cx="10515600" cy="723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D92"/>
              </a:buClr>
              <a:buSzPts val="2400"/>
              <a:buNone/>
              <a:defRPr sz="2400">
                <a:solidFill>
                  <a:srgbClr val="888D9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2000"/>
              <a:buNone/>
              <a:defRPr sz="2000">
                <a:solidFill>
                  <a:srgbClr val="888D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1800"/>
              <a:buNone/>
              <a:defRPr sz="1800">
                <a:solidFill>
                  <a:srgbClr val="888D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chemeClr val="accen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7858695" y="1494598"/>
            <a:ext cx="4171469" cy="5363402"/>
          </a:xfrm>
          <a:custGeom>
            <a:rect b="b" l="l" r="r" t="t"/>
            <a:pathLst>
              <a:path extrusionOk="0" h="21596" w="21473">
                <a:moveTo>
                  <a:pt x="19786" y="5488"/>
                </a:moveTo>
                <a:cubicBezTo>
                  <a:pt x="19394" y="5294"/>
                  <a:pt x="18984" y="5115"/>
                  <a:pt x="18557" y="4946"/>
                </a:cubicBezTo>
                <a:cubicBezTo>
                  <a:pt x="18627" y="4920"/>
                  <a:pt x="18696" y="4900"/>
                  <a:pt x="18766" y="4874"/>
                </a:cubicBezTo>
                <a:cubicBezTo>
                  <a:pt x="19498" y="4619"/>
                  <a:pt x="20143" y="4240"/>
                  <a:pt x="20405" y="3760"/>
                </a:cubicBezTo>
                <a:cubicBezTo>
                  <a:pt x="20640" y="3325"/>
                  <a:pt x="20623" y="2880"/>
                  <a:pt x="20387" y="2451"/>
                </a:cubicBezTo>
                <a:cubicBezTo>
                  <a:pt x="20143" y="2011"/>
                  <a:pt x="19699" y="1597"/>
                  <a:pt x="19141" y="1274"/>
                </a:cubicBezTo>
                <a:cubicBezTo>
                  <a:pt x="18487" y="896"/>
                  <a:pt x="17633" y="640"/>
                  <a:pt x="16770" y="472"/>
                </a:cubicBezTo>
                <a:cubicBezTo>
                  <a:pt x="14791" y="83"/>
                  <a:pt x="12656" y="88"/>
                  <a:pt x="10590" y="57"/>
                </a:cubicBezTo>
                <a:cubicBezTo>
                  <a:pt x="9500" y="37"/>
                  <a:pt x="8411" y="22"/>
                  <a:pt x="7330" y="1"/>
                </a:cubicBezTo>
                <a:cubicBezTo>
                  <a:pt x="6938" y="-4"/>
                  <a:pt x="6537" y="16"/>
                  <a:pt x="6162" y="62"/>
                </a:cubicBezTo>
                <a:cubicBezTo>
                  <a:pt x="5900" y="98"/>
                  <a:pt x="5499" y="155"/>
                  <a:pt x="5290" y="257"/>
                </a:cubicBezTo>
                <a:cubicBezTo>
                  <a:pt x="5177" y="313"/>
                  <a:pt x="5020" y="395"/>
                  <a:pt x="5186" y="477"/>
                </a:cubicBezTo>
                <a:cubicBezTo>
                  <a:pt x="5369" y="569"/>
                  <a:pt x="5700" y="579"/>
                  <a:pt x="5918" y="584"/>
                </a:cubicBezTo>
                <a:cubicBezTo>
                  <a:pt x="7347" y="610"/>
                  <a:pt x="8786" y="630"/>
                  <a:pt x="10215" y="656"/>
                </a:cubicBezTo>
                <a:cubicBezTo>
                  <a:pt x="10825" y="666"/>
                  <a:pt x="11435" y="676"/>
                  <a:pt x="12037" y="707"/>
                </a:cubicBezTo>
                <a:cubicBezTo>
                  <a:pt x="12107" y="712"/>
                  <a:pt x="12185" y="712"/>
                  <a:pt x="12255" y="717"/>
                </a:cubicBezTo>
                <a:cubicBezTo>
                  <a:pt x="12255" y="717"/>
                  <a:pt x="12263" y="717"/>
                  <a:pt x="12263" y="717"/>
                </a:cubicBezTo>
                <a:cubicBezTo>
                  <a:pt x="12403" y="727"/>
                  <a:pt x="12551" y="737"/>
                  <a:pt x="12691" y="748"/>
                </a:cubicBezTo>
                <a:cubicBezTo>
                  <a:pt x="12987" y="773"/>
                  <a:pt x="13283" y="804"/>
                  <a:pt x="13580" y="840"/>
                </a:cubicBezTo>
                <a:cubicBezTo>
                  <a:pt x="13606" y="845"/>
                  <a:pt x="13623" y="845"/>
                  <a:pt x="13649" y="850"/>
                </a:cubicBezTo>
                <a:cubicBezTo>
                  <a:pt x="13641" y="850"/>
                  <a:pt x="13641" y="850"/>
                  <a:pt x="13641" y="845"/>
                </a:cubicBezTo>
                <a:cubicBezTo>
                  <a:pt x="13649" y="845"/>
                  <a:pt x="13649" y="845"/>
                  <a:pt x="13658" y="850"/>
                </a:cubicBezTo>
                <a:cubicBezTo>
                  <a:pt x="13676" y="850"/>
                  <a:pt x="13693" y="855"/>
                  <a:pt x="13710" y="855"/>
                </a:cubicBezTo>
                <a:cubicBezTo>
                  <a:pt x="13824" y="870"/>
                  <a:pt x="13719" y="860"/>
                  <a:pt x="13658" y="850"/>
                </a:cubicBezTo>
                <a:cubicBezTo>
                  <a:pt x="13728" y="865"/>
                  <a:pt x="13806" y="870"/>
                  <a:pt x="13876" y="881"/>
                </a:cubicBezTo>
                <a:cubicBezTo>
                  <a:pt x="14033" y="906"/>
                  <a:pt x="14190" y="937"/>
                  <a:pt x="14347" y="968"/>
                </a:cubicBezTo>
                <a:cubicBezTo>
                  <a:pt x="14643" y="1029"/>
                  <a:pt x="14922" y="1101"/>
                  <a:pt x="15201" y="1182"/>
                </a:cubicBezTo>
                <a:cubicBezTo>
                  <a:pt x="15924" y="1423"/>
                  <a:pt x="16517" y="1745"/>
                  <a:pt x="16962" y="2159"/>
                </a:cubicBezTo>
                <a:cubicBezTo>
                  <a:pt x="17467" y="2665"/>
                  <a:pt x="17720" y="3274"/>
                  <a:pt x="17459" y="3847"/>
                </a:cubicBezTo>
                <a:cubicBezTo>
                  <a:pt x="17345" y="4046"/>
                  <a:pt x="17171" y="4230"/>
                  <a:pt x="16953" y="4394"/>
                </a:cubicBezTo>
                <a:cubicBezTo>
                  <a:pt x="15550" y="3974"/>
                  <a:pt x="14068" y="3673"/>
                  <a:pt x="12516" y="3489"/>
                </a:cubicBezTo>
                <a:cubicBezTo>
                  <a:pt x="10529" y="3248"/>
                  <a:pt x="8480" y="3228"/>
                  <a:pt x="6476" y="3361"/>
                </a:cubicBezTo>
                <a:cubicBezTo>
                  <a:pt x="5403" y="3432"/>
                  <a:pt x="4349" y="3565"/>
                  <a:pt x="3311" y="3739"/>
                </a:cubicBezTo>
                <a:cubicBezTo>
                  <a:pt x="2771" y="3831"/>
                  <a:pt x="2248" y="3954"/>
                  <a:pt x="1760" y="4128"/>
                </a:cubicBezTo>
                <a:cubicBezTo>
                  <a:pt x="1420" y="4251"/>
                  <a:pt x="1062" y="4419"/>
                  <a:pt x="888" y="4634"/>
                </a:cubicBezTo>
                <a:cubicBezTo>
                  <a:pt x="705" y="4874"/>
                  <a:pt x="740" y="5099"/>
                  <a:pt x="984" y="5314"/>
                </a:cubicBezTo>
                <a:cubicBezTo>
                  <a:pt x="1219" y="5519"/>
                  <a:pt x="1638" y="5641"/>
                  <a:pt x="2021" y="5728"/>
                </a:cubicBezTo>
                <a:cubicBezTo>
                  <a:pt x="2492" y="5831"/>
                  <a:pt x="2998" y="5887"/>
                  <a:pt x="3486" y="5943"/>
                </a:cubicBezTo>
                <a:cubicBezTo>
                  <a:pt x="4000" y="6005"/>
                  <a:pt x="4523" y="6051"/>
                  <a:pt x="5046" y="6091"/>
                </a:cubicBezTo>
                <a:cubicBezTo>
                  <a:pt x="7382" y="6260"/>
                  <a:pt x="9762" y="6250"/>
                  <a:pt x="12098" y="6051"/>
                </a:cubicBezTo>
                <a:cubicBezTo>
                  <a:pt x="13353" y="5943"/>
                  <a:pt x="14591" y="5790"/>
                  <a:pt x="15811" y="5585"/>
                </a:cubicBezTo>
                <a:cubicBezTo>
                  <a:pt x="15933" y="5565"/>
                  <a:pt x="16046" y="5544"/>
                  <a:pt x="16169" y="5524"/>
                </a:cubicBezTo>
                <a:cubicBezTo>
                  <a:pt x="16264" y="5565"/>
                  <a:pt x="16352" y="5606"/>
                  <a:pt x="16447" y="5647"/>
                </a:cubicBezTo>
                <a:cubicBezTo>
                  <a:pt x="17066" y="5928"/>
                  <a:pt x="17746" y="6235"/>
                  <a:pt x="18182" y="6623"/>
                </a:cubicBezTo>
                <a:cubicBezTo>
                  <a:pt x="18426" y="6879"/>
                  <a:pt x="18478" y="7150"/>
                  <a:pt x="18356" y="7436"/>
                </a:cubicBezTo>
                <a:cubicBezTo>
                  <a:pt x="18121" y="7861"/>
                  <a:pt x="17650" y="8239"/>
                  <a:pt x="17119" y="8556"/>
                </a:cubicBezTo>
                <a:cubicBezTo>
                  <a:pt x="17075" y="8541"/>
                  <a:pt x="17023" y="8526"/>
                  <a:pt x="16979" y="8510"/>
                </a:cubicBezTo>
                <a:cubicBezTo>
                  <a:pt x="16003" y="8229"/>
                  <a:pt x="14896" y="8127"/>
                  <a:pt x="13832" y="8045"/>
                </a:cubicBezTo>
                <a:cubicBezTo>
                  <a:pt x="12638" y="7953"/>
                  <a:pt x="11444" y="7891"/>
                  <a:pt x="10241" y="7871"/>
                </a:cubicBezTo>
                <a:cubicBezTo>
                  <a:pt x="9003" y="7851"/>
                  <a:pt x="7722" y="7835"/>
                  <a:pt x="6493" y="7958"/>
                </a:cubicBezTo>
                <a:cubicBezTo>
                  <a:pt x="5273" y="8081"/>
                  <a:pt x="3782" y="8306"/>
                  <a:pt x="3120" y="8986"/>
                </a:cubicBezTo>
                <a:cubicBezTo>
                  <a:pt x="2710" y="9405"/>
                  <a:pt x="2780" y="9901"/>
                  <a:pt x="3355" y="10249"/>
                </a:cubicBezTo>
                <a:cubicBezTo>
                  <a:pt x="3904" y="10581"/>
                  <a:pt x="4776" y="10719"/>
                  <a:pt x="5525" y="10786"/>
                </a:cubicBezTo>
                <a:cubicBezTo>
                  <a:pt x="6711" y="10888"/>
                  <a:pt x="7905" y="10827"/>
                  <a:pt x="9091" y="10760"/>
                </a:cubicBezTo>
                <a:cubicBezTo>
                  <a:pt x="10276" y="10694"/>
                  <a:pt x="11453" y="10586"/>
                  <a:pt x="12612" y="10438"/>
                </a:cubicBezTo>
                <a:cubicBezTo>
                  <a:pt x="13824" y="10285"/>
                  <a:pt x="15044" y="10101"/>
                  <a:pt x="16212" y="9840"/>
                </a:cubicBezTo>
                <a:cubicBezTo>
                  <a:pt x="16813" y="10244"/>
                  <a:pt x="17328" y="10699"/>
                  <a:pt x="17798" y="11144"/>
                </a:cubicBezTo>
                <a:cubicBezTo>
                  <a:pt x="18034" y="11379"/>
                  <a:pt x="18104" y="11609"/>
                  <a:pt x="17990" y="11880"/>
                </a:cubicBezTo>
                <a:cubicBezTo>
                  <a:pt x="17694" y="12427"/>
                  <a:pt x="17084" y="12923"/>
                  <a:pt x="16386" y="13322"/>
                </a:cubicBezTo>
                <a:cubicBezTo>
                  <a:pt x="16290" y="13373"/>
                  <a:pt x="16186" y="13430"/>
                  <a:pt x="16081" y="13476"/>
                </a:cubicBezTo>
                <a:cubicBezTo>
                  <a:pt x="15157" y="13261"/>
                  <a:pt x="14164" y="13133"/>
                  <a:pt x="13196" y="13061"/>
                </a:cubicBezTo>
                <a:cubicBezTo>
                  <a:pt x="11828" y="12959"/>
                  <a:pt x="10415" y="12908"/>
                  <a:pt x="9038" y="13000"/>
                </a:cubicBezTo>
                <a:cubicBezTo>
                  <a:pt x="7757" y="13082"/>
                  <a:pt x="6162" y="13317"/>
                  <a:pt x="5447" y="14012"/>
                </a:cubicBezTo>
                <a:cubicBezTo>
                  <a:pt x="5212" y="14243"/>
                  <a:pt x="5090" y="14524"/>
                  <a:pt x="5177" y="14790"/>
                </a:cubicBezTo>
                <a:cubicBezTo>
                  <a:pt x="5212" y="14892"/>
                  <a:pt x="5534" y="14938"/>
                  <a:pt x="5665" y="14948"/>
                </a:cubicBezTo>
                <a:cubicBezTo>
                  <a:pt x="8071" y="15107"/>
                  <a:pt x="10520" y="15199"/>
                  <a:pt x="12917" y="14964"/>
                </a:cubicBezTo>
                <a:cubicBezTo>
                  <a:pt x="13745" y="14882"/>
                  <a:pt x="14582" y="14769"/>
                  <a:pt x="15384" y="14611"/>
                </a:cubicBezTo>
                <a:cubicBezTo>
                  <a:pt x="15820" y="14831"/>
                  <a:pt x="16203" y="15081"/>
                  <a:pt x="16517" y="15368"/>
                </a:cubicBezTo>
                <a:cubicBezTo>
                  <a:pt x="16944" y="15797"/>
                  <a:pt x="17241" y="16314"/>
                  <a:pt x="17040" y="16805"/>
                </a:cubicBezTo>
                <a:cubicBezTo>
                  <a:pt x="16918" y="17014"/>
                  <a:pt x="16691" y="17193"/>
                  <a:pt x="16430" y="17352"/>
                </a:cubicBezTo>
                <a:cubicBezTo>
                  <a:pt x="15907" y="17628"/>
                  <a:pt x="15323" y="17873"/>
                  <a:pt x="14721" y="18098"/>
                </a:cubicBezTo>
                <a:cubicBezTo>
                  <a:pt x="13824" y="17935"/>
                  <a:pt x="12891" y="17827"/>
                  <a:pt x="11976" y="17740"/>
                </a:cubicBezTo>
                <a:cubicBezTo>
                  <a:pt x="9404" y="17495"/>
                  <a:pt x="6772" y="17480"/>
                  <a:pt x="4183" y="17653"/>
                </a:cubicBezTo>
                <a:cubicBezTo>
                  <a:pt x="3529" y="17699"/>
                  <a:pt x="2893" y="17766"/>
                  <a:pt x="2265" y="17878"/>
                </a:cubicBezTo>
                <a:cubicBezTo>
                  <a:pt x="1742" y="17976"/>
                  <a:pt x="1193" y="18108"/>
                  <a:pt x="749" y="18303"/>
                </a:cubicBezTo>
                <a:cubicBezTo>
                  <a:pt x="400" y="18461"/>
                  <a:pt x="138" y="18640"/>
                  <a:pt x="34" y="18891"/>
                </a:cubicBezTo>
                <a:cubicBezTo>
                  <a:pt x="-62" y="19121"/>
                  <a:pt x="51" y="19336"/>
                  <a:pt x="278" y="19525"/>
                </a:cubicBezTo>
                <a:cubicBezTo>
                  <a:pt x="513" y="19724"/>
                  <a:pt x="906" y="19847"/>
                  <a:pt x="1280" y="19939"/>
                </a:cubicBezTo>
                <a:cubicBezTo>
                  <a:pt x="1707" y="20041"/>
                  <a:pt x="2169" y="20103"/>
                  <a:pt x="2631" y="20139"/>
                </a:cubicBezTo>
                <a:cubicBezTo>
                  <a:pt x="3808" y="20220"/>
                  <a:pt x="5011" y="20241"/>
                  <a:pt x="6197" y="20205"/>
                </a:cubicBezTo>
                <a:cubicBezTo>
                  <a:pt x="8524" y="20139"/>
                  <a:pt x="10860" y="19883"/>
                  <a:pt x="13048" y="19412"/>
                </a:cubicBezTo>
                <a:cubicBezTo>
                  <a:pt x="13466" y="19326"/>
                  <a:pt x="13876" y="19228"/>
                  <a:pt x="14277" y="19126"/>
                </a:cubicBezTo>
                <a:cubicBezTo>
                  <a:pt x="15088" y="19448"/>
                  <a:pt x="15768" y="19868"/>
                  <a:pt x="16291" y="20353"/>
                </a:cubicBezTo>
                <a:cubicBezTo>
                  <a:pt x="16683" y="20742"/>
                  <a:pt x="16970" y="21161"/>
                  <a:pt x="17136" y="21596"/>
                </a:cubicBezTo>
                <a:lnTo>
                  <a:pt x="20239" y="21596"/>
                </a:lnTo>
                <a:cubicBezTo>
                  <a:pt x="19986" y="20665"/>
                  <a:pt x="19176" y="19786"/>
                  <a:pt x="18008" y="19141"/>
                </a:cubicBezTo>
                <a:cubicBezTo>
                  <a:pt x="17537" y="18881"/>
                  <a:pt x="17005" y="18671"/>
                  <a:pt x="16447" y="18497"/>
                </a:cubicBezTo>
                <a:cubicBezTo>
                  <a:pt x="17241" y="18236"/>
                  <a:pt x="17999" y="17940"/>
                  <a:pt x="18723" y="17612"/>
                </a:cubicBezTo>
                <a:cubicBezTo>
                  <a:pt x="19132" y="17423"/>
                  <a:pt x="19559" y="17214"/>
                  <a:pt x="19838" y="16948"/>
                </a:cubicBezTo>
                <a:cubicBezTo>
                  <a:pt x="20117" y="16677"/>
                  <a:pt x="20213" y="16349"/>
                  <a:pt x="20143" y="16037"/>
                </a:cubicBezTo>
                <a:cubicBezTo>
                  <a:pt x="20021" y="15475"/>
                  <a:pt x="19481" y="14938"/>
                  <a:pt x="18836" y="14529"/>
                </a:cubicBezTo>
                <a:cubicBezTo>
                  <a:pt x="18505" y="14319"/>
                  <a:pt x="18138" y="14135"/>
                  <a:pt x="17746" y="13977"/>
                </a:cubicBezTo>
                <a:cubicBezTo>
                  <a:pt x="18095" y="13849"/>
                  <a:pt x="18435" y="13711"/>
                  <a:pt x="18749" y="13557"/>
                </a:cubicBezTo>
                <a:cubicBezTo>
                  <a:pt x="19420" y="13230"/>
                  <a:pt x="20030" y="12852"/>
                  <a:pt x="20475" y="12407"/>
                </a:cubicBezTo>
                <a:cubicBezTo>
                  <a:pt x="20710" y="12172"/>
                  <a:pt x="20910" y="11921"/>
                  <a:pt x="21032" y="11655"/>
                </a:cubicBezTo>
                <a:cubicBezTo>
                  <a:pt x="21093" y="11512"/>
                  <a:pt x="21128" y="11364"/>
                  <a:pt x="21076" y="11220"/>
                </a:cubicBezTo>
                <a:cubicBezTo>
                  <a:pt x="21024" y="11062"/>
                  <a:pt x="20876" y="10924"/>
                  <a:pt x="20727" y="10791"/>
                </a:cubicBezTo>
                <a:cubicBezTo>
                  <a:pt x="20108" y="10213"/>
                  <a:pt x="19437" y="9630"/>
                  <a:pt x="18592" y="9160"/>
                </a:cubicBezTo>
                <a:cubicBezTo>
                  <a:pt x="19280" y="8909"/>
                  <a:pt x="19917" y="8602"/>
                  <a:pt x="20440" y="8234"/>
                </a:cubicBezTo>
                <a:cubicBezTo>
                  <a:pt x="20701" y="8050"/>
                  <a:pt x="20937" y="7845"/>
                  <a:pt x="21120" y="7631"/>
                </a:cubicBezTo>
                <a:cubicBezTo>
                  <a:pt x="21355" y="7360"/>
                  <a:pt x="21538" y="7037"/>
                  <a:pt x="21451" y="6731"/>
                </a:cubicBezTo>
                <a:cubicBezTo>
                  <a:pt x="21259" y="6214"/>
                  <a:pt x="20448" y="5815"/>
                  <a:pt x="19786" y="5488"/>
                </a:cubicBezTo>
                <a:close/>
                <a:moveTo>
                  <a:pt x="5142" y="4056"/>
                </a:moveTo>
                <a:cubicBezTo>
                  <a:pt x="5177" y="4051"/>
                  <a:pt x="5186" y="4046"/>
                  <a:pt x="5142" y="4056"/>
                </a:cubicBezTo>
                <a:lnTo>
                  <a:pt x="5142" y="4056"/>
                </a:lnTo>
                <a:close/>
                <a:moveTo>
                  <a:pt x="14852" y="5110"/>
                </a:moveTo>
                <a:cubicBezTo>
                  <a:pt x="14626" y="5151"/>
                  <a:pt x="14390" y="5191"/>
                  <a:pt x="14164" y="5232"/>
                </a:cubicBezTo>
                <a:cubicBezTo>
                  <a:pt x="14050" y="5253"/>
                  <a:pt x="13554" y="5324"/>
                  <a:pt x="14059" y="5253"/>
                </a:cubicBezTo>
                <a:cubicBezTo>
                  <a:pt x="13928" y="5273"/>
                  <a:pt x="13789" y="5294"/>
                  <a:pt x="13658" y="5314"/>
                </a:cubicBezTo>
                <a:cubicBezTo>
                  <a:pt x="13414" y="5350"/>
                  <a:pt x="13170" y="5381"/>
                  <a:pt x="12917" y="5411"/>
                </a:cubicBezTo>
                <a:cubicBezTo>
                  <a:pt x="12804" y="5427"/>
                  <a:pt x="12691" y="5437"/>
                  <a:pt x="12577" y="5452"/>
                </a:cubicBezTo>
                <a:cubicBezTo>
                  <a:pt x="12525" y="5457"/>
                  <a:pt x="12481" y="5462"/>
                  <a:pt x="12429" y="5468"/>
                </a:cubicBezTo>
                <a:cubicBezTo>
                  <a:pt x="11950" y="5514"/>
                  <a:pt x="11470" y="5549"/>
                  <a:pt x="10991" y="5580"/>
                </a:cubicBezTo>
                <a:cubicBezTo>
                  <a:pt x="10947" y="5580"/>
                  <a:pt x="10904" y="5585"/>
                  <a:pt x="10860" y="5585"/>
                </a:cubicBezTo>
                <a:cubicBezTo>
                  <a:pt x="10747" y="5590"/>
                  <a:pt x="10633" y="5595"/>
                  <a:pt x="10520" y="5601"/>
                </a:cubicBezTo>
                <a:cubicBezTo>
                  <a:pt x="10250" y="5611"/>
                  <a:pt x="9971" y="5616"/>
                  <a:pt x="9692" y="5621"/>
                </a:cubicBezTo>
                <a:cubicBezTo>
                  <a:pt x="9579" y="5621"/>
                  <a:pt x="9465" y="5621"/>
                  <a:pt x="9352" y="5626"/>
                </a:cubicBezTo>
                <a:cubicBezTo>
                  <a:pt x="9866" y="5616"/>
                  <a:pt x="9361" y="5626"/>
                  <a:pt x="9239" y="5626"/>
                </a:cubicBezTo>
                <a:cubicBezTo>
                  <a:pt x="8986" y="5626"/>
                  <a:pt x="8733" y="5621"/>
                  <a:pt x="8480" y="5611"/>
                </a:cubicBezTo>
                <a:cubicBezTo>
                  <a:pt x="8228" y="5606"/>
                  <a:pt x="7975" y="5595"/>
                  <a:pt x="7722" y="5585"/>
                </a:cubicBezTo>
                <a:cubicBezTo>
                  <a:pt x="7626" y="5580"/>
                  <a:pt x="7147" y="5549"/>
                  <a:pt x="7556" y="5580"/>
                </a:cubicBezTo>
                <a:cubicBezTo>
                  <a:pt x="7417" y="5570"/>
                  <a:pt x="7286" y="5565"/>
                  <a:pt x="7147" y="5555"/>
                </a:cubicBezTo>
                <a:cubicBezTo>
                  <a:pt x="6580" y="5514"/>
                  <a:pt x="6014" y="5462"/>
                  <a:pt x="5447" y="5396"/>
                </a:cubicBezTo>
                <a:cubicBezTo>
                  <a:pt x="5299" y="5381"/>
                  <a:pt x="5159" y="5360"/>
                  <a:pt x="5011" y="5340"/>
                </a:cubicBezTo>
                <a:cubicBezTo>
                  <a:pt x="4968" y="5335"/>
                  <a:pt x="4915" y="5330"/>
                  <a:pt x="4872" y="5319"/>
                </a:cubicBezTo>
                <a:cubicBezTo>
                  <a:pt x="4863" y="5319"/>
                  <a:pt x="4854" y="5319"/>
                  <a:pt x="4846" y="5314"/>
                </a:cubicBezTo>
                <a:cubicBezTo>
                  <a:pt x="4654" y="5284"/>
                  <a:pt x="4471" y="5243"/>
                  <a:pt x="4296" y="5191"/>
                </a:cubicBezTo>
                <a:cubicBezTo>
                  <a:pt x="4140" y="5135"/>
                  <a:pt x="3991" y="5064"/>
                  <a:pt x="3878" y="4977"/>
                </a:cubicBezTo>
                <a:cubicBezTo>
                  <a:pt x="3773" y="4859"/>
                  <a:pt x="3747" y="4731"/>
                  <a:pt x="3791" y="4598"/>
                </a:cubicBezTo>
                <a:cubicBezTo>
                  <a:pt x="3852" y="4506"/>
                  <a:pt x="3948" y="4424"/>
                  <a:pt x="4070" y="4348"/>
                </a:cubicBezTo>
                <a:cubicBezTo>
                  <a:pt x="4192" y="4286"/>
                  <a:pt x="4323" y="4235"/>
                  <a:pt x="4462" y="4184"/>
                </a:cubicBezTo>
                <a:cubicBezTo>
                  <a:pt x="4183" y="4291"/>
                  <a:pt x="4479" y="4179"/>
                  <a:pt x="4567" y="4159"/>
                </a:cubicBezTo>
                <a:cubicBezTo>
                  <a:pt x="4584" y="4153"/>
                  <a:pt x="4601" y="4148"/>
                  <a:pt x="4619" y="4148"/>
                </a:cubicBezTo>
                <a:cubicBezTo>
                  <a:pt x="4724" y="4128"/>
                  <a:pt x="4819" y="4112"/>
                  <a:pt x="4924" y="4092"/>
                </a:cubicBezTo>
                <a:cubicBezTo>
                  <a:pt x="4950" y="4087"/>
                  <a:pt x="5002" y="4082"/>
                  <a:pt x="5046" y="4072"/>
                </a:cubicBezTo>
                <a:cubicBezTo>
                  <a:pt x="5220" y="4046"/>
                  <a:pt x="5395" y="4020"/>
                  <a:pt x="5569" y="4000"/>
                </a:cubicBezTo>
                <a:cubicBezTo>
                  <a:pt x="5665" y="3990"/>
                  <a:pt x="5752" y="3980"/>
                  <a:pt x="5848" y="3964"/>
                </a:cubicBezTo>
                <a:cubicBezTo>
                  <a:pt x="5865" y="3964"/>
                  <a:pt x="5874" y="3959"/>
                  <a:pt x="5892" y="3959"/>
                </a:cubicBezTo>
                <a:cubicBezTo>
                  <a:pt x="6101" y="3939"/>
                  <a:pt x="6310" y="3923"/>
                  <a:pt x="6519" y="3908"/>
                </a:cubicBezTo>
                <a:cubicBezTo>
                  <a:pt x="6589" y="3903"/>
                  <a:pt x="6659" y="3898"/>
                  <a:pt x="6728" y="3893"/>
                </a:cubicBezTo>
                <a:cubicBezTo>
                  <a:pt x="6755" y="3893"/>
                  <a:pt x="6772" y="3893"/>
                  <a:pt x="6798" y="3887"/>
                </a:cubicBezTo>
                <a:cubicBezTo>
                  <a:pt x="7016" y="3877"/>
                  <a:pt x="7234" y="3872"/>
                  <a:pt x="7452" y="3867"/>
                </a:cubicBezTo>
                <a:cubicBezTo>
                  <a:pt x="7530" y="3867"/>
                  <a:pt x="7609" y="3867"/>
                  <a:pt x="7696" y="3862"/>
                </a:cubicBezTo>
                <a:cubicBezTo>
                  <a:pt x="7713" y="3862"/>
                  <a:pt x="7731" y="3862"/>
                  <a:pt x="7748" y="3862"/>
                </a:cubicBezTo>
                <a:cubicBezTo>
                  <a:pt x="7975" y="3862"/>
                  <a:pt x="8210" y="3867"/>
                  <a:pt x="8437" y="3877"/>
                </a:cubicBezTo>
                <a:cubicBezTo>
                  <a:pt x="8646" y="3882"/>
                  <a:pt x="8855" y="3898"/>
                  <a:pt x="9064" y="3903"/>
                </a:cubicBezTo>
                <a:cubicBezTo>
                  <a:pt x="8611" y="3882"/>
                  <a:pt x="9047" y="3903"/>
                  <a:pt x="9152" y="3908"/>
                </a:cubicBezTo>
                <a:cubicBezTo>
                  <a:pt x="9265" y="3918"/>
                  <a:pt x="9378" y="3923"/>
                  <a:pt x="9492" y="3934"/>
                </a:cubicBezTo>
                <a:cubicBezTo>
                  <a:pt x="9927" y="3969"/>
                  <a:pt x="10354" y="4015"/>
                  <a:pt x="10790" y="4072"/>
                </a:cubicBezTo>
                <a:cubicBezTo>
                  <a:pt x="10886" y="4082"/>
                  <a:pt x="10973" y="4097"/>
                  <a:pt x="11069" y="4112"/>
                </a:cubicBezTo>
                <a:cubicBezTo>
                  <a:pt x="10747" y="4072"/>
                  <a:pt x="11130" y="4123"/>
                  <a:pt x="11209" y="4133"/>
                </a:cubicBezTo>
                <a:cubicBezTo>
                  <a:pt x="11418" y="4169"/>
                  <a:pt x="11627" y="4205"/>
                  <a:pt x="11845" y="4240"/>
                </a:cubicBezTo>
                <a:cubicBezTo>
                  <a:pt x="12752" y="4409"/>
                  <a:pt x="13632" y="4624"/>
                  <a:pt x="14477" y="4885"/>
                </a:cubicBezTo>
                <a:cubicBezTo>
                  <a:pt x="14661" y="4941"/>
                  <a:pt x="14835" y="5002"/>
                  <a:pt x="15018" y="5064"/>
                </a:cubicBezTo>
                <a:cubicBezTo>
                  <a:pt x="14966" y="5089"/>
                  <a:pt x="14905" y="5099"/>
                  <a:pt x="14852" y="5110"/>
                </a:cubicBezTo>
                <a:close/>
                <a:moveTo>
                  <a:pt x="16020" y="4833"/>
                </a:moveTo>
                <a:cubicBezTo>
                  <a:pt x="16012" y="4833"/>
                  <a:pt x="16012" y="4833"/>
                  <a:pt x="16020" y="4833"/>
                </a:cubicBezTo>
                <a:cubicBezTo>
                  <a:pt x="16099" y="4798"/>
                  <a:pt x="16125" y="4793"/>
                  <a:pt x="16125" y="4798"/>
                </a:cubicBezTo>
                <a:cubicBezTo>
                  <a:pt x="16081" y="4808"/>
                  <a:pt x="16046" y="4823"/>
                  <a:pt x="16020" y="4833"/>
                </a:cubicBezTo>
                <a:close/>
                <a:moveTo>
                  <a:pt x="6894" y="8449"/>
                </a:moveTo>
                <a:cubicBezTo>
                  <a:pt x="6885" y="8449"/>
                  <a:pt x="6885" y="8454"/>
                  <a:pt x="6877" y="8454"/>
                </a:cubicBezTo>
                <a:cubicBezTo>
                  <a:pt x="6877" y="8454"/>
                  <a:pt x="6877" y="8454"/>
                  <a:pt x="6877" y="8454"/>
                </a:cubicBezTo>
                <a:cubicBezTo>
                  <a:pt x="6885" y="8454"/>
                  <a:pt x="6894" y="8449"/>
                  <a:pt x="6894" y="8449"/>
                </a:cubicBezTo>
                <a:close/>
                <a:moveTo>
                  <a:pt x="6929" y="8459"/>
                </a:moveTo>
                <a:cubicBezTo>
                  <a:pt x="6920" y="8459"/>
                  <a:pt x="6911" y="8459"/>
                  <a:pt x="6903" y="8464"/>
                </a:cubicBezTo>
                <a:cubicBezTo>
                  <a:pt x="6903" y="8464"/>
                  <a:pt x="6903" y="8464"/>
                  <a:pt x="6894" y="8464"/>
                </a:cubicBezTo>
                <a:cubicBezTo>
                  <a:pt x="6903" y="8459"/>
                  <a:pt x="6920" y="8459"/>
                  <a:pt x="6929" y="8459"/>
                </a:cubicBezTo>
                <a:close/>
                <a:moveTo>
                  <a:pt x="6850" y="8469"/>
                </a:moveTo>
                <a:cubicBezTo>
                  <a:pt x="6850" y="8464"/>
                  <a:pt x="6850" y="8464"/>
                  <a:pt x="6850" y="8469"/>
                </a:cubicBezTo>
                <a:cubicBezTo>
                  <a:pt x="6850" y="8464"/>
                  <a:pt x="6850" y="8469"/>
                  <a:pt x="6850" y="8469"/>
                </a:cubicBezTo>
                <a:cubicBezTo>
                  <a:pt x="6842" y="8469"/>
                  <a:pt x="6850" y="8469"/>
                  <a:pt x="6850" y="8469"/>
                </a:cubicBezTo>
                <a:close/>
                <a:moveTo>
                  <a:pt x="14695" y="9451"/>
                </a:moveTo>
                <a:cubicBezTo>
                  <a:pt x="14608" y="9472"/>
                  <a:pt x="14521" y="9492"/>
                  <a:pt x="14434" y="9512"/>
                </a:cubicBezTo>
                <a:cubicBezTo>
                  <a:pt x="14399" y="9523"/>
                  <a:pt x="14364" y="9528"/>
                  <a:pt x="14321" y="9538"/>
                </a:cubicBezTo>
                <a:cubicBezTo>
                  <a:pt x="13946" y="9620"/>
                  <a:pt x="13571" y="9691"/>
                  <a:pt x="13187" y="9758"/>
                </a:cubicBezTo>
                <a:cubicBezTo>
                  <a:pt x="13109" y="9773"/>
                  <a:pt x="13031" y="9783"/>
                  <a:pt x="12952" y="9799"/>
                </a:cubicBezTo>
                <a:cubicBezTo>
                  <a:pt x="12952" y="9799"/>
                  <a:pt x="12891" y="9809"/>
                  <a:pt x="12839" y="9819"/>
                </a:cubicBezTo>
                <a:cubicBezTo>
                  <a:pt x="12830" y="9819"/>
                  <a:pt x="12821" y="9819"/>
                  <a:pt x="12821" y="9824"/>
                </a:cubicBezTo>
                <a:cubicBezTo>
                  <a:pt x="12778" y="9830"/>
                  <a:pt x="12734" y="9840"/>
                  <a:pt x="12699" y="9845"/>
                </a:cubicBezTo>
                <a:cubicBezTo>
                  <a:pt x="12734" y="9840"/>
                  <a:pt x="12769" y="9835"/>
                  <a:pt x="12795" y="9830"/>
                </a:cubicBezTo>
                <a:cubicBezTo>
                  <a:pt x="12534" y="9870"/>
                  <a:pt x="12272" y="9906"/>
                  <a:pt x="12011" y="9942"/>
                </a:cubicBezTo>
                <a:cubicBezTo>
                  <a:pt x="11775" y="9973"/>
                  <a:pt x="11540" y="10003"/>
                  <a:pt x="11305" y="10029"/>
                </a:cubicBezTo>
                <a:cubicBezTo>
                  <a:pt x="11165" y="10044"/>
                  <a:pt x="11026" y="10060"/>
                  <a:pt x="10886" y="10075"/>
                </a:cubicBezTo>
                <a:cubicBezTo>
                  <a:pt x="10851" y="10080"/>
                  <a:pt x="10816" y="10080"/>
                  <a:pt x="10782" y="10085"/>
                </a:cubicBezTo>
                <a:cubicBezTo>
                  <a:pt x="10259" y="10136"/>
                  <a:pt x="9736" y="10177"/>
                  <a:pt x="9213" y="10208"/>
                </a:cubicBezTo>
                <a:cubicBezTo>
                  <a:pt x="9152" y="10213"/>
                  <a:pt x="9021" y="10218"/>
                  <a:pt x="8951" y="10223"/>
                </a:cubicBezTo>
                <a:cubicBezTo>
                  <a:pt x="8995" y="10223"/>
                  <a:pt x="9064" y="10218"/>
                  <a:pt x="9186" y="10213"/>
                </a:cubicBezTo>
                <a:cubicBezTo>
                  <a:pt x="9064" y="10218"/>
                  <a:pt x="8951" y="10223"/>
                  <a:pt x="8829" y="10228"/>
                </a:cubicBezTo>
                <a:cubicBezTo>
                  <a:pt x="8559" y="10239"/>
                  <a:pt x="8289" y="10249"/>
                  <a:pt x="8018" y="10259"/>
                </a:cubicBezTo>
                <a:cubicBezTo>
                  <a:pt x="8001" y="10259"/>
                  <a:pt x="7984" y="10259"/>
                  <a:pt x="7966" y="10259"/>
                </a:cubicBezTo>
                <a:cubicBezTo>
                  <a:pt x="7896" y="10259"/>
                  <a:pt x="7827" y="10259"/>
                  <a:pt x="7748" y="10254"/>
                </a:cubicBezTo>
                <a:cubicBezTo>
                  <a:pt x="7722" y="10254"/>
                  <a:pt x="7696" y="10254"/>
                  <a:pt x="7670" y="10249"/>
                </a:cubicBezTo>
                <a:cubicBezTo>
                  <a:pt x="7591" y="10244"/>
                  <a:pt x="7522" y="10239"/>
                  <a:pt x="7443" y="10228"/>
                </a:cubicBezTo>
                <a:cubicBezTo>
                  <a:pt x="7365" y="10218"/>
                  <a:pt x="7286" y="10213"/>
                  <a:pt x="7208" y="10203"/>
                </a:cubicBezTo>
                <a:cubicBezTo>
                  <a:pt x="7173" y="10198"/>
                  <a:pt x="7129" y="10187"/>
                  <a:pt x="7094" y="10182"/>
                </a:cubicBezTo>
                <a:cubicBezTo>
                  <a:pt x="6938" y="10152"/>
                  <a:pt x="6781" y="10116"/>
                  <a:pt x="6632" y="10075"/>
                </a:cubicBezTo>
                <a:cubicBezTo>
                  <a:pt x="6388" y="9993"/>
                  <a:pt x="6179" y="9886"/>
                  <a:pt x="6022" y="9753"/>
                </a:cubicBezTo>
                <a:cubicBezTo>
                  <a:pt x="5839" y="9553"/>
                  <a:pt x="5796" y="9323"/>
                  <a:pt x="5883" y="9103"/>
                </a:cubicBezTo>
                <a:cubicBezTo>
                  <a:pt x="5987" y="8935"/>
                  <a:pt x="6153" y="8781"/>
                  <a:pt x="6362" y="8653"/>
                </a:cubicBezTo>
                <a:cubicBezTo>
                  <a:pt x="6432" y="8618"/>
                  <a:pt x="6510" y="8582"/>
                  <a:pt x="6589" y="8551"/>
                </a:cubicBezTo>
                <a:cubicBezTo>
                  <a:pt x="6580" y="8551"/>
                  <a:pt x="6615" y="8536"/>
                  <a:pt x="6650" y="8526"/>
                </a:cubicBezTo>
                <a:cubicBezTo>
                  <a:pt x="6659" y="8526"/>
                  <a:pt x="6659" y="8520"/>
                  <a:pt x="6667" y="8520"/>
                </a:cubicBezTo>
                <a:cubicBezTo>
                  <a:pt x="6685" y="8515"/>
                  <a:pt x="6702" y="8510"/>
                  <a:pt x="6720" y="8500"/>
                </a:cubicBezTo>
                <a:cubicBezTo>
                  <a:pt x="6711" y="8505"/>
                  <a:pt x="6702" y="8510"/>
                  <a:pt x="6685" y="8515"/>
                </a:cubicBezTo>
                <a:cubicBezTo>
                  <a:pt x="6720" y="8505"/>
                  <a:pt x="6763" y="8495"/>
                  <a:pt x="6798" y="8485"/>
                </a:cubicBezTo>
                <a:cubicBezTo>
                  <a:pt x="6467" y="8526"/>
                  <a:pt x="6598" y="8500"/>
                  <a:pt x="6702" y="8490"/>
                </a:cubicBezTo>
                <a:cubicBezTo>
                  <a:pt x="6711" y="8490"/>
                  <a:pt x="6728" y="8490"/>
                  <a:pt x="6737" y="8485"/>
                </a:cubicBezTo>
                <a:cubicBezTo>
                  <a:pt x="6720" y="8490"/>
                  <a:pt x="6728" y="8490"/>
                  <a:pt x="6798" y="8480"/>
                </a:cubicBezTo>
                <a:cubicBezTo>
                  <a:pt x="6798" y="8480"/>
                  <a:pt x="6807" y="8480"/>
                  <a:pt x="6807" y="8480"/>
                </a:cubicBezTo>
                <a:cubicBezTo>
                  <a:pt x="6807" y="8480"/>
                  <a:pt x="6807" y="8480"/>
                  <a:pt x="6807" y="8480"/>
                </a:cubicBezTo>
                <a:cubicBezTo>
                  <a:pt x="6807" y="8480"/>
                  <a:pt x="6807" y="8480"/>
                  <a:pt x="6816" y="8480"/>
                </a:cubicBezTo>
                <a:cubicBezTo>
                  <a:pt x="6816" y="8480"/>
                  <a:pt x="6816" y="8480"/>
                  <a:pt x="6807" y="8480"/>
                </a:cubicBezTo>
                <a:cubicBezTo>
                  <a:pt x="6807" y="8480"/>
                  <a:pt x="6816" y="8480"/>
                  <a:pt x="6816" y="8480"/>
                </a:cubicBezTo>
                <a:cubicBezTo>
                  <a:pt x="6816" y="8480"/>
                  <a:pt x="6807" y="8480"/>
                  <a:pt x="6807" y="8480"/>
                </a:cubicBezTo>
                <a:cubicBezTo>
                  <a:pt x="6624" y="8531"/>
                  <a:pt x="6728" y="8500"/>
                  <a:pt x="6824" y="8480"/>
                </a:cubicBezTo>
                <a:cubicBezTo>
                  <a:pt x="6850" y="8480"/>
                  <a:pt x="6885" y="8474"/>
                  <a:pt x="6911" y="8474"/>
                </a:cubicBezTo>
                <a:cubicBezTo>
                  <a:pt x="6981" y="8474"/>
                  <a:pt x="7042" y="8469"/>
                  <a:pt x="7112" y="8469"/>
                </a:cubicBezTo>
                <a:cubicBezTo>
                  <a:pt x="7295" y="8464"/>
                  <a:pt x="7469" y="8464"/>
                  <a:pt x="7652" y="8459"/>
                </a:cubicBezTo>
                <a:cubicBezTo>
                  <a:pt x="7739" y="8459"/>
                  <a:pt x="7827" y="8459"/>
                  <a:pt x="7905" y="8459"/>
                </a:cubicBezTo>
                <a:cubicBezTo>
                  <a:pt x="7931" y="8459"/>
                  <a:pt x="8018" y="8464"/>
                  <a:pt x="8045" y="8459"/>
                </a:cubicBezTo>
                <a:cubicBezTo>
                  <a:pt x="8184" y="8459"/>
                  <a:pt x="8315" y="8459"/>
                  <a:pt x="8454" y="8459"/>
                </a:cubicBezTo>
                <a:cubicBezTo>
                  <a:pt x="9186" y="8464"/>
                  <a:pt x="9919" y="8490"/>
                  <a:pt x="10642" y="8526"/>
                </a:cubicBezTo>
                <a:cubicBezTo>
                  <a:pt x="10721" y="8531"/>
                  <a:pt x="10790" y="8536"/>
                  <a:pt x="10869" y="8536"/>
                </a:cubicBezTo>
                <a:cubicBezTo>
                  <a:pt x="10895" y="8536"/>
                  <a:pt x="10921" y="8541"/>
                  <a:pt x="10947" y="8541"/>
                </a:cubicBezTo>
                <a:cubicBezTo>
                  <a:pt x="11130" y="8551"/>
                  <a:pt x="11313" y="8566"/>
                  <a:pt x="11488" y="8577"/>
                </a:cubicBezTo>
                <a:cubicBezTo>
                  <a:pt x="11854" y="8602"/>
                  <a:pt x="12211" y="8633"/>
                  <a:pt x="12568" y="8669"/>
                </a:cubicBezTo>
                <a:cubicBezTo>
                  <a:pt x="12743" y="8684"/>
                  <a:pt x="12926" y="8705"/>
                  <a:pt x="13100" y="8730"/>
                </a:cubicBezTo>
                <a:cubicBezTo>
                  <a:pt x="13144" y="8735"/>
                  <a:pt x="13187" y="8740"/>
                  <a:pt x="13231" y="8745"/>
                </a:cubicBezTo>
                <a:cubicBezTo>
                  <a:pt x="13231" y="8745"/>
                  <a:pt x="13240" y="8745"/>
                  <a:pt x="13240" y="8745"/>
                </a:cubicBezTo>
                <a:cubicBezTo>
                  <a:pt x="13318" y="8756"/>
                  <a:pt x="13397" y="8771"/>
                  <a:pt x="13475" y="8781"/>
                </a:cubicBezTo>
                <a:cubicBezTo>
                  <a:pt x="13815" y="8837"/>
                  <a:pt x="14138" y="8914"/>
                  <a:pt x="14451" y="9006"/>
                </a:cubicBezTo>
                <a:cubicBezTo>
                  <a:pt x="14722" y="9098"/>
                  <a:pt x="14974" y="9201"/>
                  <a:pt x="15218" y="9313"/>
                </a:cubicBezTo>
                <a:cubicBezTo>
                  <a:pt x="15062" y="9354"/>
                  <a:pt x="14878" y="9405"/>
                  <a:pt x="14695" y="9451"/>
                </a:cubicBezTo>
                <a:close/>
                <a:moveTo>
                  <a:pt x="15558" y="9206"/>
                </a:moveTo>
                <a:cubicBezTo>
                  <a:pt x="15558" y="9206"/>
                  <a:pt x="15558" y="9211"/>
                  <a:pt x="15558" y="9206"/>
                </a:cubicBezTo>
                <a:cubicBezTo>
                  <a:pt x="15768" y="9129"/>
                  <a:pt x="15619" y="9190"/>
                  <a:pt x="15558" y="9206"/>
                </a:cubicBezTo>
                <a:close/>
                <a:moveTo>
                  <a:pt x="14216" y="14145"/>
                </a:moveTo>
                <a:cubicBezTo>
                  <a:pt x="14146" y="14166"/>
                  <a:pt x="14068" y="14181"/>
                  <a:pt x="13998" y="14202"/>
                </a:cubicBezTo>
                <a:cubicBezTo>
                  <a:pt x="13972" y="14207"/>
                  <a:pt x="13920" y="14222"/>
                  <a:pt x="13867" y="14232"/>
                </a:cubicBezTo>
                <a:cubicBezTo>
                  <a:pt x="13850" y="14237"/>
                  <a:pt x="13824" y="14243"/>
                  <a:pt x="13806" y="14248"/>
                </a:cubicBezTo>
                <a:cubicBezTo>
                  <a:pt x="13824" y="14243"/>
                  <a:pt x="13841" y="14237"/>
                  <a:pt x="13859" y="14237"/>
                </a:cubicBezTo>
                <a:cubicBezTo>
                  <a:pt x="13850" y="14237"/>
                  <a:pt x="13850" y="14237"/>
                  <a:pt x="13841" y="14243"/>
                </a:cubicBezTo>
                <a:cubicBezTo>
                  <a:pt x="13754" y="14263"/>
                  <a:pt x="13667" y="14278"/>
                  <a:pt x="13580" y="14294"/>
                </a:cubicBezTo>
                <a:cubicBezTo>
                  <a:pt x="13466" y="14314"/>
                  <a:pt x="13353" y="14335"/>
                  <a:pt x="13231" y="14355"/>
                </a:cubicBezTo>
                <a:cubicBezTo>
                  <a:pt x="13205" y="14360"/>
                  <a:pt x="13187" y="14360"/>
                  <a:pt x="13161" y="14365"/>
                </a:cubicBezTo>
                <a:cubicBezTo>
                  <a:pt x="13057" y="14381"/>
                  <a:pt x="12961" y="14391"/>
                  <a:pt x="12856" y="14406"/>
                </a:cubicBezTo>
                <a:cubicBezTo>
                  <a:pt x="12769" y="14416"/>
                  <a:pt x="12691" y="14427"/>
                  <a:pt x="12603" y="14437"/>
                </a:cubicBezTo>
                <a:cubicBezTo>
                  <a:pt x="12603" y="14437"/>
                  <a:pt x="12603" y="14437"/>
                  <a:pt x="12603" y="14437"/>
                </a:cubicBezTo>
                <a:cubicBezTo>
                  <a:pt x="12394" y="14457"/>
                  <a:pt x="12185" y="14473"/>
                  <a:pt x="11976" y="14483"/>
                </a:cubicBezTo>
                <a:cubicBezTo>
                  <a:pt x="11967" y="14483"/>
                  <a:pt x="11950" y="14483"/>
                  <a:pt x="11941" y="14483"/>
                </a:cubicBezTo>
                <a:cubicBezTo>
                  <a:pt x="11871" y="14488"/>
                  <a:pt x="11793" y="14488"/>
                  <a:pt x="11723" y="14493"/>
                </a:cubicBezTo>
                <a:cubicBezTo>
                  <a:pt x="11514" y="14503"/>
                  <a:pt x="11305" y="14508"/>
                  <a:pt x="11095" y="14508"/>
                </a:cubicBezTo>
                <a:cubicBezTo>
                  <a:pt x="11026" y="14508"/>
                  <a:pt x="10956" y="14508"/>
                  <a:pt x="10886" y="14508"/>
                </a:cubicBezTo>
                <a:cubicBezTo>
                  <a:pt x="10912" y="14508"/>
                  <a:pt x="10939" y="14508"/>
                  <a:pt x="10973" y="14508"/>
                </a:cubicBezTo>
                <a:cubicBezTo>
                  <a:pt x="10930" y="14508"/>
                  <a:pt x="10886" y="14508"/>
                  <a:pt x="10843" y="14508"/>
                </a:cubicBezTo>
                <a:cubicBezTo>
                  <a:pt x="10834" y="14508"/>
                  <a:pt x="10825" y="14508"/>
                  <a:pt x="10817" y="14508"/>
                </a:cubicBezTo>
                <a:cubicBezTo>
                  <a:pt x="10764" y="14508"/>
                  <a:pt x="10694" y="14508"/>
                  <a:pt x="10703" y="14508"/>
                </a:cubicBezTo>
                <a:cubicBezTo>
                  <a:pt x="10538" y="14508"/>
                  <a:pt x="10363" y="14503"/>
                  <a:pt x="10198" y="14503"/>
                </a:cubicBezTo>
                <a:cubicBezTo>
                  <a:pt x="9753" y="14493"/>
                  <a:pt x="9309" y="14478"/>
                  <a:pt x="8855" y="14457"/>
                </a:cubicBezTo>
                <a:cubicBezTo>
                  <a:pt x="8742" y="14452"/>
                  <a:pt x="8620" y="14447"/>
                  <a:pt x="8507" y="14437"/>
                </a:cubicBezTo>
                <a:cubicBezTo>
                  <a:pt x="8411" y="14432"/>
                  <a:pt x="8010" y="14401"/>
                  <a:pt x="8402" y="14432"/>
                </a:cubicBezTo>
                <a:cubicBezTo>
                  <a:pt x="8324" y="14427"/>
                  <a:pt x="8245" y="14422"/>
                  <a:pt x="8158" y="14416"/>
                </a:cubicBezTo>
                <a:cubicBezTo>
                  <a:pt x="8149" y="14330"/>
                  <a:pt x="8167" y="14237"/>
                  <a:pt x="8202" y="14151"/>
                </a:cubicBezTo>
                <a:cubicBezTo>
                  <a:pt x="8306" y="13977"/>
                  <a:pt x="8472" y="13823"/>
                  <a:pt x="8690" y="13685"/>
                </a:cubicBezTo>
                <a:cubicBezTo>
                  <a:pt x="8786" y="13639"/>
                  <a:pt x="8881" y="13598"/>
                  <a:pt x="8977" y="13557"/>
                </a:cubicBezTo>
                <a:cubicBezTo>
                  <a:pt x="8986" y="13552"/>
                  <a:pt x="9003" y="13552"/>
                  <a:pt x="9012" y="13547"/>
                </a:cubicBezTo>
                <a:cubicBezTo>
                  <a:pt x="9030" y="13542"/>
                  <a:pt x="9038" y="13542"/>
                  <a:pt x="9056" y="13537"/>
                </a:cubicBezTo>
                <a:cubicBezTo>
                  <a:pt x="9125" y="13537"/>
                  <a:pt x="9186" y="13532"/>
                  <a:pt x="9256" y="13532"/>
                </a:cubicBezTo>
                <a:cubicBezTo>
                  <a:pt x="9422" y="13532"/>
                  <a:pt x="9596" y="13537"/>
                  <a:pt x="9762" y="13542"/>
                </a:cubicBezTo>
                <a:cubicBezTo>
                  <a:pt x="10110" y="13552"/>
                  <a:pt x="10459" y="13562"/>
                  <a:pt x="10808" y="13583"/>
                </a:cubicBezTo>
                <a:cubicBezTo>
                  <a:pt x="10817" y="13583"/>
                  <a:pt x="10817" y="13583"/>
                  <a:pt x="10825" y="13583"/>
                </a:cubicBezTo>
                <a:cubicBezTo>
                  <a:pt x="10904" y="13588"/>
                  <a:pt x="10982" y="13593"/>
                  <a:pt x="11061" y="13598"/>
                </a:cubicBezTo>
                <a:cubicBezTo>
                  <a:pt x="11244" y="13614"/>
                  <a:pt x="11418" y="13624"/>
                  <a:pt x="11592" y="13644"/>
                </a:cubicBezTo>
                <a:cubicBezTo>
                  <a:pt x="11767" y="13660"/>
                  <a:pt x="11950" y="13680"/>
                  <a:pt x="12124" y="13701"/>
                </a:cubicBezTo>
                <a:cubicBezTo>
                  <a:pt x="12211" y="13711"/>
                  <a:pt x="12298" y="13721"/>
                  <a:pt x="12386" y="13736"/>
                </a:cubicBezTo>
                <a:cubicBezTo>
                  <a:pt x="12403" y="13736"/>
                  <a:pt x="12420" y="13741"/>
                  <a:pt x="12429" y="13741"/>
                </a:cubicBezTo>
                <a:cubicBezTo>
                  <a:pt x="13048" y="13844"/>
                  <a:pt x="13649" y="13966"/>
                  <a:pt x="14225" y="14140"/>
                </a:cubicBezTo>
                <a:cubicBezTo>
                  <a:pt x="14225" y="14140"/>
                  <a:pt x="14225" y="14140"/>
                  <a:pt x="14225" y="14140"/>
                </a:cubicBezTo>
                <a:cubicBezTo>
                  <a:pt x="14225" y="14145"/>
                  <a:pt x="14225" y="14145"/>
                  <a:pt x="14216" y="14145"/>
                </a:cubicBezTo>
                <a:close/>
                <a:moveTo>
                  <a:pt x="12577" y="18768"/>
                </a:moveTo>
                <a:cubicBezTo>
                  <a:pt x="12333" y="18835"/>
                  <a:pt x="12089" y="18896"/>
                  <a:pt x="11836" y="18957"/>
                </a:cubicBezTo>
                <a:cubicBezTo>
                  <a:pt x="11714" y="18988"/>
                  <a:pt x="11601" y="19014"/>
                  <a:pt x="11479" y="19039"/>
                </a:cubicBezTo>
                <a:cubicBezTo>
                  <a:pt x="11462" y="19044"/>
                  <a:pt x="11453" y="19044"/>
                  <a:pt x="11435" y="19049"/>
                </a:cubicBezTo>
                <a:cubicBezTo>
                  <a:pt x="11427" y="19049"/>
                  <a:pt x="11418" y="19055"/>
                  <a:pt x="11409" y="19055"/>
                </a:cubicBezTo>
                <a:cubicBezTo>
                  <a:pt x="11383" y="19060"/>
                  <a:pt x="11348" y="19065"/>
                  <a:pt x="11322" y="19075"/>
                </a:cubicBezTo>
                <a:cubicBezTo>
                  <a:pt x="10834" y="19177"/>
                  <a:pt x="10328" y="19259"/>
                  <a:pt x="9831" y="19351"/>
                </a:cubicBezTo>
                <a:cubicBezTo>
                  <a:pt x="9788" y="19356"/>
                  <a:pt x="9736" y="19366"/>
                  <a:pt x="9692" y="19372"/>
                </a:cubicBezTo>
                <a:cubicBezTo>
                  <a:pt x="9561" y="19392"/>
                  <a:pt x="9431" y="19407"/>
                  <a:pt x="9300" y="19428"/>
                </a:cubicBezTo>
                <a:cubicBezTo>
                  <a:pt x="9064" y="19458"/>
                  <a:pt x="8820" y="19484"/>
                  <a:pt x="8585" y="19515"/>
                </a:cubicBezTo>
                <a:cubicBezTo>
                  <a:pt x="8541" y="19520"/>
                  <a:pt x="8498" y="19525"/>
                  <a:pt x="8454" y="19525"/>
                </a:cubicBezTo>
                <a:cubicBezTo>
                  <a:pt x="8323" y="19535"/>
                  <a:pt x="8193" y="19551"/>
                  <a:pt x="8053" y="19561"/>
                </a:cubicBezTo>
                <a:cubicBezTo>
                  <a:pt x="7923" y="19571"/>
                  <a:pt x="7783" y="19581"/>
                  <a:pt x="7652" y="19591"/>
                </a:cubicBezTo>
                <a:cubicBezTo>
                  <a:pt x="7617" y="19591"/>
                  <a:pt x="7583" y="19597"/>
                  <a:pt x="7556" y="19597"/>
                </a:cubicBezTo>
                <a:cubicBezTo>
                  <a:pt x="7304" y="19602"/>
                  <a:pt x="7051" y="19622"/>
                  <a:pt x="6798" y="19627"/>
                </a:cubicBezTo>
                <a:cubicBezTo>
                  <a:pt x="6667" y="19632"/>
                  <a:pt x="6528" y="19632"/>
                  <a:pt x="6397" y="19637"/>
                </a:cubicBezTo>
                <a:cubicBezTo>
                  <a:pt x="6345" y="19637"/>
                  <a:pt x="6292" y="19637"/>
                  <a:pt x="6249" y="19637"/>
                </a:cubicBezTo>
                <a:cubicBezTo>
                  <a:pt x="5953" y="19637"/>
                  <a:pt x="5665" y="19632"/>
                  <a:pt x="5377" y="19622"/>
                </a:cubicBezTo>
                <a:cubicBezTo>
                  <a:pt x="5229" y="19617"/>
                  <a:pt x="5090" y="19612"/>
                  <a:pt x="4941" y="19607"/>
                </a:cubicBezTo>
                <a:cubicBezTo>
                  <a:pt x="4872" y="19602"/>
                  <a:pt x="4793" y="19602"/>
                  <a:pt x="4723" y="19597"/>
                </a:cubicBezTo>
                <a:cubicBezTo>
                  <a:pt x="4715" y="19597"/>
                  <a:pt x="4715" y="19597"/>
                  <a:pt x="4706" y="19597"/>
                </a:cubicBezTo>
                <a:cubicBezTo>
                  <a:pt x="4601" y="19586"/>
                  <a:pt x="4506" y="19581"/>
                  <a:pt x="4401" y="19571"/>
                </a:cubicBezTo>
                <a:cubicBezTo>
                  <a:pt x="4340" y="19566"/>
                  <a:pt x="4279" y="19556"/>
                  <a:pt x="4218" y="19551"/>
                </a:cubicBezTo>
                <a:cubicBezTo>
                  <a:pt x="4026" y="19515"/>
                  <a:pt x="3834" y="19474"/>
                  <a:pt x="3651" y="19423"/>
                </a:cubicBezTo>
                <a:cubicBezTo>
                  <a:pt x="3460" y="19351"/>
                  <a:pt x="3285" y="19269"/>
                  <a:pt x="3154" y="19157"/>
                </a:cubicBezTo>
                <a:cubicBezTo>
                  <a:pt x="3024" y="19008"/>
                  <a:pt x="2980" y="18840"/>
                  <a:pt x="3050" y="18676"/>
                </a:cubicBezTo>
                <a:cubicBezTo>
                  <a:pt x="3111" y="18579"/>
                  <a:pt x="3207" y="18497"/>
                  <a:pt x="3320" y="18420"/>
                </a:cubicBezTo>
                <a:cubicBezTo>
                  <a:pt x="3390" y="18385"/>
                  <a:pt x="3468" y="18349"/>
                  <a:pt x="3547" y="18318"/>
                </a:cubicBezTo>
                <a:cubicBezTo>
                  <a:pt x="3512" y="18328"/>
                  <a:pt x="3547" y="18308"/>
                  <a:pt x="3590" y="18298"/>
                </a:cubicBezTo>
                <a:cubicBezTo>
                  <a:pt x="3599" y="18298"/>
                  <a:pt x="3599" y="18293"/>
                  <a:pt x="3608" y="18293"/>
                </a:cubicBezTo>
                <a:cubicBezTo>
                  <a:pt x="3590" y="18298"/>
                  <a:pt x="3564" y="18308"/>
                  <a:pt x="3547" y="18318"/>
                </a:cubicBezTo>
                <a:cubicBezTo>
                  <a:pt x="3564" y="18313"/>
                  <a:pt x="3590" y="18303"/>
                  <a:pt x="3634" y="18287"/>
                </a:cubicBezTo>
                <a:cubicBezTo>
                  <a:pt x="3625" y="18287"/>
                  <a:pt x="3616" y="18293"/>
                  <a:pt x="3608" y="18293"/>
                </a:cubicBezTo>
                <a:cubicBezTo>
                  <a:pt x="3634" y="18282"/>
                  <a:pt x="3660" y="18272"/>
                  <a:pt x="3686" y="18262"/>
                </a:cubicBezTo>
                <a:cubicBezTo>
                  <a:pt x="3669" y="18272"/>
                  <a:pt x="3651" y="18277"/>
                  <a:pt x="3634" y="18282"/>
                </a:cubicBezTo>
                <a:cubicBezTo>
                  <a:pt x="3695" y="18267"/>
                  <a:pt x="3756" y="18247"/>
                  <a:pt x="3817" y="18231"/>
                </a:cubicBezTo>
                <a:cubicBezTo>
                  <a:pt x="3852" y="18226"/>
                  <a:pt x="3878" y="18221"/>
                  <a:pt x="3913" y="18216"/>
                </a:cubicBezTo>
                <a:cubicBezTo>
                  <a:pt x="3922" y="18216"/>
                  <a:pt x="3922" y="18216"/>
                  <a:pt x="3930" y="18216"/>
                </a:cubicBezTo>
                <a:cubicBezTo>
                  <a:pt x="4122" y="18201"/>
                  <a:pt x="4314" y="18185"/>
                  <a:pt x="4514" y="18175"/>
                </a:cubicBezTo>
                <a:cubicBezTo>
                  <a:pt x="4549" y="18175"/>
                  <a:pt x="4628" y="18170"/>
                  <a:pt x="4689" y="18165"/>
                </a:cubicBezTo>
                <a:cubicBezTo>
                  <a:pt x="4758" y="18160"/>
                  <a:pt x="4828" y="18160"/>
                  <a:pt x="4889" y="18154"/>
                </a:cubicBezTo>
                <a:cubicBezTo>
                  <a:pt x="5351" y="18134"/>
                  <a:pt x="5822" y="18124"/>
                  <a:pt x="6284" y="18119"/>
                </a:cubicBezTo>
                <a:cubicBezTo>
                  <a:pt x="6345" y="18119"/>
                  <a:pt x="6406" y="18119"/>
                  <a:pt x="6467" y="18119"/>
                </a:cubicBezTo>
                <a:cubicBezTo>
                  <a:pt x="6484" y="18119"/>
                  <a:pt x="6493" y="18119"/>
                  <a:pt x="6502" y="18119"/>
                </a:cubicBezTo>
                <a:cubicBezTo>
                  <a:pt x="6554" y="18119"/>
                  <a:pt x="6615" y="18119"/>
                  <a:pt x="6667" y="18119"/>
                </a:cubicBezTo>
                <a:cubicBezTo>
                  <a:pt x="6903" y="18119"/>
                  <a:pt x="7147" y="18124"/>
                  <a:pt x="7382" y="18129"/>
                </a:cubicBezTo>
                <a:cubicBezTo>
                  <a:pt x="7609" y="18134"/>
                  <a:pt x="7835" y="18144"/>
                  <a:pt x="8062" y="18149"/>
                </a:cubicBezTo>
                <a:cubicBezTo>
                  <a:pt x="8167" y="18154"/>
                  <a:pt x="8280" y="18160"/>
                  <a:pt x="8384" y="18165"/>
                </a:cubicBezTo>
                <a:cubicBezTo>
                  <a:pt x="8445" y="18170"/>
                  <a:pt x="8507" y="18170"/>
                  <a:pt x="8559" y="18175"/>
                </a:cubicBezTo>
                <a:cubicBezTo>
                  <a:pt x="8559" y="18175"/>
                  <a:pt x="8559" y="18175"/>
                  <a:pt x="8559" y="18175"/>
                </a:cubicBezTo>
                <a:cubicBezTo>
                  <a:pt x="9474" y="18236"/>
                  <a:pt x="10389" y="18318"/>
                  <a:pt x="11296" y="18436"/>
                </a:cubicBezTo>
                <a:cubicBezTo>
                  <a:pt x="11400" y="18451"/>
                  <a:pt x="11496" y="18461"/>
                  <a:pt x="11601" y="18477"/>
                </a:cubicBezTo>
                <a:cubicBezTo>
                  <a:pt x="11679" y="18487"/>
                  <a:pt x="11749" y="18497"/>
                  <a:pt x="11828" y="18512"/>
                </a:cubicBezTo>
                <a:cubicBezTo>
                  <a:pt x="12054" y="18548"/>
                  <a:pt x="12272" y="18589"/>
                  <a:pt x="12499" y="18630"/>
                </a:cubicBezTo>
                <a:cubicBezTo>
                  <a:pt x="12612" y="18651"/>
                  <a:pt x="12725" y="18676"/>
                  <a:pt x="12830" y="18702"/>
                </a:cubicBezTo>
                <a:cubicBezTo>
                  <a:pt x="12734" y="18722"/>
                  <a:pt x="12656" y="18748"/>
                  <a:pt x="12577" y="1876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838201" y="1825625"/>
            <a:ext cx="702049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0" type="dt"/>
          </p:nvPr>
        </p:nvSpPr>
        <p:spPr>
          <a:xfrm>
            <a:off x="838200" y="6356351"/>
            <a:ext cx="11125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1" type="ftr"/>
          </p:nvPr>
        </p:nvSpPr>
        <p:spPr>
          <a:xfrm>
            <a:off x="2062448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6288976" y="6356351"/>
            <a:ext cx="15697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8610601" y="1"/>
            <a:ext cx="2995083" cy="2186456"/>
          </a:xfrm>
          <a:custGeom>
            <a:rect b="b" l="l" r="r" t="t"/>
            <a:pathLst>
              <a:path extrusionOk="0" h="2592443" w="2740989">
                <a:moveTo>
                  <a:pt x="294771" y="0"/>
                </a:moveTo>
                <a:lnTo>
                  <a:pt x="2517448" y="0"/>
                </a:lnTo>
                <a:lnTo>
                  <a:pt x="2475974" y="148274"/>
                </a:lnTo>
                <a:cubicBezTo>
                  <a:pt x="2452373" y="231906"/>
                  <a:pt x="2428971" y="315488"/>
                  <a:pt x="2406946" y="399008"/>
                </a:cubicBezTo>
                <a:cubicBezTo>
                  <a:pt x="2230743" y="1063665"/>
                  <a:pt x="2142642" y="1741388"/>
                  <a:pt x="2738941" y="2394847"/>
                </a:cubicBezTo>
                <a:cubicBezTo>
                  <a:pt x="2766106" y="2424242"/>
                  <a:pt x="2515311" y="2452005"/>
                  <a:pt x="2447619" y="2462969"/>
                </a:cubicBezTo>
                <a:cubicBezTo>
                  <a:pt x="2203579" y="2499830"/>
                  <a:pt x="1925766" y="2521993"/>
                  <a:pt x="1661462" y="2543923"/>
                </a:cubicBezTo>
                <a:cubicBezTo>
                  <a:pt x="1403913" y="2564220"/>
                  <a:pt x="1112591" y="2582650"/>
                  <a:pt x="841385" y="2590115"/>
                </a:cubicBezTo>
                <a:cubicBezTo>
                  <a:pt x="814368" y="2590115"/>
                  <a:pt x="488980" y="2601080"/>
                  <a:pt x="461963" y="2575418"/>
                </a:cubicBezTo>
                <a:cubicBezTo>
                  <a:pt x="394125" y="2494231"/>
                  <a:pt x="326433" y="2415144"/>
                  <a:pt x="272104" y="2334191"/>
                </a:cubicBezTo>
                <a:cubicBezTo>
                  <a:pt x="-168402" y="1671399"/>
                  <a:pt x="14701" y="995543"/>
                  <a:pt x="204413" y="329019"/>
                </a:cubicBezTo>
                <a:cubicBezTo>
                  <a:pt x="228127" y="245266"/>
                  <a:pt x="252054" y="161338"/>
                  <a:pt x="274990" y="7728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>
            <p:ph idx="2" type="pic"/>
          </p:nvPr>
        </p:nvSpPr>
        <p:spPr>
          <a:xfrm>
            <a:off x="8610602" y="1"/>
            <a:ext cx="2995081" cy="21864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60" name="Google Shape;160;p19"/>
          <p:cNvGrpSpPr/>
          <p:nvPr/>
        </p:nvGrpSpPr>
        <p:grpSpPr>
          <a:xfrm>
            <a:off x="5" y="0"/>
            <a:ext cx="8637932" cy="3662408"/>
            <a:chOff x="71564500" y="15671798"/>
            <a:chExt cx="6478449" cy="3662408"/>
          </a:xfrm>
        </p:grpSpPr>
        <p:sp>
          <p:nvSpPr>
            <p:cNvPr id="161" name="Google Shape;161;p19"/>
            <p:cNvSpPr/>
            <p:nvPr/>
          </p:nvSpPr>
          <p:spPr>
            <a:xfrm>
              <a:off x="74028300" y="15671800"/>
              <a:ext cx="574421" cy="3469993"/>
            </a:xfrm>
            <a:custGeom>
              <a:rect b="b" l="l" r="r" t="t"/>
              <a:pathLst>
                <a:path extrusionOk="0" h="21563" w="20875">
                  <a:moveTo>
                    <a:pt x="3554" y="3204"/>
                  </a:moveTo>
                  <a:cubicBezTo>
                    <a:pt x="6277" y="6069"/>
                    <a:pt x="4892" y="8989"/>
                    <a:pt x="3600" y="11861"/>
                  </a:cubicBezTo>
                  <a:cubicBezTo>
                    <a:pt x="2308" y="14718"/>
                    <a:pt x="1061" y="17615"/>
                    <a:pt x="4061" y="20456"/>
                  </a:cubicBezTo>
                  <a:cubicBezTo>
                    <a:pt x="4431" y="20803"/>
                    <a:pt x="4892" y="21142"/>
                    <a:pt x="5354" y="21490"/>
                  </a:cubicBezTo>
                  <a:cubicBezTo>
                    <a:pt x="5538" y="21600"/>
                    <a:pt x="7754" y="21553"/>
                    <a:pt x="7938" y="21553"/>
                  </a:cubicBezTo>
                  <a:cubicBezTo>
                    <a:pt x="9785" y="21521"/>
                    <a:pt x="11769" y="21442"/>
                    <a:pt x="13523" y="21355"/>
                  </a:cubicBezTo>
                  <a:cubicBezTo>
                    <a:pt x="15323" y="21261"/>
                    <a:pt x="17215" y="21166"/>
                    <a:pt x="18877" y="21008"/>
                  </a:cubicBezTo>
                  <a:cubicBezTo>
                    <a:pt x="19338" y="20961"/>
                    <a:pt x="21046" y="20842"/>
                    <a:pt x="20861" y="20716"/>
                  </a:cubicBezTo>
                  <a:cubicBezTo>
                    <a:pt x="16800" y="17915"/>
                    <a:pt x="17400" y="15010"/>
                    <a:pt x="18600" y="12161"/>
                  </a:cubicBezTo>
                  <a:cubicBezTo>
                    <a:pt x="19800" y="9297"/>
                    <a:pt x="21600" y="6416"/>
                    <a:pt x="19892" y="3543"/>
                  </a:cubicBezTo>
                  <a:cubicBezTo>
                    <a:pt x="19154" y="2352"/>
                    <a:pt x="17585" y="1176"/>
                    <a:pt x="16292" y="0"/>
                  </a:cubicBezTo>
                  <a:lnTo>
                    <a:pt x="0" y="0"/>
                  </a:lnTo>
                  <a:cubicBezTo>
                    <a:pt x="1107" y="1065"/>
                    <a:pt x="2538" y="2131"/>
                    <a:pt x="3554" y="32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73393300" y="15671800"/>
              <a:ext cx="434337" cy="3395428"/>
            </a:xfrm>
            <a:custGeom>
              <a:rect b="b" l="l" r="r" t="t"/>
              <a:pathLst>
                <a:path extrusionOk="0" h="21444" w="21600">
                  <a:moveTo>
                    <a:pt x="379" y="1091"/>
                  </a:moveTo>
                  <a:cubicBezTo>
                    <a:pt x="505" y="4267"/>
                    <a:pt x="252" y="7443"/>
                    <a:pt x="189" y="10628"/>
                  </a:cubicBezTo>
                  <a:cubicBezTo>
                    <a:pt x="126" y="13812"/>
                    <a:pt x="63" y="16996"/>
                    <a:pt x="0" y="20188"/>
                  </a:cubicBezTo>
                  <a:cubicBezTo>
                    <a:pt x="0" y="20581"/>
                    <a:pt x="0" y="20966"/>
                    <a:pt x="0" y="21359"/>
                  </a:cubicBezTo>
                  <a:cubicBezTo>
                    <a:pt x="0" y="21600"/>
                    <a:pt x="10295" y="21255"/>
                    <a:pt x="11179" y="21223"/>
                  </a:cubicBezTo>
                  <a:cubicBezTo>
                    <a:pt x="13642" y="21127"/>
                    <a:pt x="16232" y="21031"/>
                    <a:pt x="18506" y="20870"/>
                  </a:cubicBezTo>
                  <a:cubicBezTo>
                    <a:pt x="19327" y="20814"/>
                    <a:pt x="21221" y="20718"/>
                    <a:pt x="21221" y="20573"/>
                  </a:cubicBezTo>
                  <a:cubicBezTo>
                    <a:pt x="21285" y="17389"/>
                    <a:pt x="21348" y="14205"/>
                    <a:pt x="21411" y="11013"/>
                  </a:cubicBezTo>
                  <a:cubicBezTo>
                    <a:pt x="21474" y="7844"/>
                    <a:pt x="21537" y="4676"/>
                    <a:pt x="21600" y="1500"/>
                  </a:cubicBezTo>
                  <a:cubicBezTo>
                    <a:pt x="21600" y="1003"/>
                    <a:pt x="21600" y="497"/>
                    <a:pt x="21600" y="0"/>
                  </a:cubicBezTo>
                  <a:lnTo>
                    <a:pt x="253" y="0"/>
                  </a:lnTo>
                  <a:cubicBezTo>
                    <a:pt x="315" y="361"/>
                    <a:pt x="379" y="722"/>
                    <a:pt x="379" y="10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72136000" y="15671800"/>
              <a:ext cx="602607" cy="3307139"/>
            </a:xfrm>
            <a:custGeom>
              <a:rect b="b" l="l" r="r" t="t"/>
              <a:pathLst>
                <a:path extrusionOk="0" h="21584" w="21442">
                  <a:moveTo>
                    <a:pt x="2124" y="1716"/>
                  </a:moveTo>
                  <a:cubicBezTo>
                    <a:pt x="5242" y="4758"/>
                    <a:pt x="5784" y="7866"/>
                    <a:pt x="5694" y="10957"/>
                  </a:cubicBezTo>
                  <a:cubicBezTo>
                    <a:pt x="5603" y="14057"/>
                    <a:pt x="4880" y="17166"/>
                    <a:pt x="5332" y="20266"/>
                  </a:cubicBezTo>
                  <a:cubicBezTo>
                    <a:pt x="5378" y="20647"/>
                    <a:pt x="5468" y="21028"/>
                    <a:pt x="5558" y="21409"/>
                  </a:cubicBezTo>
                  <a:cubicBezTo>
                    <a:pt x="5604" y="21525"/>
                    <a:pt x="7818" y="21559"/>
                    <a:pt x="7953" y="21559"/>
                  </a:cubicBezTo>
                  <a:cubicBezTo>
                    <a:pt x="9761" y="21600"/>
                    <a:pt x="11749" y="21583"/>
                    <a:pt x="13557" y="21559"/>
                  </a:cubicBezTo>
                  <a:cubicBezTo>
                    <a:pt x="15409" y="21534"/>
                    <a:pt x="17307" y="21501"/>
                    <a:pt x="19115" y="21401"/>
                  </a:cubicBezTo>
                  <a:cubicBezTo>
                    <a:pt x="19612" y="21376"/>
                    <a:pt x="21374" y="21318"/>
                    <a:pt x="21329" y="21186"/>
                  </a:cubicBezTo>
                  <a:cubicBezTo>
                    <a:pt x="20561" y="18086"/>
                    <a:pt x="21193" y="14986"/>
                    <a:pt x="21374" y="11886"/>
                  </a:cubicBezTo>
                  <a:cubicBezTo>
                    <a:pt x="21600" y="8802"/>
                    <a:pt x="21374" y="5711"/>
                    <a:pt x="18889" y="2661"/>
                  </a:cubicBezTo>
                  <a:cubicBezTo>
                    <a:pt x="18166" y="1765"/>
                    <a:pt x="17172" y="879"/>
                    <a:pt x="16042" y="0"/>
                  </a:cubicBezTo>
                  <a:lnTo>
                    <a:pt x="0" y="0"/>
                  </a:lnTo>
                  <a:cubicBezTo>
                    <a:pt x="814" y="572"/>
                    <a:pt x="1537" y="1136"/>
                    <a:pt x="2124" y="17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77292200" y="15671800"/>
              <a:ext cx="750749" cy="3662406"/>
            </a:xfrm>
            <a:custGeom>
              <a:rect b="b" l="l" r="r" t="t"/>
              <a:pathLst>
                <a:path extrusionOk="0" h="21361" w="20661">
                  <a:moveTo>
                    <a:pt x="105" y="511"/>
                  </a:moveTo>
                  <a:cubicBezTo>
                    <a:pt x="489" y="2059"/>
                    <a:pt x="979" y="3615"/>
                    <a:pt x="1992" y="5148"/>
                  </a:cubicBezTo>
                  <a:cubicBezTo>
                    <a:pt x="2971" y="6689"/>
                    <a:pt x="4718" y="8178"/>
                    <a:pt x="6536" y="9681"/>
                  </a:cubicBezTo>
                  <a:cubicBezTo>
                    <a:pt x="8318" y="11185"/>
                    <a:pt x="9716" y="12689"/>
                    <a:pt x="10066" y="14237"/>
                  </a:cubicBezTo>
                  <a:cubicBezTo>
                    <a:pt x="10415" y="15763"/>
                    <a:pt x="9996" y="17296"/>
                    <a:pt x="9192" y="18815"/>
                  </a:cubicBezTo>
                  <a:cubicBezTo>
                    <a:pt x="8982" y="19200"/>
                    <a:pt x="8738" y="19593"/>
                    <a:pt x="8493" y="19978"/>
                  </a:cubicBezTo>
                  <a:cubicBezTo>
                    <a:pt x="8388" y="20156"/>
                    <a:pt x="9681" y="20444"/>
                    <a:pt x="10136" y="20541"/>
                  </a:cubicBezTo>
                  <a:cubicBezTo>
                    <a:pt x="11185" y="20770"/>
                    <a:pt x="12618" y="20985"/>
                    <a:pt x="13981" y="21119"/>
                  </a:cubicBezTo>
                  <a:cubicBezTo>
                    <a:pt x="15134" y="21237"/>
                    <a:pt x="18769" y="21600"/>
                    <a:pt x="19049" y="21119"/>
                  </a:cubicBezTo>
                  <a:cubicBezTo>
                    <a:pt x="21041" y="18044"/>
                    <a:pt x="21600" y="14963"/>
                    <a:pt x="18315" y="11919"/>
                  </a:cubicBezTo>
                  <a:cubicBezTo>
                    <a:pt x="16672" y="10400"/>
                    <a:pt x="14575" y="8904"/>
                    <a:pt x="13317" y="7363"/>
                  </a:cubicBezTo>
                  <a:cubicBezTo>
                    <a:pt x="12058" y="5837"/>
                    <a:pt x="11429" y="4289"/>
                    <a:pt x="10975" y="2741"/>
                  </a:cubicBezTo>
                  <a:cubicBezTo>
                    <a:pt x="10695" y="1830"/>
                    <a:pt x="10450" y="911"/>
                    <a:pt x="10241" y="0"/>
                  </a:cubicBezTo>
                  <a:lnTo>
                    <a:pt x="0" y="0"/>
                  </a:lnTo>
                  <a:cubicBezTo>
                    <a:pt x="35" y="170"/>
                    <a:pt x="70" y="341"/>
                    <a:pt x="105" y="5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74777600" y="15671798"/>
              <a:ext cx="579550" cy="3480918"/>
            </a:xfrm>
            <a:custGeom>
              <a:rect b="b" l="l" r="r" t="t"/>
              <a:pathLst>
                <a:path extrusionOk="0" h="21560" w="20034">
                  <a:moveTo>
                    <a:pt x="1273" y="1817"/>
                  </a:moveTo>
                  <a:cubicBezTo>
                    <a:pt x="3249" y="4633"/>
                    <a:pt x="5268" y="7449"/>
                    <a:pt x="6849" y="10273"/>
                  </a:cubicBezTo>
                  <a:cubicBezTo>
                    <a:pt x="7639" y="11673"/>
                    <a:pt x="8341" y="13073"/>
                    <a:pt x="8868" y="14473"/>
                  </a:cubicBezTo>
                  <a:cubicBezTo>
                    <a:pt x="9132" y="15181"/>
                    <a:pt x="9307" y="15889"/>
                    <a:pt x="9263" y="16597"/>
                  </a:cubicBezTo>
                  <a:cubicBezTo>
                    <a:pt x="9263" y="16935"/>
                    <a:pt x="9395" y="17305"/>
                    <a:pt x="9088" y="17636"/>
                  </a:cubicBezTo>
                  <a:cubicBezTo>
                    <a:pt x="9263" y="17462"/>
                    <a:pt x="9088" y="17620"/>
                    <a:pt x="9044" y="17706"/>
                  </a:cubicBezTo>
                  <a:cubicBezTo>
                    <a:pt x="9000" y="17785"/>
                    <a:pt x="8956" y="17872"/>
                    <a:pt x="8912" y="17950"/>
                  </a:cubicBezTo>
                  <a:cubicBezTo>
                    <a:pt x="8824" y="18131"/>
                    <a:pt x="8693" y="18304"/>
                    <a:pt x="8561" y="18485"/>
                  </a:cubicBezTo>
                  <a:cubicBezTo>
                    <a:pt x="8297" y="18823"/>
                    <a:pt x="7946" y="19169"/>
                    <a:pt x="7507" y="19500"/>
                  </a:cubicBezTo>
                  <a:cubicBezTo>
                    <a:pt x="6717" y="20105"/>
                    <a:pt x="9088" y="20876"/>
                    <a:pt x="11678" y="21246"/>
                  </a:cubicBezTo>
                  <a:cubicBezTo>
                    <a:pt x="12732" y="21395"/>
                    <a:pt x="14224" y="21600"/>
                    <a:pt x="15629" y="21553"/>
                  </a:cubicBezTo>
                  <a:cubicBezTo>
                    <a:pt x="16902" y="21513"/>
                    <a:pt x="17693" y="21364"/>
                    <a:pt x="18000" y="21136"/>
                  </a:cubicBezTo>
                  <a:cubicBezTo>
                    <a:pt x="21600" y="18320"/>
                    <a:pt x="19624" y="15354"/>
                    <a:pt x="18132" y="12515"/>
                  </a:cubicBezTo>
                  <a:cubicBezTo>
                    <a:pt x="16639" y="9675"/>
                    <a:pt x="14707" y="6843"/>
                    <a:pt x="12732" y="4020"/>
                  </a:cubicBezTo>
                  <a:cubicBezTo>
                    <a:pt x="11810" y="2682"/>
                    <a:pt x="10844" y="1337"/>
                    <a:pt x="9922" y="0"/>
                  </a:cubicBezTo>
                  <a:lnTo>
                    <a:pt x="0" y="0"/>
                  </a:lnTo>
                  <a:cubicBezTo>
                    <a:pt x="395" y="614"/>
                    <a:pt x="834" y="1211"/>
                    <a:pt x="1273" y="18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71564500" y="15671800"/>
              <a:ext cx="626798" cy="3409889"/>
            </a:xfrm>
            <a:custGeom>
              <a:rect b="b" l="l" r="r" t="t"/>
              <a:pathLst>
                <a:path extrusionOk="0" h="21424" w="21194">
                  <a:moveTo>
                    <a:pt x="43" y="9463"/>
                  </a:moveTo>
                  <a:cubicBezTo>
                    <a:pt x="86" y="9543"/>
                    <a:pt x="129" y="9631"/>
                    <a:pt x="172" y="9711"/>
                  </a:cubicBezTo>
                  <a:cubicBezTo>
                    <a:pt x="1803" y="12815"/>
                    <a:pt x="4079" y="15911"/>
                    <a:pt x="6398" y="18999"/>
                  </a:cubicBezTo>
                  <a:cubicBezTo>
                    <a:pt x="6699" y="19382"/>
                    <a:pt x="6999" y="19765"/>
                    <a:pt x="7257" y="20148"/>
                  </a:cubicBezTo>
                  <a:cubicBezTo>
                    <a:pt x="7729" y="20746"/>
                    <a:pt x="11594" y="21177"/>
                    <a:pt x="14429" y="21329"/>
                  </a:cubicBezTo>
                  <a:cubicBezTo>
                    <a:pt x="15974" y="21416"/>
                    <a:pt x="21600" y="21600"/>
                    <a:pt x="21171" y="20986"/>
                  </a:cubicBezTo>
                  <a:cubicBezTo>
                    <a:pt x="18809" y="17898"/>
                    <a:pt x="16490" y="14810"/>
                    <a:pt x="14686" y="11706"/>
                  </a:cubicBezTo>
                  <a:cubicBezTo>
                    <a:pt x="12883" y="8610"/>
                    <a:pt x="11723" y="5498"/>
                    <a:pt x="11551" y="2378"/>
                  </a:cubicBezTo>
                  <a:cubicBezTo>
                    <a:pt x="11509" y="1580"/>
                    <a:pt x="11509" y="790"/>
                    <a:pt x="11423" y="0"/>
                  </a:cubicBezTo>
                  <a:lnTo>
                    <a:pt x="0" y="0"/>
                  </a:lnTo>
                  <a:lnTo>
                    <a:pt x="0" y="9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5399900" y="15671798"/>
              <a:ext cx="538017" cy="3456481"/>
            </a:xfrm>
            <a:custGeom>
              <a:rect b="b" l="l" r="r" t="t"/>
              <a:pathLst>
                <a:path extrusionOk="0" h="21589" w="21531">
                  <a:moveTo>
                    <a:pt x="1626" y="1713"/>
                  </a:moveTo>
                  <a:cubicBezTo>
                    <a:pt x="2643" y="3244"/>
                    <a:pt x="2846" y="4791"/>
                    <a:pt x="3151" y="6330"/>
                  </a:cubicBezTo>
                  <a:cubicBezTo>
                    <a:pt x="3456" y="7877"/>
                    <a:pt x="3609" y="9424"/>
                    <a:pt x="3710" y="10978"/>
                  </a:cubicBezTo>
                  <a:cubicBezTo>
                    <a:pt x="3863" y="14080"/>
                    <a:pt x="3761" y="17174"/>
                    <a:pt x="3558" y="20275"/>
                  </a:cubicBezTo>
                  <a:cubicBezTo>
                    <a:pt x="3558" y="20656"/>
                    <a:pt x="3507" y="21045"/>
                    <a:pt x="3507" y="21425"/>
                  </a:cubicBezTo>
                  <a:cubicBezTo>
                    <a:pt x="3507" y="21537"/>
                    <a:pt x="6099" y="21568"/>
                    <a:pt x="6201" y="21568"/>
                  </a:cubicBezTo>
                  <a:cubicBezTo>
                    <a:pt x="8234" y="21600"/>
                    <a:pt x="10470" y="21592"/>
                    <a:pt x="12503" y="21568"/>
                  </a:cubicBezTo>
                  <a:cubicBezTo>
                    <a:pt x="14586" y="21544"/>
                    <a:pt x="16721" y="21513"/>
                    <a:pt x="18754" y="21418"/>
                  </a:cubicBezTo>
                  <a:cubicBezTo>
                    <a:pt x="19313" y="21394"/>
                    <a:pt x="21244" y="21338"/>
                    <a:pt x="21244" y="21211"/>
                  </a:cubicBezTo>
                  <a:cubicBezTo>
                    <a:pt x="21447" y="18110"/>
                    <a:pt x="21600" y="15016"/>
                    <a:pt x="21498" y="11915"/>
                  </a:cubicBezTo>
                  <a:cubicBezTo>
                    <a:pt x="21397" y="8837"/>
                    <a:pt x="21295" y="5743"/>
                    <a:pt x="20024" y="2665"/>
                  </a:cubicBezTo>
                  <a:cubicBezTo>
                    <a:pt x="19669" y="1769"/>
                    <a:pt x="18957" y="880"/>
                    <a:pt x="17991" y="0"/>
                  </a:cubicBezTo>
                  <a:lnTo>
                    <a:pt x="0" y="0"/>
                  </a:lnTo>
                  <a:cubicBezTo>
                    <a:pt x="661" y="571"/>
                    <a:pt x="1271" y="1134"/>
                    <a:pt x="1626" y="17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72834500" y="15671800"/>
              <a:ext cx="447492" cy="3180289"/>
            </a:xfrm>
            <a:custGeom>
              <a:rect b="b" l="l" r="r" t="t"/>
              <a:pathLst>
                <a:path extrusionOk="0" h="21481" w="20967">
                  <a:moveTo>
                    <a:pt x="59" y="69"/>
                  </a:moveTo>
                  <a:cubicBezTo>
                    <a:pt x="2320" y="3148"/>
                    <a:pt x="4046" y="6245"/>
                    <a:pt x="4701" y="9342"/>
                  </a:cubicBezTo>
                  <a:cubicBezTo>
                    <a:pt x="5058" y="10894"/>
                    <a:pt x="5117" y="12438"/>
                    <a:pt x="4820" y="13991"/>
                  </a:cubicBezTo>
                  <a:cubicBezTo>
                    <a:pt x="4582" y="15501"/>
                    <a:pt x="3630" y="17036"/>
                    <a:pt x="5058" y="18538"/>
                  </a:cubicBezTo>
                  <a:cubicBezTo>
                    <a:pt x="5474" y="18984"/>
                    <a:pt x="6010" y="19421"/>
                    <a:pt x="6783" y="19859"/>
                  </a:cubicBezTo>
                  <a:cubicBezTo>
                    <a:pt x="7438" y="20227"/>
                    <a:pt x="8747" y="20596"/>
                    <a:pt x="10473" y="20888"/>
                  </a:cubicBezTo>
                  <a:cubicBezTo>
                    <a:pt x="11722" y="21102"/>
                    <a:pt x="13864" y="21403"/>
                    <a:pt x="15947" y="21463"/>
                  </a:cubicBezTo>
                  <a:cubicBezTo>
                    <a:pt x="20529" y="21600"/>
                    <a:pt x="21600" y="20948"/>
                    <a:pt x="20648" y="20425"/>
                  </a:cubicBezTo>
                  <a:cubicBezTo>
                    <a:pt x="20350" y="20253"/>
                    <a:pt x="20053" y="20082"/>
                    <a:pt x="19815" y="19910"/>
                  </a:cubicBezTo>
                  <a:cubicBezTo>
                    <a:pt x="19696" y="19824"/>
                    <a:pt x="19577" y="19747"/>
                    <a:pt x="19517" y="19661"/>
                  </a:cubicBezTo>
                  <a:cubicBezTo>
                    <a:pt x="19517" y="19627"/>
                    <a:pt x="19458" y="19593"/>
                    <a:pt x="19458" y="19584"/>
                  </a:cubicBezTo>
                  <a:cubicBezTo>
                    <a:pt x="19160" y="19215"/>
                    <a:pt x="18982" y="18846"/>
                    <a:pt x="18863" y="18486"/>
                  </a:cubicBezTo>
                  <a:cubicBezTo>
                    <a:pt x="18684" y="17748"/>
                    <a:pt x="18922" y="17002"/>
                    <a:pt x="19101" y="16264"/>
                  </a:cubicBezTo>
                  <a:cubicBezTo>
                    <a:pt x="19517" y="14720"/>
                    <a:pt x="19577" y="13176"/>
                    <a:pt x="19398" y="11632"/>
                  </a:cubicBezTo>
                  <a:cubicBezTo>
                    <a:pt x="18982" y="8552"/>
                    <a:pt x="17435" y="5473"/>
                    <a:pt x="15352" y="2402"/>
                  </a:cubicBezTo>
                  <a:cubicBezTo>
                    <a:pt x="14817" y="1604"/>
                    <a:pt x="14222" y="798"/>
                    <a:pt x="13567" y="0"/>
                  </a:cubicBezTo>
                  <a:lnTo>
                    <a:pt x="0" y="0"/>
                  </a:lnTo>
                  <a:cubicBezTo>
                    <a:pt x="59" y="17"/>
                    <a:pt x="59" y="43"/>
                    <a:pt x="5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76796900" y="15671800"/>
              <a:ext cx="513079" cy="3557572"/>
            </a:xfrm>
            <a:custGeom>
              <a:rect b="b" l="l" r="r" t="t"/>
              <a:pathLst>
                <a:path extrusionOk="0" h="21586" w="21441">
                  <a:moveTo>
                    <a:pt x="903" y="732"/>
                  </a:moveTo>
                  <a:cubicBezTo>
                    <a:pt x="2017" y="1973"/>
                    <a:pt x="2229" y="3221"/>
                    <a:pt x="2601" y="4469"/>
                  </a:cubicBezTo>
                  <a:cubicBezTo>
                    <a:pt x="2973" y="5780"/>
                    <a:pt x="3185" y="7097"/>
                    <a:pt x="3344" y="8407"/>
                  </a:cubicBezTo>
                  <a:cubicBezTo>
                    <a:pt x="3662" y="11020"/>
                    <a:pt x="3609" y="13632"/>
                    <a:pt x="3238" y="16237"/>
                  </a:cubicBezTo>
                  <a:cubicBezTo>
                    <a:pt x="3025" y="17716"/>
                    <a:pt x="2654" y="19188"/>
                    <a:pt x="2176" y="20668"/>
                  </a:cubicBezTo>
                  <a:cubicBezTo>
                    <a:pt x="2123" y="20845"/>
                    <a:pt x="3344" y="20968"/>
                    <a:pt x="4246" y="21053"/>
                  </a:cubicBezTo>
                  <a:cubicBezTo>
                    <a:pt x="5997" y="21222"/>
                    <a:pt x="8279" y="21353"/>
                    <a:pt x="10349" y="21430"/>
                  </a:cubicBezTo>
                  <a:cubicBezTo>
                    <a:pt x="12419" y="21515"/>
                    <a:pt x="14701" y="21600"/>
                    <a:pt x="16877" y="21585"/>
                  </a:cubicBezTo>
                  <a:cubicBezTo>
                    <a:pt x="17620" y="21577"/>
                    <a:pt x="20008" y="21585"/>
                    <a:pt x="20061" y="21423"/>
                  </a:cubicBezTo>
                  <a:cubicBezTo>
                    <a:pt x="21176" y="17909"/>
                    <a:pt x="21600" y="14379"/>
                    <a:pt x="21388" y="10866"/>
                  </a:cubicBezTo>
                  <a:cubicBezTo>
                    <a:pt x="21282" y="9109"/>
                    <a:pt x="21016" y="7344"/>
                    <a:pt x="20539" y="5587"/>
                  </a:cubicBezTo>
                  <a:cubicBezTo>
                    <a:pt x="20114" y="3876"/>
                    <a:pt x="20061" y="2135"/>
                    <a:pt x="17567" y="455"/>
                  </a:cubicBezTo>
                  <a:cubicBezTo>
                    <a:pt x="17354" y="301"/>
                    <a:pt x="17089" y="146"/>
                    <a:pt x="16770" y="0"/>
                  </a:cubicBezTo>
                  <a:lnTo>
                    <a:pt x="0" y="0"/>
                  </a:lnTo>
                  <a:cubicBezTo>
                    <a:pt x="319" y="239"/>
                    <a:pt x="637" y="485"/>
                    <a:pt x="903" y="7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75933300" y="15671800"/>
              <a:ext cx="772577" cy="3660527"/>
            </a:xfrm>
            <a:custGeom>
              <a:rect b="b" l="l" r="r" t="t"/>
              <a:pathLst>
                <a:path extrusionOk="0" h="21453" w="21228">
                  <a:moveTo>
                    <a:pt x="1361" y="2211"/>
                  </a:moveTo>
                  <a:cubicBezTo>
                    <a:pt x="2547" y="3610"/>
                    <a:pt x="4117" y="5002"/>
                    <a:pt x="5478" y="6394"/>
                  </a:cubicBezTo>
                  <a:cubicBezTo>
                    <a:pt x="6839" y="7800"/>
                    <a:pt x="7886" y="9215"/>
                    <a:pt x="8619" y="10644"/>
                  </a:cubicBezTo>
                  <a:cubicBezTo>
                    <a:pt x="10085" y="13480"/>
                    <a:pt x="10259" y="16345"/>
                    <a:pt x="9177" y="19188"/>
                  </a:cubicBezTo>
                  <a:cubicBezTo>
                    <a:pt x="9038" y="19546"/>
                    <a:pt x="8898" y="19896"/>
                    <a:pt x="8724" y="20245"/>
                  </a:cubicBezTo>
                  <a:cubicBezTo>
                    <a:pt x="8619" y="20454"/>
                    <a:pt x="9840" y="20737"/>
                    <a:pt x="10468" y="20856"/>
                  </a:cubicBezTo>
                  <a:cubicBezTo>
                    <a:pt x="11585" y="21072"/>
                    <a:pt x="13155" y="21258"/>
                    <a:pt x="14586" y="21354"/>
                  </a:cubicBezTo>
                  <a:cubicBezTo>
                    <a:pt x="16366" y="21466"/>
                    <a:pt x="19785" y="21600"/>
                    <a:pt x="20065" y="21034"/>
                  </a:cubicBezTo>
                  <a:cubicBezTo>
                    <a:pt x="21460" y="18198"/>
                    <a:pt x="21600" y="15333"/>
                    <a:pt x="20483" y="12490"/>
                  </a:cubicBezTo>
                  <a:cubicBezTo>
                    <a:pt x="19925" y="11075"/>
                    <a:pt x="19053" y="9669"/>
                    <a:pt x="17831" y="8269"/>
                  </a:cubicBezTo>
                  <a:cubicBezTo>
                    <a:pt x="16610" y="6855"/>
                    <a:pt x="15040" y="5456"/>
                    <a:pt x="13679" y="4049"/>
                  </a:cubicBezTo>
                  <a:cubicBezTo>
                    <a:pt x="12388" y="2709"/>
                    <a:pt x="11411" y="1362"/>
                    <a:pt x="10922" y="0"/>
                  </a:cubicBezTo>
                  <a:lnTo>
                    <a:pt x="0" y="0"/>
                  </a:lnTo>
                  <a:cubicBezTo>
                    <a:pt x="314" y="737"/>
                    <a:pt x="733" y="1474"/>
                    <a:pt x="1361" y="2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19"/>
          <p:cNvSpPr txBox="1"/>
          <p:nvPr>
            <p:ph type="title"/>
          </p:nvPr>
        </p:nvSpPr>
        <p:spPr>
          <a:xfrm>
            <a:off x="831851" y="3532029"/>
            <a:ext cx="10515600" cy="1728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31851" y="5397214"/>
            <a:ext cx="10515600" cy="69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2000"/>
              <a:buNone/>
              <a:defRPr sz="2000">
                <a:solidFill>
                  <a:srgbClr val="888D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1800"/>
              <a:buNone/>
              <a:defRPr sz="1800">
                <a:solidFill>
                  <a:srgbClr val="888D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5B0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5B0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9"/>
          <p:cNvSpPr txBox="1"/>
          <p:nvPr>
            <p:ph idx="3" type="body"/>
          </p:nvPr>
        </p:nvSpPr>
        <p:spPr>
          <a:xfrm>
            <a:off x="9336616" y="2323055"/>
            <a:ext cx="2269067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4" type="body"/>
          </p:nvPr>
        </p:nvSpPr>
        <p:spPr>
          <a:xfrm>
            <a:off x="9336616" y="2553123"/>
            <a:ext cx="2269067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5" type="body"/>
          </p:nvPr>
        </p:nvSpPr>
        <p:spPr>
          <a:xfrm>
            <a:off x="9336616" y="2783191"/>
            <a:ext cx="2269067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bg>
      <p:bgPr>
        <a:solidFill>
          <a:schemeClr val="accen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0"/>
          <p:cNvGrpSpPr/>
          <p:nvPr/>
        </p:nvGrpSpPr>
        <p:grpSpPr>
          <a:xfrm>
            <a:off x="355600" y="2117925"/>
            <a:ext cx="9302433" cy="4740074"/>
            <a:chOff x="58547000" y="17830798"/>
            <a:chExt cx="6976825" cy="4740074"/>
          </a:xfrm>
        </p:grpSpPr>
        <p:sp>
          <p:nvSpPr>
            <p:cNvPr id="181" name="Google Shape;181;p20"/>
            <p:cNvSpPr/>
            <p:nvPr/>
          </p:nvSpPr>
          <p:spPr>
            <a:xfrm>
              <a:off x="59220100" y="21488398"/>
              <a:ext cx="1937242" cy="1082474"/>
            </a:xfrm>
            <a:custGeom>
              <a:rect b="b" l="l" r="r" t="t"/>
              <a:pathLst>
                <a:path extrusionOk="0" h="21508" w="21479">
                  <a:moveTo>
                    <a:pt x="19944" y="6772"/>
                  </a:moveTo>
                  <a:cubicBezTo>
                    <a:pt x="20409" y="4904"/>
                    <a:pt x="20902" y="3087"/>
                    <a:pt x="21437" y="1296"/>
                  </a:cubicBezTo>
                  <a:cubicBezTo>
                    <a:pt x="21451" y="1144"/>
                    <a:pt x="21465" y="1018"/>
                    <a:pt x="21479" y="867"/>
                  </a:cubicBezTo>
                  <a:cubicBezTo>
                    <a:pt x="21437" y="615"/>
                    <a:pt x="21338" y="463"/>
                    <a:pt x="21197" y="387"/>
                  </a:cubicBezTo>
                  <a:cubicBezTo>
                    <a:pt x="20859" y="85"/>
                    <a:pt x="20493" y="85"/>
                    <a:pt x="20127" y="85"/>
                  </a:cubicBezTo>
                  <a:cubicBezTo>
                    <a:pt x="16002" y="-92"/>
                    <a:pt x="11876" y="9"/>
                    <a:pt x="7750" y="387"/>
                  </a:cubicBezTo>
                  <a:cubicBezTo>
                    <a:pt x="6581" y="488"/>
                    <a:pt x="5427" y="615"/>
                    <a:pt x="4258" y="766"/>
                  </a:cubicBezTo>
                  <a:cubicBezTo>
                    <a:pt x="4258" y="766"/>
                    <a:pt x="4258" y="766"/>
                    <a:pt x="4258" y="766"/>
                  </a:cubicBezTo>
                  <a:cubicBezTo>
                    <a:pt x="4230" y="766"/>
                    <a:pt x="4202" y="741"/>
                    <a:pt x="4160" y="741"/>
                  </a:cubicBezTo>
                  <a:cubicBezTo>
                    <a:pt x="3920" y="640"/>
                    <a:pt x="3681" y="589"/>
                    <a:pt x="3441" y="640"/>
                  </a:cubicBezTo>
                  <a:cubicBezTo>
                    <a:pt x="2836" y="665"/>
                    <a:pt x="2146" y="892"/>
                    <a:pt x="1569" y="1245"/>
                  </a:cubicBezTo>
                  <a:cubicBezTo>
                    <a:pt x="1386" y="1372"/>
                    <a:pt x="1203" y="1498"/>
                    <a:pt x="1020" y="1624"/>
                  </a:cubicBezTo>
                  <a:cubicBezTo>
                    <a:pt x="724" y="1851"/>
                    <a:pt x="470" y="2129"/>
                    <a:pt x="231" y="2507"/>
                  </a:cubicBezTo>
                  <a:cubicBezTo>
                    <a:pt x="34" y="2886"/>
                    <a:pt x="-121" y="3315"/>
                    <a:pt x="132" y="3744"/>
                  </a:cubicBezTo>
                  <a:cubicBezTo>
                    <a:pt x="2414" y="7705"/>
                    <a:pt x="4512" y="11970"/>
                    <a:pt x="6412" y="16512"/>
                  </a:cubicBezTo>
                  <a:cubicBezTo>
                    <a:pt x="6934" y="17748"/>
                    <a:pt x="7426" y="19010"/>
                    <a:pt x="7919" y="20297"/>
                  </a:cubicBezTo>
                  <a:cubicBezTo>
                    <a:pt x="8074" y="20701"/>
                    <a:pt x="8215" y="21104"/>
                    <a:pt x="8370" y="21508"/>
                  </a:cubicBezTo>
                  <a:lnTo>
                    <a:pt x="17128" y="21508"/>
                  </a:lnTo>
                  <a:cubicBezTo>
                    <a:pt x="17818" y="16461"/>
                    <a:pt x="18761" y="11515"/>
                    <a:pt x="19944" y="6772"/>
                  </a:cubicBezTo>
                  <a:close/>
                  <a:moveTo>
                    <a:pt x="11439" y="15048"/>
                  </a:moveTo>
                  <a:cubicBezTo>
                    <a:pt x="10144" y="11843"/>
                    <a:pt x="8736" y="8765"/>
                    <a:pt x="7257" y="5838"/>
                  </a:cubicBezTo>
                  <a:cubicBezTo>
                    <a:pt x="6919" y="5182"/>
                    <a:pt x="6581" y="4526"/>
                    <a:pt x="6229" y="3870"/>
                  </a:cubicBezTo>
                  <a:cubicBezTo>
                    <a:pt x="9003" y="3643"/>
                    <a:pt x="11763" y="3516"/>
                    <a:pt x="14537" y="3542"/>
                  </a:cubicBezTo>
                  <a:cubicBezTo>
                    <a:pt x="15157" y="3542"/>
                    <a:pt x="15762" y="3542"/>
                    <a:pt x="16382" y="3567"/>
                  </a:cubicBezTo>
                  <a:cubicBezTo>
                    <a:pt x="14974" y="8487"/>
                    <a:pt x="13819" y="13635"/>
                    <a:pt x="12946" y="18934"/>
                  </a:cubicBezTo>
                  <a:cubicBezTo>
                    <a:pt x="12453" y="17622"/>
                    <a:pt x="11946" y="16335"/>
                    <a:pt x="11439" y="150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63639700" y="17830798"/>
              <a:ext cx="1884125" cy="1649550"/>
            </a:xfrm>
            <a:custGeom>
              <a:rect b="b" l="l" r="r" t="t"/>
              <a:pathLst>
                <a:path extrusionOk="0" h="21564" w="21521">
                  <a:moveTo>
                    <a:pt x="20559" y="946"/>
                  </a:moveTo>
                  <a:cubicBezTo>
                    <a:pt x="20109" y="515"/>
                    <a:pt x="19645" y="299"/>
                    <a:pt x="19079" y="133"/>
                  </a:cubicBezTo>
                  <a:cubicBezTo>
                    <a:pt x="19007" y="116"/>
                    <a:pt x="18934" y="100"/>
                    <a:pt x="18862" y="83"/>
                  </a:cubicBezTo>
                  <a:cubicBezTo>
                    <a:pt x="18572" y="50"/>
                    <a:pt x="18282" y="17"/>
                    <a:pt x="18006" y="0"/>
                  </a:cubicBezTo>
                  <a:cubicBezTo>
                    <a:pt x="17774" y="0"/>
                    <a:pt x="17556" y="33"/>
                    <a:pt x="17324" y="50"/>
                  </a:cubicBezTo>
                  <a:cubicBezTo>
                    <a:pt x="15250" y="199"/>
                    <a:pt x="13190" y="349"/>
                    <a:pt x="11115" y="498"/>
                  </a:cubicBezTo>
                  <a:cubicBezTo>
                    <a:pt x="8809" y="664"/>
                    <a:pt x="6502" y="830"/>
                    <a:pt x="4181" y="996"/>
                  </a:cubicBezTo>
                  <a:cubicBezTo>
                    <a:pt x="3543" y="1046"/>
                    <a:pt x="2890" y="1295"/>
                    <a:pt x="2412" y="1793"/>
                  </a:cubicBezTo>
                  <a:cubicBezTo>
                    <a:pt x="2151" y="2059"/>
                    <a:pt x="1933" y="2457"/>
                    <a:pt x="1802" y="2872"/>
                  </a:cubicBezTo>
                  <a:cubicBezTo>
                    <a:pt x="1382" y="3005"/>
                    <a:pt x="975" y="3238"/>
                    <a:pt x="700" y="3553"/>
                  </a:cubicBezTo>
                  <a:cubicBezTo>
                    <a:pt x="294" y="4034"/>
                    <a:pt x="-40" y="4665"/>
                    <a:pt x="4" y="5363"/>
                  </a:cubicBezTo>
                  <a:cubicBezTo>
                    <a:pt x="47" y="5578"/>
                    <a:pt x="76" y="5811"/>
                    <a:pt x="120" y="6027"/>
                  </a:cubicBezTo>
                  <a:cubicBezTo>
                    <a:pt x="265" y="6458"/>
                    <a:pt x="482" y="6824"/>
                    <a:pt x="801" y="7123"/>
                  </a:cubicBezTo>
                  <a:cubicBezTo>
                    <a:pt x="3775" y="10692"/>
                    <a:pt x="6764" y="14262"/>
                    <a:pt x="9737" y="17831"/>
                  </a:cubicBezTo>
                  <a:cubicBezTo>
                    <a:pt x="10593" y="18844"/>
                    <a:pt x="11435" y="19857"/>
                    <a:pt x="12291" y="20886"/>
                  </a:cubicBezTo>
                  <a:cubicBezTo>
                    <a:pt x="12624" y="21185"/>
                    <a:pt x="13001" y="21401"/>
                    <a:pt x="13422" y="21500"/>
                  </a:cubicBezTo>
                  <a:cubicBezTo>
                    <a:pt x="13872" y="21600"/>
                    <a:pt x="14321" y="21583"/>
                    <a:pt x="14771" y="21451"/>
                  </a:cubicBezTo>
                  <a:cubicBezTo>
                    <a:pt x="15569" y="21202"/>
                    <a:pt x="16265" y="20554"/>
                    <a:pt x="16497" y="19624"/>
                  </a:cubicBezTo>
                  <a:cubicBezTo>
                    <a:pt x="17614" y="15241"/>
                    <a:pt x="18920" y="10925"/>
                    <a:pt x="20429" y="6707"/>
                  </a:cubicBezTo>
                  <a:cubicBezTo>
                    <a:pt x="20617" y="6176"/>
                    <a:pt x="20806" y="5645"/>
                    <a:pt x="21009" y="5130"/>
                  </a:cubicBezTo>
                  <a:cubicBezTo>
                    <a:pt x="21270" y="4433"/>
                    <a:pt x="21560" y="3802"/>
                    <a:pt x="21517" y="3005"/>
                  </a:cubicBezTo>
                  <a:cubicBezTo>
                    <a:pt x="21459" y="2208"/>
                    <a:pt x="21096" y="1444"/>
                    <a:pt x="20559" y="946"/>
                  </a:cubicBezTo>
                  <a:close/>
                  <a:moveTo>
                    <a:pt x="15438" y="5661"/>
                  </a:moveTo>
                  <a:cubicBezTo>
                    <a:pt x="15076" y="6691"/>
                    <a:pt x="14728" y="7720"/>
                    <a:pt x="14379" y="8750"/>
                  </a:cubicBezTo>
                  <a:cubicBezTo>
                    <a:pt x="13843" y="10393"/>
                    <a:pt x="13321" y="12053"/>
                    <a:pt x="12842" y="13714"/>
                  </a:cubicBezTo>
                  <a:cubicBezTo>
                    <a:pt x="10840" y="11306"/>
                    <a:pt x="8823" y="8899"/>
                    <a:pt x="6822" y="6492"/>
                  </a:cubicBezTo>
                  <a:cubicBezTo>
                    <a:pt x="6662" y="6292"/>
                    <a:pt x="6488" y="6093"/>
                    <a:pt x="6328" y="5894"/>
                  </a:cubicBezTo>
                  <a:cubicBezTo>
                    <a:pt x="9331" y="5678"/>
                    <a:pt x="12349" y="5462"/>
                    <a:pt x="15351" y="5246"/>
                  </a:cubicBezTo>
                  <a:cubicBezTo>
                    <a:pt x="15424" y="5246"/>
                    <a:pt x="15511" y="5230"/>
                    <a:pt x="15584" y="5230"/>
                  </a:cubicBezTo>
                  <a:cubicBezTo>
                    <a:pt x="15540" y="5379"/>
                    <a:pt x="15496" y="5529"/>
                    <a:pt x="15438" y="56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63373000" y="19062700"/>
              <a:ext cx="1763842" cy="1580057"/>
            </a:xfrm>
            <a:custGeom>
              <a:rect b="b" l="l" r="r" t="t"/>
              <a:pathLst>
                <a:path extrusionOk="0" h="21516" w="21520">
                  <a:moveTo>
                    <a:pt x="2" y="17380"/>
                  </a:moveTo>
                  <a:cubicBezTo>
                    <a:pt x="-44" y="17571"/>
                    <a:pt x="498" y="18055"/>
                    <a:pt x="529" y="18089"/>
                  </a:cubicBezTo>
                  <a:cubicBezTo>
                    <a:pt x="917" y="18470"/>
                    <a:pt x="1335" y="18816"/>
                    <a:pt x="1769" y="19162"/>
                  </a:cubicBezTo>
                  <a:cubicBezTo>
                    <a:pt x="2234" y="19542"/>
                    <a:pt x="2714" y="19905"/>
                    <a:pt x="3210" y="20234"/>
                  </a:cubicBezTo>
                  <a:cubicBezTo>
                    <a:pt x="3566" y="20476"/>
                    <a:pt x="3938" y="20718"/>
                    <a:pt x="4341" y="20856"/>
                  </a:cubicBezTo>
                  <a:cubicBezTo>
                    <a:pt x="6386" y="21600"/>
                    <a:pt x="8556" y="21548"/>
                    <a:pt x="10663" y="21479"/>
                  </a:cubicBezTo>
                  <a:cubicBezTo>
                    <a:pt x="12956" y="21392"/>
                    <a:pt x="15234" y="21306"/>
                    <a:pt x="17527" y="21220"/>
                  </a:cubicBezTo>
                  <a:cubicBezTo>
                    <a:pt x="18813" y="21168"/>
                    <a:pt x="20099" y="21133"/>
                    <a:pt x="21386" y="21081"/>
                  </a:cubicBezTo>
                  <a:cubicBezTo>
                    <a:pt x="21525" y="21116"/>
                    <a:pt x="21556" y="21064"/>
                    <a:pt x="21479" y="20926"/>
                  </a:cubicBezTo>
                  <a:cubicBezTo>
                    <a:pt x="20363" y="18262"/>
                    <a:pt x="18472" y="16118"/>
                    <a:pt x="16644" y="14043"/>
                  </a:cubicBezTo>
                  <a:cubicBezTo>
                    <a:pt x="14568" y="11708"/>
                    <a:pt x="12507" y="9391"/>
                    <a:pt x="10430" y="7056"/>
                  </a:cubicBezTo>
                  <a:cubicBezTo>
                    <a:pt x="9594" y="6122"/>
                    <a:pt x="8772" y="5188"/>
                    <a:pt x="7936" y="4254"/>
                  </a:cubicBezTo>
                  <a:cubicBezTo>
                    <a:pt x="7951" y="4168"/>
                    <a:pt x="7967" y="4064"/>
                    <a:pt x="7982" y="3978"/>
                  </a:cubicBezTo>
                  <a:cubicBezTo>
                    <a:pt x="8013" y="3770"/>
                    <a:pt x="7517" y="3338"/>
                    <a:pt x="7455" y="3269"/>
                  </a:cubicBezTo>
                  <a:cubicBezTo>
                    <a:pt x="6975" y="2802"/>
                    <a:pt x="6448" y="2369"/>
                    <a:pt x="5921" y="1971"/>
                  </a:cubicBezTo>
                  <a:cubicBezTo>
                    <a:pt x="5395" y="1574"/>
                    <a:pt x="4868" y="1159"/>
                    <a:pt x="4294" y="830"/>
                  </a:cubicBezTo>
                  <a:cubicBezTo>
                    <a:pt x="4263" y="813"/>
                    <a:pt x="4077" y="709"/>
                    <a:pt x="3892" y="605"/>
                  </a:cubicBezTo>
                  <a:cubicBezTo>
                    <a:pt x="3737" y="502"/>
                    <a:pt x="3597" y="415"/>
                    <a:pt x="3442" y="311"/>
                  </a:cubicBezTo>
                  <a:cubicBezTo>
                    <a:pt x="3241" y="173"/>
                    <a:pt x="3024" y="69"/>
                    <a:pt x="2791" y="0"/>
                  </a:cubicBezTo>
                  <a:cubicBezTo>
                    <a:pt x="2745" y="0"/>
                    <a:pt x="2714" y="17"/>
                    <a:pt x="2667" y="17"/>
                  </a:cubicBezTo>
                  <a:cubicBezTo>
                    <a:pt x="2683" y="173"/>
                    <a:pt x="2760" y="294"/>
                    <a:pt x="2884" y="398"/>
                  </a:cubicBezTo>
                  <a:cubicBezTo>
                    <a:pt x="3070" y="605"/>
                    <a:pt x="3256" y="813"/>
                    <a:pt x="3442" y="1020"/>
                  </a:cubicBezTo>
                  <a:cubicBezTo>
                    <a:pt x="2745" y="5292"/>
                    <a:pt x="1893" y="9512"/>
                    <a:pt x="901" y="13714"/>
                  </a:cubicBezTo>
                  <a:cubicBezTo>
                    <a:pt x="622" y="14942"/>
                    <a:pt x="312" y="16170"/>
                    <a:pt x="2" y="17380"/>
                  </a:cubicBezTo>
                  <a:close/>
                  <a:moveTo>
                    <a:pt x="7347" y="7696"/>
                  </a:moveTo>
                  <a:cubicBezTo>
                    <a:pt x="7456" y="7056"/>
                    <a:pt x="7580" y="6433"/>
                    <a:pt x="7688" y="5793"/>
                  </a:cubicBezTo>
                  <a:cubicBezTo>
                    <a:pt x="8153" y="6312"/>
                    <a:pt x="8618" y="6848"/>
                    <a:pt x="9083" y="7367"/>
                  </a:cubicBezTo>
                  <a:cubicBezTo>
                    <a:pt x="10105" y="8526"/>
                    <a:pt x="11143" y="9685"/>
                    <a:pt x="12166" y="10843"/>
                  </a:cubicBezTo>
                  <a:cubicBezTo>
                    <a:pt x="13080" y="11881"/>
                    <a:pt x="14010" y="12901"/>
                    <a:pt x="14862" y="13991"/>
                  </a:cubicBezTo>
                  <a:cubicBezTo>
                    <a:pt x="14878" y="14025"/>
                    <a:pt x="14909" y="14043"/>
                    <a:pt x="14924" y="14077"/>
                  </a:cubicBezTo>
                  <a:cubicBezTo>
                    <a:pt x="14924" y="14077"/>
                    <a:pt x="14924" y="14077"/>
                    <a:pt x="14924" y="14094"/>
                  </a:cubicBezTo>
                  <a:cubicBezTo>
                    <a:pt x="14909" y="14077"/>
                    <a:pt x="14893" y="14060"/>
                    <a:pt x="14893" y="14043"/>
                  </a:cubicBezTo>
                  <a:cubicBezTo>
                    <a:pt x="14909" y="14060"/>
                    <a:pt x="14924" y="14077"/>
                    <a:pt x="14940" y="14094"/>
                  </a:cubicBezTo>
                  <a:cubicBezTo>
                    <a:pt x="15002" y="14164"/>
                    <a:pt x="14986" y="14146"/>
                    <a:pt x="14955" y="14112"/>
                  </a:cubicBezTo>
                  <a:cubicBezTo>
                    <a:pt x="15002" y="14164"/>
                    <a:pt x="15033" y="14216"/>
                    <a:pt x="15064" y="14267"/>
                  </a:cubicBezTo>
                  <a:cubicBezTo>
                    <a:pt x="15172" y="14423"/>
                    <a:pt x="15296" y="14579"/>
                    <a:pt x="15405" y="14734"/>
                  </a:cubicBezTo>
                  <a:cubicBezTo>
                    <a:pt x="15621" y="15046"/>
                    <a:pt x="15838" y="15374"/>
                    <a:pt x="16040" y="15686"/>
                  </a:cubicBezTo>
                  <a:cubicBezTo>
                    <a:pt x="16412" y="16291"/>
                    <a:pt x="16753" y="16931"/>
                    <a:pt x="17032" y="17605"/>
                  </a:cubicBezTo>
                  <a:cubicBezTo>
                    <a:pt x="14800" y="17692"/>
                    <a:pt x="12553" y="17778"/>
                    <a:pt x="10322" y="17847"/>
                  </a:cubicBezTo>
                  <a:cubicBezTo>
                    <a:pt x="9176" y="17882"/>
                    <a:pt x="8029" y="17934"/>
                    <a:pt x="6882" y="17968"/>
                  </a:cubicBezTo>
                  <a:cubicBezTo>
                    <a:pt x="6309" y="17986"/>
                    <a:pt x="5751" y="18003"/>
                    <a:pt x="5178" y="18020"/>
                  </a:cubicBezTo>
                  <a:cubicBezTo>
                    <a:pt x="5984" y="14613"/>
                    <a:pt x="6712" y="11172"/>
                    <a:pt x="7347" y="76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9626500" y="18440398"/>
              <a:ext cx="1692836" cy="1832320"/>
            </a:xfrm>
            <a:custGeom>
              <a:rect b="b" l="l" r="r" t="t"/>
              <a:pathLst>
                <a:path extrusionOk="0" h="21537" w="21470">
                  <a:moveTo>
                    <a:pt x="20903" y="1078"/>
                  </a:moveTo>
                  <a:cubicBezTo>
                    <a:pt x="20887" y="1048"/>
                    <a:pt x="20854" y="1018"/>
                    <a:pt x="20822" y="1003"/>
                  </a:cubicBezTo>
                  <a:cubicBezTo>
                    <a:pt x="20661" y="854"/>
                    <a:pt x="20468" y="660"/>
                    <a:pt x="20275" y="540"/>
                  </a:cubicBezTo>
                  <a:cubicBezTo>
                    <a:pt x="19453" y="33"/>
                    <a:pt x="18519" y="-42"/>
                    <a:pt x="17569" y="18"/>
                  </a:cubicBezTo>
                  <a:cubicBezTo>
                    <a:pt x="17150" y="48"/>
                    <a:pt x="16731" y="152"/>
                    <a:pt x="16312" y="227"/>
                  </a:cubicBezTo>
                  <a:cubicBezTo>
                    <a:pt x="15829" y="316"/>
                    <a:pt x="15346" y="406"/>
                    <a:pt x="14863" y="495"/>
                  </a:cubicBezTo>
                  <a:cubicBezTo>
                    <a:pt x="12946" y="839"/>
                    <a:pt x="11029" y="1197"/>
                    <a:pt x="9112" y="1540"/>
                  </a:cubicBezTo>
                  <a:cubicBezTo>
                    <a:pt x="6954" y="1928"/>
                    <a:pt x="4779" y="2331"/>
                    <a:pt x="2621" y="2720"/>
                  </a:cubicBezTo>
                  <a:cubicBezTo>
                    <a:pt x="1896" y="2854"/>
                    <a:pt x="1187" y="3138"/>
                    <a:pt x="688" y="3660"/>
                  </a:cubicBezTo>
                  <a:cubicBezTo>
                    <a:pt x="285" y="4078"/>
                    <a:pt x="-69" y="4765"/>
                    <a:pt x="12" y="5362"/>
                  </a:cubicBezTo>
                  <a:cubicBezTo>
                    <a:pt x="44" y="5556"/>
                    <a:pt x="92" y="5735"/>
                    <a:pt x="156" y="5914"/>
                  </a:cubicBezTo>
                  <a:cubicBezTo>
                    <a:pt x="140" y="5959"/>
                    <a:pt x="124" y="5989"/>
                    <a:pt x="124" y="6033"/>
                  </a:cubicBezTo>
                  <a:cubicBezTo>
                    <a:pt x="108" y="6228"/>
                    <a:pt x="92" y="6437"/>
                    <a:pt x="76" y="6631"/>
                  </a:cubicBezTo>
                  <a:cubicBezTo>
                    <a:pt x="108" y="7049"/>
                    <a:pt x="269" y="7422"/>
                    <a:pt x="543" y="7750"/>
                  </a:cubicBezTo>
                  <a:cubicBezTo>
                    <a:pt x="2701" y="11124"/>
                    <a:pt x="4844" y="14482"/>
                    <a:pt x="7002" y="17856"/>
                  </a:cubicBezTo>
                  <a:cubicBezTo>
                    <a:pt x="7614" y="18811"/>
                    <a:pt x="8210" y="19767"/>
                    <a:pt x="8822" y="20707"/>
                  </a:cubicBezTo>
                  <a:cubicBezTo>
                    <a:pt x="9112" y="21021"/>
                    <a:pt x="9467" y="21259"/>
                    <a:pt x="9885" y="21394"/>
                  </a:cubicBezTo>
                  <a:cubicBezTo>
                    <a:pt x="10224" y="21513"/>
                    <a:pt x="10562" y="21558"/>
                    <a:pt x="10916" y="21528"/>
                  </a:cubicBezTo>
                  <a:cubicBezTo>
                    <a:pt x="11818" y="21513"/>
                    <a:pt x="12575" y="21170"/>
                    <a:pt x="13203" y="20573"/>
                  </a:cubicBezTo>
                  <a:cubicBezTo>
                    <a:pt x="14379" y="19438"/>
                    <a:pt x="14991" y="17975"/>
                    <a:pt x="15507" y="16513"/>
                  </a:cubicBezTo>
                  <a:cubicBezTo>
                    <a:pt x="15926" y="15348"/>
                    <a:pt x="16344" y="14184"/>
                    <a:pt x="16811" y="13034"/>
                  </a:cubicBezTo>
                  <a:cubicBezTo>
                    <a:pt x="17424" y="11527"/>
                    <a:pt x="18084" y="10019"/>
                    <a:pt x="18777" y="8541"/>
                  </a:cubicBezTo>
                  <a:cubicBezTo>
                    <a:pt x="19147" y="7735"/>
                    <a:pt x="19550" y="6944"/>
                    <a:pt x="19952" y="6168"/>
                  </a:cubicBezTo>
                  <a:cubicBezTo>
                    <a:pt x="20146" y="5780"/>
                    <a:pt x="20339" y="5407"/>
                    <a:pt x="20548" y="5018"/>
                  </a:cubicBezTo>
                  <a:cubicBezTo>
                    <a:pt x="20838" y="4466"/>
                    <a:pt x="21144" y="3929"/>
                    <a:pt x="21354" y="3347"/>
                  </a:cubicBezTo>
                  <a:cubicBezTo>
                    <a:pt x="21531" y="2824"/>
                    <a:pt x="21499" y="2257"/>
                    <a:pt x="21306" y="1749"/>
                  </a:cubicBezTo>
                  <a:cubicBezTo>
                    <a:pt x="21225" y="1525"/>
                    <a:pt x="21064" y="1257"/>
                    <a:pt x="20903" y="1078"/>
                  </a:cubicBezTo>
                  <a:close/>
                  <a:moveTo>
                    <a:pt x="13445" y="7705"/>
                  </a:moveTo>
                  <a:cubicBezTo>
                    <a:pt x="12527" y="9691"/>
                    <a:pt x="11689" y="11706"/>
                    <a:pt x="10916" y="13751"/>
                  </a:cubicBezTo>
                  <a:cubicBezTo>
                    <a:pt x="10900" y="13781"/>
                    <a:pt x="10900" y="13811"/>
                    <a:pt x="10884" y="13841"/>
                  </a:cubicBezTo>
                  <a:cubicBezTo>
                    <a:pt x="9579" y="11781"/>
                    <a:pt x="8258" y="9735"/>
                    <a:pt x="6954" y="7675"/>
                  </a:cubicBezTo>
                  <a:cubicBezTo>
                    <a:pt x="6744" y="7347"/>
                    <a:pt x="6535" y="7019"/>
                    <a:pt x="6326" y="6690"/>
                  </a:cubicBezTo>
                  <a:cubicBezTo>
                    <a:pt x="9112" y="6183"/>
                    <a:pt x="11883" y="5675"/>
                    <a:pt x="14669" y="5168"/>
                  </a:cubicBezTo>
                  <a:cubicBezTo>
                    <a:pt x="14250" y="6004"/>
                    <a:pt x="13848" y="6854"/>
                    <a:pt x="13445" y="77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1734700" y="18732498"/>
              <a:ext cx="1466495" cy="1640640"/>
            </a:xfrm>
            <a:custGeom>
              <a:rect b="b" l="l" r="r" t="t"/>
              <a:pathLst>
                <a:path extrusionOk="0" h="21382" w="21520">
                  <a:moveTo>
                    <a:pt x="21222" y="2809"/>
                  </a:moveTo>
                  <a:cubicBezTo>
                    <a:pt x="20905" y="2329"/>
                    <a:pt x="20458" y="1915"/>
                    <a:pt x="19992" y="1534"/>
                  </a:cubicBezTo>
                  <a:cubicBezTo>
                    <a:pt x="19582" y="1187"/>
                    <a:pt x="19135" y="889"/>
                    <a:pt x="18650" y="624"/>
                  </a:cubicBezTo>
                  <a:cubicBezTo>
                    <a:pt x="18221" y="392"/>
                    <a:pt x="17662" y="78"/>
                    <a:pt x="17159" y="45"/>
                  </a:cubicBezTo>
                  <a:cubicBezTo>
                    <a:pt x="14848" y="-121"/>
                    <a:pt x="12574" y="193"/>
                    <a:pt x="10338" y="723"/>
                  </a:cubicBezTo>
                  <a:cubicBezTo>
                    <a:pt x="8213" y="1236"/>
                    <a:pt x="6145" y="1898"/>
                    <a:pt x="4020" y="2378"/>
                  </a:cubicBezTo>
                  <a:cubicBezTo>
                    <a:pt x="2827" y="2660"/>
                    <a:pt x="1597" y="2875"/>
                    <a:pt x="367" y="2974"/>
                  </a:cubicBezTo>
                  <a:cubicBezTo>
                    <a:pt x="-80" y="3007"/>
                    <a:pt x="-24" y="3504"/>
                    <a:pt x="50" y="3752"/>
                  </a:cubicBezTo>
                  <a:cubicBezTo>
                    <a:pt x="162" y="4000"/>
                    <a:pt x="311" y="4232"/>
                    <a:pt x="498" y="4447"/>
                  </a:cubicBezTo>
                  <a:cubicBezTo>
                    <a:pt x="610" y="4613"/>
                    <a:pt x="740" y="4762"/>
                    <a:pt x="889" y="4911"/>
                  </a:cubicBezTo>
                  <a:cubicBezTo>
                    <a:pt x="3480" y="8436"/>
                    <a:pt x="6070" y="11962"/>
                    <a:pt x="8661" y="15487"/>
                  </a:cubicBezTo>
                  <a:cubicBezTo>
                    <a:pt x="9425" y="16530"/>
                    <a:pt x="10189" y="17556"/>
                    <a:pt x="10953" y="18599"/>
                  </a:cubicBezTo>
                  <a:cubicBezTo>
                    <a:pt x="11605" y="19493"/>
                    <a:pt x="12518" y="20238"/>
                    <a:pt x="13525" y="20784"/>
                  </a:cubicBezTo>
                  <a:cubicBezTo>
                    <a:pt x="13916" y="20999"/>
                    <a:pt x="14308" y="21181"/>
                    <a:pt x="14755" y="21297"/>
                  </a:cubicBezTo>
                  <a:cubicBezTo>
                    <a:pt x="14997" y="21363"/>
                    <a:pt x="15538" y="21479"/>
                    <a:pt x="15724" y="21231"/>
                  </a:cubicBezTo>
                  <a:cubicBezTo>
                    <a:pt x="17327" y="19129"/>
                    <a:pt x="17308" y="16447"/>
                    <a:pt x="17998" y="14080"/>
                  </a:cubicBezTo>
                  <a:cubicBezTo>
                    <a:pt x="18184" y="13435"/>
                    <a:pt x="18408" y="12789"/>
                    <a:pt x="18650" y="12160"/>
                  </a:cubicBezTo>
                  <a:cubicBezTo>
                    <a:pt x="19731" y="9363"/>
                    <a:pt x="21129" y="6599"/>
                    <a:pt x="21520" y="3620"/>
                  </a:cubicBezTo>
                  <a:cubicBezTo>
                    <a:pt x="21501" y="3504"/>
                    <a:pt x="21464" y="3371"/>
                    <a:pt x="21445" y="3256"/>
                  </a:cubicBezTo>
                  <a:cubicBezTo>
                    <a:pt x="21390" y="3107"/>
                    <a:pt x="21315" y="2958"/>
                    <a:pt x="21222" y="2809"/>
                  </a:cubicBezTo>
                  <a:close/>
                  <a:moveTo>
                    <a:pt x="15184" y="4745"/>
                  </a:moveTo>
                  <a:cubicBezTo>
                    <a:pt x="14606" y="6251"/>
                    <a:pt x="13935" y="7741"/>
                    <a:pt x="13376" y="9264"/>
                  </a:cubicBezTo>
                  <a:cubicBezTo>
                    <a:pt x="13096" y="10009"/>
                    <a:pt x="12854" y="10754"/>
                    <a:pt x="12649" y="11515"/>
                  </a:cubicBezTo>
                  <a:cubicBezTo>
                    <a:pt x="12463" y="12243"/>
                    <a:pt x="12332" y="12988"/>
                    <a:pt x="12183" y="13716"/>
                  </a:cubicBezTo>
                  <a:cubicBezTo>
                    <a:pt x="12090" y="14196"/>
                    <a:pt x="11978" y="14676"/>
                    <a:pt x="11866" y="15156"/>
                  </a:cubicBezTo>
                  <a:cubicBezTo>
                    <a:pt x="10375" y="13120"/>
                    <a:pt x="8884" y="11101"/>
                    <a:pt x="7393" y="9065"/>
                  </a:cubicBezTo>
                  <a:cubicBezTo>
                    <a:pt x="6853" y="8337"/>
                    <a:pt x="6312" y="7592"/>
                    <a:pt x="5772" y="6864"/>
                  </a:cubicBezTo>
                  <a:cubicBezTo>
                    <a:pt x="9015" y="6450"/>
                    <a:pt x="12071" y="5325"/>
                    <a:pt x="15239" y="4613"/>
                  </a:cubicBezTo>
                  <a:cubicBezTo>
                    <a:pt x="15202" y="4662"/>
                    <a:pt x="15202" y="4696"/>
                    <a:pt x="15184" y="47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62331600" y="20428583"/>
              <a:ext cx="1686106" cy="1640640"/>
            </a:xfrm>
            <a:custGeom>
              <a:rect b="b" l="l" r="r" t="t"/>
              <a:pathLst>
                <a:path extrusionOk="0" h="21513" w="21420">
                  <a:moveTo>
                    <a:pt x="10357" y="969"/>
                  </a:moveTo>
                  <a:cubicBezTo>
                    <a:pt x="10147" y="691"/>
                    <a:pt x="9892" y="490"/>
                    <a:pt x="9593" y="336"/>
                  </a:cubicBezTo>
                  <a:cubicBezTo>
                    <a:pt x="9323" y="150"/>
                    <a:pt x="9038" y="42"/>
                    <a:pt x="8709" y="11"/>
                  </a:cubicBezTo>
                  <a:cubicBezTo>
                    <a:pt x="8125" y="-51"/>
                    <a:pt x="7406" y="150"/>
                    <a:pt x="7001" y="598"/>
                  </a:cubicBezTo>
                  <a:cubicBezTo>
                    <a:pt x="6777" y="846"/>
                    <a:pt x="6597" y="1124"/>
                    <a:pt x="6477" y="1449"/>
                  </a:cubicBezTo>
                  <a:cubicBezTo>
                    <a:pt x="6402" y="1480"/>
                    <a:pt x="6312" y="1511"/>
                    <a:pt x="6237" y="1557"/>
                  </a:cubicBezTo>
                  <a:cubicBezTo>
                    <a:pt x="6072" y="1681"/>
                    <a:pt x="5908" y="1804"/>
                    <a:pt x="5728" y="1928"/>
                  </a:cubicBezTo>
                  <a:cubicBezTo>
                    <a:pt x="5428" y="2237"/>
                    <a:pt x="5234" y="2593"/>
                    <a:pt x="5129" y="3026"/>
                  </a:cubicBezTo>
                  <a:cubicBezTo>
                    <a:pt x="3811" y="6907"/>
                    <a:pt x="2507" y="10772"/>
                    <a:pt x="1189" y="14653"/>
                  </a:cubicBezTo>
                  <a:cubicBezTo>
                    <a:pt x="815" y="15735"/>
                    <a:pt x="455" y="16833"/>
                    <a:pt x="81" y="17915"/>
                  </a:cubicBezTo>
                  <a:cubicBezTo>
                    <a:pt x="-24" y="18364"/>
                    <a:pt x="-24" y="18812"/>
                    <a:pt x="66" y="19261"/>
                  </a:cubicBezTo>
                  <a:cubicBezTo>
                    <a:pt x="171" y="19740"/>
                    <a:pt x="380" y="20173"/>
                    <a:pt x="695" y="20544"/>
                  </a:cubicBezTo>
                  <a:cubicBezTo>
                    <a:pt x="980" y="20900"/>
                    <a:pt x="1339" y="21162"/>
                    <a:pt x="1744" y="21333"/>
                  </a:cubicBezTo>
                  <a:cubicBezTo>
                    <a:pt x="2133" y="21503"/>
                    <a:pt x="2537" y="21549"/>
                    <a:pt x="2957" y="21487"/>
                  </a:cubicBezTo>
                  <a:cubicBezTo>
                    <a:pt x="4889" y="20931"/>
                    <a:pt x="6896" y="20730"/>
                    <a:pt x="8889" y="20668"/>
                  </a:cubicBezTo>
                  <a:cubicBezTo>
                    <a:pt x="10851" y="20637"/>
                    <a:pt x="12798" y="20714"/>
                    <a:pt x="14760" y="20714"/>
                  </a:cubicBezTo>
                  <a:cubicBezTo>
                    <a:pt x="15959" y="20714"/>
                    <a:pt x="17172" y="20699"/>
                    <a:pt x="18370" y="20606"/>
                  </a:cubicBezTo>
                  <a:cubicBezTo>
                    <a:pt x="18580" y="20590"/>
                    <a:pt x="18790" y="20590"/>
                    <a:pt x="19000" y="20544"/>
                  </a:cubicBezTo>
                  <a:cubicBezTo>
                    <a:pt x="19269" y="20498"/>
                    <a:pt x="19554" y="20405"/>
                    <a:pt x="19808" y="20281"/>
                  </a:cubicBezTo>
                  <a:cubicBezTo>
                    <a:pt x="19853" y="20250"/>
                    <a:pt x="19913" y="20235"/>
                    <a:pt x="19958" y="20204"/>
                  </a:cubicBezTo>
                  <a:cubicBezTo>
                    <a:pt x="20153" y="20080"/>
                    <a:pt x="20378" y="19926"/>
                    <a:pt x="20542" y="19755"/>
                  </a:cubicBezTo>
                  <a:cubicBezTo>
                    <a:pt x="21381" y="18905"/>
                    <a:pt x="21576" y="17622"/>
                    <a:pt x="21306" y="16478"/>
                  </a:cubicBezTo>
                  <a:cubicBezTo>
                    <a:pt x="21067" y="15380"/>
                    <a:pt x="20423" y="14390"/>
                    <a:pt x="19883" y="13432"/>
                  </a:cubicBezTo>
                  <a:cubicBezTo>
                    <a:pt x="19404" y="12597"/>
                    <a:pt x="18910" y="11777"/>
                    <a:pt x="18385" y="10973"/>
                  </a:cubicBezTo>
                  <a:cubicBezTo>
                    <a:pt x="17232" y="9164"/>
                    <a:pt x="16019" y="7417"/>
                    <a:pt x="14686" y="5763"/>
                  </a:cubicBezTo>
                  <a:cubicBezTo>
                    <a:pt x="13337" y="4077"/>
                    <a:pt x="11884" y="2469"/>
                    <a:pt x="10357" y="969"/>
                  </a:cubicBezTo>
                  <a:close/>
                  <a:moveTo>
                    <a:pt x="14461" y="13432"/>
                  </a:moveTo>
                  <a:cubicBezTo>
                    <a:pt x="14880" y="14081"/>
                    <a:pt x="15270" y="14746"/>
                    <a:pt x="15659" y="15411"/>
                  </a:cubicBezTo>
                  <a:cubicBezTo>
                    <a:pt x="15674" y="15426"/>
                    <a:pt x="15674" y="15442"/>
                    <a:pt x="15689" y="15457"/>
                  </a:cubicBezTo>
                  <a:cubicBezTo>
                    <a:pt x="15674" y="15457"/>
                    <a:pt x="15659" y="15457"/>
                    <a:pt x="15644" y="15457"/>
                  </a:cubicBezTo>
                  <a:cubicBezTo>
                    <a:pt x="12469" y="15503"/>
                    <a:pt x="9278" y="15272"/>
                    <a:pt x="6117" y="15519"/>
                  </a:cubicBezTo>
                  <a:cubicBezTo>
                    <a:pt x="6941" y="13076"/>
                    <a:pt x="7765" y="10649"/>
                    <a:pt x="8604" y="8206"/>
                  </a:cubicBezTo>
                  <a:cubicBezTo>
                    <a:pt x="8784" y="7664"/>
                    <a:pt x="8978" y="7108"/>
                    <a:pt x="9158" y="6567"/>
                  </a:cubicBezTo>
                  <a:cubicBezTo>
                    <a:pt x="10581" y="8128"/>
                    <a:pt x="11929" y="9783"/>
                    <a:pt x="13158" y="11514"/>
                  </a:cubicBezTo>
                  <a:cubicBezTo>
                    <a:pt x="13607" y="12133"/>
                    <a:pt x="14041" y="12782"/>
                    <a:pt x="14461" y="134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60528200" y="19723100"/>
              <a:ext cx="1831477" cy="1515618"/>
            </a:xfrm>
            <a:custGeom>
              <a:rect b="b" l="l" r="r" t="t"/>
              <a:pathLst>
                <a:path extrusionOk="0" h="21535" w="21512">
                  <a:moveTo>
                    <a:pt x="13029" y="101"/>
                  </a:moveTo>
                  <a:cubicBezTo>
                    <a:pt x="12373" y="-25"/>
                    <a:pt x="11672" y="-43"/>
                    <a:pt x="11016" y="101"/>
                  </a:cubicBezTo>
                  <a:cubicBezTo>
                    <a:pt x="10493" y="228"/>
                    <a:pt x="9912" y="372"/>
                    <a:pt x="9479" y="787"/>
                  </a:cubicBezTo>
                  <a:cubicBezTo>
                    <a:pt x="7629" y="2592"/>
                    <a:pt x="6347" y="5064"/>
                    <a:pt x="5183" y="7518"/>
                  </a:cubicBezTo>
                  <a:cubicBezTo>
                    <a:pt x="3960" y="10098"/>
                    <a:pt x="2871" y="12769"/>
                    <a:pt x="1827" y="15458"/>
                  </a:cubicBezTo>
                  <a:cubicBezTo>
                    <a:pt x="1230" y="16992"/>
                    <a:pt x="663" y="18525"/>
                    <a:pt x="81" y="20059"/>
                  </a:cubicBezTo>
                  <a:cubicBezTo>
                    <a:pt x="-38" y="20294"/>
                    <a:pt x="-23" y="20528"/>
                    <a:pt x="111" y="20745"/>
                  </a:cubicBezTo>
                  <a:cubicBezTo>
                    <a:pt x="305" y="20998"/>
                    <a:pt x="529" y="21178"/>
                    <a:pt x="812" y="21268"/>
                  </a:cubicBezTo>
                  <a:cubicBezTo>
                    <a:pt x="1185" y="21413"/>
                    <a:pt x="1573" y="21503"/>
                    <a:pt x="1976" y="21521"/>
                  </a:cubicBezTo>
                  <a:cubicBezTo>
                    <a:pt x="2438" y="21557"/>
                    <a:pt x="2901" y="21521"/>
                    <a:pt x="3363" y="21431"/>
                  </a:cubicBezTo>
                  <a:cubicBezTo>
                    <a:pt x="4392" y="21160"/>
                    <a:pt x="5451" y="20962"/>
                    <a:pt x="6496" y="20799"/>
                  </a:cubicBezTo>
                  <a:cubicBezTo>
                    <a:pt x="8435" y="20565"/>
                    <a:pt x="10374" y="20492"/>
                    <a:pt x="12328" y="20438"/>
                  </a:cubicBezTo>
                  <a:cubicBezTo>
                    <a:pt x="13373" y="20420"/>
                    <a:pt x="14417" y="20402"/>
                    <a:pt x="15461" y="20366"/>
                  </a:cubicBezTo>
                  <a:cubicBezTo>
                    <a:pt x="16475" y="20330"/>
                    <a:pt x="17505" y="20330"/>
                    <a:pt x="18519" y="20222"/>
                  </a:cubicBezTo>
                  <a:cubicBezTo>
                    <a:pt x="19011" y="20168"/>
                    <a:pt x="19503" y="20095"/>
                    <a:pt x="19981" y="19933"/>
                  </a:cubicBezTo>
                  <a:cubicBezTo>
                    <a:pt x="20294" y="19825"/>
                    <a:pt x="20771" y="19608"/>
                    <a:pt x="21040" y="19337"/>
                  </a:cubicBezTo>
                  <a:cubicBezTo>
                    <a:pt x="21353" y="19031"/>
                    <a:pt x="21562" y="18652"/>
                    <a:pt x="21502" y="18146"/>
                  </a:cubicBezTo>
                  <a:cubicBezTo>
                    <a:pt x="21443" y="17623"/>
                    <a:pt x="21338" y="17100"/>
                    <a:pt x="21234" y="16595"/>
                  </a:cubicBezTo>
                  <a:cubicBezTo>
                    <a:pt x="20995" y="15494"/>
                    <a:pt x="20667" y="14429"/>
                    <a:pt x="20309" y="13401"/>
                  </a:cubicBezTo>
                  <a:cubicBezTo>
                    <a:pt x="19623" y="11470"/>
                    <a:pt x="18758" y="9647"/>
                    <a:pt x="17892" y="7843"/>
                  </a:cubicBezTo>
                  <a:cubicBezTo>
                    <a:pt x="16923" y="5822"/>
                    <a:pt x="15953" y="3783"/>
                    <a:pt x="15237" y="1617"/>
                  </a:cubicBezTo>
                  <a:cubicBezTo>
                    <a:pt x="15222" y="1545"/>
                    <a:pt x="15192" y="1491"/>
                    <a:pt x="15177" y="1419"/>
                  </a:cubicBezTo>
                  <a:cubicBezTo>
                    <a:pt x="15163" y="1202"/>
                    <a:pt x="15073" y="1040"/>
                    <a:pt x="14924" y="931"/>
                  </a:cubicBezTo>
                  <a:cubicBezTo>
                    <a:pt x="14775" y="751"/>
                    <a:pt x="14581" y="625"/>
                    <a:pt x="14372" y="553"/>
                  </a:cubicBezTo>
                  <a:cubicBezTo>
                    <a:pt x="14178" y="462"/>
                    <a:pt x="13984" y="408"/>
                    <a:pt x="13760" y="372"/>
                  </a:cubicBezTo>
                  <a:cubicBezTo>
                    <a:pt x="13522" y="228"/>
                    <a:pt x="13283" y="137"/>
                    <a:pt x="13029" y="101"/>
                  </a:cubicBezTo>
                  <a:close/>
                  <a:moveTo>
                    <a:pt x="14417" y="12174"/>
                  </a:moveTo>
                  <a:cubicBezTo>
                    <a:pt x="14804" y="13076"/>
                    <a:pt x="15162" y="13996"/>
                    <a:pt x="15476" y="14934"/>
                  </a:cubicBezTo>
                  <a:cubicBezTo>
                    <a:pt x="15655" y="15530"/>
                    <a:pt x="15834" y="16125"/>
                    <a:pt x="15968" y="16721"/>
                  </a:cubicBezTo>
                  <a:cubicBezTo>
                    <a:pt x="16043" y="17046"/>
                    <a:pt x="16102" y="17371"/>
                    <a:pt x="16162" y="17713"/>
                  </a:cubicBezTo>
                  <a:cubicBezTo>
                    <a:pt x="16162" y="17749"/>
                    <a:pt x="16177" y="17768"/>
                    <a:pt x="16177" y="17804"/>
                  </a:cubicBezTo>
                  <a:cubicBezTo>
                    <a:pt x="15878" y="17804"/>
                    <a:pt x="15580" y="17822"/>
                    <a:pt x="15267" y="17822"/>
                  </a:cubicBezTo>
                  <a:cubicBezTo>
                    <a:pt x="14238" y="17858"/>
                    <a:pt x="13208" y="17858"/>
                    <a:pt x="12164" y="17894"/>
                  </a:cubicBezTo>
                  <a:cubicBezTo>
                    <a:pt x="10076" y="17948"/>
                    <a:pt x="8002" y="18056"/>
                    <a:pt x="5914" y="18309"/>
                  </a:cubicBezTo>
                  <a:cubicBezTo>
                    <a:pt x="7495" y="14122"/>
                    <a:pt x="9121" y="9954"/>
                    <a:pt x="11120" y="6056"/>
                  </a:cubicBezTo>
                  <a:cubicBezTo>
                    <a:pt x="11195" y="5912"/>
                    <a:pt x="11269" y="5750"/>
                    <a:pt x="11359" y="5605"/>
                  </a:cubicBezTo>
                  <a:cubicBezTo>
                    <a:pt x="11582" y="6128"/>
                    <a:pt x="11821" y="6670"/>
                    <a:pt x="12075" y="7193"/>
                  </a:cubicBezTo>
                  <a:cubicBezTo>
                    <a:pt x="12865" y="8835"/>
                    <a:pt x="13686" y="10477"/>
                    <a:pt x="14417" y="12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8547000" y="19329398"/>
              <a:ext cx="1705039" cy="1827586"/>
            </a:xfrm>
            <a:custGeom>
              <a:rect b="b" l="l" r="r" t="t"/>
              <a:pathLst>
                <a:path extrusionOk="0" h="21466" w="21513">
                  <a:moveTo>
                    <a:pt x="9600" y="149"/>
                  </a:moveTo>
                  <a:cubicBezTo>
                    <a:pt x="9088" y="314"/>
                    <a:pt x="8607" y="522"/>
                    <a:pt x="8126" y="761"/>
                  </a:cubicBezTo>
                  <a:cubicBezTo>
                    <a:pt x="7597" y="1015"/>
                    <a:pt x="7069" y="1283"/>
                    <a:pt x="6572" y="1596"/>
                  </a:cubicBezTo>
                  <a:cubicBezTo>
                    <a:pt x="6412" y="1701"/>
                    <a:pt x="6267" y="1805"/>
                    <a:pt x="6107" y="1910"/>
                  </a:cubicBezTo>
                  <a:cubicBezTo>
                    <a:pt x="5899" y="2044"/>
                    <a:pt x="5723" y="2208"/>
                    <a:pt x="5562" y="2387"/>
                  </a:cubicBezTo>
                  <a:cubicBezTo>
                    <a:pt x="4889" y="4848"/>
                    <a:pt x="4200" y="7310"/>
                    <a:pt x="3479" y="9771"/>
                  </a:cubicBezTo>
                  <a:cubicBezTo>
                    <a:pt x="2774" y="12217"/>
                    <a:pt x="2053" y="14664"/>
                    <a:pt x="1316" y="17095"/>
                  </a:cubicBezTo>
                  <a:cubicBezTo>
                    <a:pt x="899" y="18483"/>
                    <a:pt x="467" y="19870"/>
                    <a:pt x="50" y="21242"/>
                  </a:cubicBezTo>
                  <a:cubicBezTo>
                    <a:pt x="-30" y="21347"/>
                    <a:pt x="-14" y="21406"/>
                    <a:pt x="98" y="21421"/>
                  </a:cubicBezTo>
                  <a:cubicBezTo>
                    <a:pt x="210" y="21481"/>
                    <a:pt x="339" y="21481"/>
                    <a:pt x="467" y="21421"/>
                  </a:cubicBezTo>
                  <a:cubicBezTo>
                    <a:pt x="995" y="21332"/>
                    <a:pt x="1572" y="21063"/>
                    <a:pt x="2037" y="20854"/>
                  </a:cubicBezTo>
                  <a:cubicBezTo>
                    <a:pt x="2438" y="20675"/>
                    <a:pt x="2822" y="20482"/>
                    <a:pt x="3207" y="20288"/>
                  </a:cubicBezTo>
                  <a:cubicBezTo>
                    <a:pt x="7485" y="19915"/>
                    <a:pt x="11763" y="19527"/>
                    <a:pt x="16042" y="19154"/>
                  </a:cubicBezTo>
                  <a:cubicBezTo>
                    <a:pt x="16250" y="19139"/>
                    <a:pt x="16458" y="19124"/>
                    <a:pt x="16667" y="19079"/>
                  </a:cubicBezTo>
                  <a:cubicBezTo>
                    <a:pt x="17260" y="18975"/>
                    <a:pt x="17869" y="18706"/>
                    <a:pt x="18397" y="18468"/>
                  </a:cubicBezTo>
                  <a:cubicBezTo>
                    <a:pt x="19231" y="18095"/>
                    <a:pt x="20064" y="17662"/>
                    <a:pt x="20785" y="17140"/>
                  </a:cubicBezTo>
                  <a:cubicBezTo>
                    <a:pt x="21009" y="16976"/>
                    <a:pt x="21378" y="16737"/>
                    <a:pt x="21474" y="16454"/>
                  </a:cubicBezTo>
                  <a:cubicBezTo>
                    <a:pt x="21570" y="16200"/>
                    <a:pt x="21474" y="15977"/>
                    <a:pt x="21346" y="15753"/>
                  </a:cubicBezTo>
                  <a:cubicBezTo>
                    <a:pt x="21201" y="15499"/>
                    <a:pt x="21041" y="15261"/>
                    <a:pt x="20897" y="15022"/>
                  </a:cubicBezTo>
                  <a:cubicBezTo>
                    <a:pt x="20304" y="14037"/>
                    <a:pt x="19679" y="13068"/>
                    <a:pt x="19054" y="12098"/>
                  </a:cubicBezTo>
                  <a:cubicBezTo>
                    <a:pt x="17788" y="10144"/>
                    <a:pt x="16490" y="8205"/>
                    <a:pt x="15128" y="6310"/>
                  </a:cubicBezTo>
                  <a:cubicBezTo>
                    <a:pt x="13622" y="4192"/>
                    <a:pt x="12052" y="2119"/>
                    <a:pt x="10433" y="75"/>
                  </a:cubicBezTo>
                  <a:cubicBezTo>
                    <a:pt x="10337" y="-119"/>
                    <a:pt x="9664" y="120"/>
                    <a:pt x="9600" y="149"/>
                  </a:cubicBezTo>
                  <a:close/>
                  <a:moveTo>
                    <a:pt x="20705" y="16543"/>
                  </a:moveTo>
                  <a:cubicBezTo>
                    <a:pt x="20689" y="16543"/>
                    <a:pt x="20673" y="16543"/>
                    <a:pt x="20657" y="16543"/>
                  </a:cubicBezTo>
                  <a:cubicBezTo>
                    <a:pt x="20897" y="16484"/>
                    <a:pt x="20865" y="16514"/>
                    <a:pt x="20705" y="16543"/>
                  </a:cubicBezTo>
                  <a:close/>
                  <a:moveTo>
                    <a:pt x="15689" y="17006"/>
                  </a:moveTo>
                  <a:cubicBezTo>
                    <a:pt x="13382" y="17215"/>
                    <a:pt x="11059" y="17409"/>
                    <a:pt x="8751" y="17617"/>
                  </a:cubicBezTo>
                  <a:cubicBezTo>
                    <a:pt x="7613" y="17722"/>
                    <a:pt x="6476" y="17826"/>
                    <a:pt x="5322" y="17916"/>
                  </a:cubicBezTo>
                  <a:cubicBezTo>
                    <a:pt x="5306" y="17916"/>
                    <a:pt x="5290" y="17916"/>
                    <a:pt x="5274" y="17916"/>
                  </a:cubicBezTo>
                  <a:cubicBezTo>
                    <a:pt x="5915" y="15857"/>
                    <a:pt x="6540" y="13784"/>
                    <a:pt x="7149" y="11710"/>
                  </a:cubicBezTo>
                  <a:cubicBezTo>
                    <a:pt x="7662" y="10010"/>
                    <a:pt x="8142" y="8294"/>
                    <a:pt x="8639" y="6594"/>
                  </a:cubicBezTo>
                  <a:cubicBezTo>
                    <a:pt x="9168" y="7310"/>
                    <a:pt x="9681" y="8011"/>
                    <a:pt x="10193" y="8742"/>
                  </a:cubicBezTo>
                  <a:cubicBezTo>
                    <a:pt x="11700" y="10845"/>
                    <a:pt x="13142" y="12993"/>
                    <a:pt x="14520" y="15171"/>
                  </a:cubicBezTo>
                  <a:cubicBezTo>
                    <a:pt x="14920" y="15768"/>
                    <a:pt x="15305" y="16379"/>
                    <a:pt x="15689" y="170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0"/>
          <p:cNvSpPr txBox="1"/>
          <p:nvPr>
            <p:ph type="title"/>
          </p:nvPr>
        </p:nvSpPr>
        <p:spPr>
          <a:xfrm>
            <a:off x="831851" y="510744"/>
            <a:ext cx="10515600" cy="1425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831851" y="1956908"/>
            <a:ext cx="6314016" cy="85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D92"/>
              </a:buClr>
              <a:buSzPts val="2400"/>
              <a:buNone/>
              <a:defRPr sz="2400">
                <a:solidFill>
                  <a:srgbClr val="888D9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2000"/>
              <a:buNone/>
              <a:defRPr sz="2000">
                <a:solidFill>
                  <a:srgbClr val="888D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1800"/>
              <a:buNone/>
              <a:defRPr sz="1800">
                <a:solidFill>
                  <a:srgbClr val="888D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2"/>
              </a:buClr>
              <a:buSzPts val="1600"/>
              <a:buNone/>
              <a:defRPr sz="1600">
                <a:solidFill>
                  <a:srgbClr val="888D92"/>
                </a:solidFill>
              </a:defRPr>
            </a:lvl9pPr>
          </a:lstStyle>
          <a:p/>
        </p:txBody>
      </p:sp>
      <p:sp>
        <p:nvSpPr>
          <p:cNvPr id="191" name="Google Shape;191;p20"/>
          <p:cNvSpPr txBox="1"/>
          <p:nvPr>
            <p:ph idx="10" type="dt"/>
          </p:nvPr>
        </p:nvSpPr>
        <p:spPr>
          <a:xfrm>
            <a:off x="838200" y="6356351"/>
            <a:ext cx="9567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ed by PresentationGo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/>
          <p:nvPr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www.</a:t>
            </a:r>
            <a:r>
              <a:rPr b="0" i="0" lang="en-US" sz="2800" u="none" cap="none" strike="noStrike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PresentationGO</a:t>
            </a: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>
            <a:hlinkClick r:id="rId2"/>
          </p:cNvPr>
          <p:cNvSpPr/>
          <p:nvPr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3565279" y="5982901"/>
            <a:ext cx="50614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he free PowerPoint and Google Slides template library</a:t>
            </a:r>
            <a:endParaRPr sz="1800">
              <a:solidFill>
                <a:srgbClr val="A5CD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4983938" y="2633133"/>
            <a:ext cx="2224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Designed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        by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6636588" y="2705804"/>
            <a:ext cx="348608" cy="223991"/>
          </a:xfrm>
          <a:custGeom>
            <a:rect b="b" l="l" r="r" t="t"/>
            <a:pathLst>
              <a:path extrusionOk="0" h="432707" w="504825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D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D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3"/>
          <p:cNvGrpSpPr/>
          <p:nvPr/>
        </p:nvGrpSpPr>
        <p:grpSpPr>
          <a:xfrm>
            <a:off x="-2206543" y="-73804"/>
            <a:ext cx="1977373" cy="612144"/>
            <a:chOff x="-2096383" y="21447"/>
            <a:chExt cx="1483030" cy="612144"/>
          </a:xfrm>
        </p:grpSpPr>
        <p:sp>
          <p:nvSpPr>
            <p:cNvPr id="16" name="Google Shape;16;p13"/>
            <p:cNvSpPr txBox="1"/>
            <p:nvPr/>
          </p:nvSpPr>
          <p:spPr>
            <a:xfrm>
              <a:off x="-2096383" y="21447"/>
              <a:ext cx="26112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By:</a:t>
              </a:r>
              <a:endParaRPr/>
            </a:p>
          </p:txBody>
        </p:sp>
        <p:sp>
          <p:nvSpPr>
            <p:cNvPr id="17" name="Google Shape;17;p13"/>
            <p:cNvSpPr txBox="1"/>
            <p:nvPr/>
          </p:nvSpPr>
          <p:spPr>
            <a:xfrm>
              <a:off x="-1002010" y="387370"/>
              <a:ext cx="34288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/>
            </a:p>
          </p:txBody>
        </p:sp>
        <p:pic>
          <p:nvPicPr>
            <p:cNvPr id="18" name="Google Shape;18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13"/>
          <p:cNvSpPr/>
          <p:nvPr/>
        </p:nvSpPr>
        <p:spPr>
          <a:xfrm>
            <a:off x="-118532" y="6959601"/>
            <a:ext cx="160172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© </a:t>
            </a:r>
            <a:r>
              <a:rPr b="0" i="0" lang="en-US" sz="1100" u="sng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presentationgo.com</a:t>
            </a:r>
            <a:endParaRPr sz="1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4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2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.jp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"/>
          <p:cNvSpPr txBox="1"/>
          <p:nvPr>
            <p:ph type="ctrTitle"/>
          </p:nvPr>
        </p:nvSpPr>
        <p:spPr>
          <a:xfrm>
            <a:off x="4476207" y="3251659"/>
            <a:ext cx="586964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-US">
                <a:latin typeface="Aharoni"/>
                <a:ea typeface="Aharoni"/>
                <a:cs typeface="Aharoni"/>
                <a:sym typeface="Aharoni"/>
              </a:rPr>
              <a:t>COVID PATIENT HEALTH MONITORING SYSTEM</a:t>
            </a:r>
            <a:br>
              <a:rPr lang="en-US">
                <a:latin typeface="Aharoni"/>
                <a:ea typeface="Aharoni"/>
                <a:cs typeface="Aharoni"/>
                <a:sym typeface="Aharoni"/>
              </a:rPr>
            </a:br>
            <a:r>
              <a:rPr lang="en-US">
                <a:latin typeface="Aharoni"/>
                <a:ea typeface="Aharoni"/>
                <a:cs typeface="Aharoni"/>
                <a:sym typeface="Aharoni"/>
              </a:rPr>
              <a:t>(CPHMS)</a:t>
            </a:r>
            <a:endParaRPr/>
          </a:p>
        </p:txBody>
      </p:sp>
      <p:sp>
        <p:nvSpPr>
          <p:cNvPr id="216" name="Google Shape;216;p1"/>
          <p:cNvSpPr txBox="1"/>
          <p:nvPr>
            <p:ph idx="1" type="subTitle"/>
          </p:nvPr>
        </p:nvSpPr>
        <p:spPr>
          <a:xfrm>
            <a:off x="4959807" y="5757265"/>
            <a:ext cx="5211872" cy="80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Instrumentasi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"/>
          <p:cNvSpPr txBox="1"/>
          <p:nvPr>
            <p:ph idx="10" type="dt"/>
          </p:nvPr>
        </p:nvSpPr>
        <p:spPr>
          <a:xfrm>
            <a:off x="2152651" y="6356351"/>
            <a:ext cx="7483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346" name="Google Shape;346;p10"/>
          <p:cNvSpPr txBox="1"/>
          <p:nvPr>
            <p:ph idx="11" type="ftr"/>
          </p:nvPr>
        </p:nvSpPr>
        <p:spPr>
          <a:xfrm>
            <a:off x="300990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Footer Here</a:t>
            </a:r>
            <a:endParaRPr/>
          </a:p>
        </p:txBody>
      </p:sp>
      <p:sp>
        <p:nvSpPr>
          <p:cNvPr id="347" name="Google Shape;347;p10"/>
          <p:cNvSpPr txBox="1"/>
          <p:nvPr>
            <p:ph idx="12" type="sldNum"/>
          </p:nvPr>
        </p:nvSpPr>
        <p:spPr>
          <a:xfrm>
            <a:off x="6204921" y="6356351"/>
            <a:ext cx="11912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10"/>
          <p:cNvSpPr txBox="1"/>
          <p:nvPr/>
        </p:nvSpPr>
        <p:spPr>
          <a:xfrm>
            <a:off x="1854200" y="136524"/>
            <a:ext cx="53975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9374B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b="1" sz="2400">
              <a:solidFill>
                <a:srgbClr val="0937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0"/>
          <p:cNvSpPr txBox="1"/>
          <p:nvPr/>
        </p:nvSpPr>
        <p:spPr>
          <a:xfrm>
            <a:off x="5478733" y="2054072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/>
          </a:p>
        </p:txBody>
      </p:sp>
      <p:pic>
        <p:nvPicPr>
          <p:cNvPr id="350" name="Google Shape;3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095" y="1100287"/>
            <a:ext cx="3961130" cy="530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"/>
          <p:cNvSpPr txBox="1"/>
          <p:nvPr>
            <p:ph idx="10" type="dt"/>
          </p:nvPr>
        </p:nvSpPr>
        <p:spPr>
          <a:xfrm>
            <a:off x="2152651" y="6356351"/>
            <a:ext cx="7483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357" name="Google Shape;357;p11"/>
          <p:cNvSpPr txBox="1"/>
          <p:nvPr>
            <p:ph idx="11" type="ftr"/>
          </p:nvPr>
        </p:nvSpPr>
        <p:spPr>
          <a:xfrm>
            <a:off x="300990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Footer Here</a:t>
            </a:r>
            <a:endParaRPr/>
          </a:p>
        </p:txBody>
      </p:sp>
      <p:sp>
        <p:nvSpPr>
          <p:cNvPr id="358" name="Google Shape;358;p11"/>
          <p:cNvSpPr txBox="1"/>
          <p:nvPr>
            <p:ph idx="12" type="sldNum"/>
          </p:nvPr>
        </p:nvSpPr>
        <p:spPr>
          <a:xfrm>
            <a:off x="6204921" y="6356351"/>
            <a:ext cx="11912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11"/>
          <p:cNvSpPr txBox="1"/>
          <p:nvPr/>
        </p:nvSpPr>
        <p:spPr>
          <a:xfrm>
            <a:off x="1854200" y="136524"/>
            <a:ext cx="53975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9374B"/>
                </a:solidFill>
                <a:latin typeface="Arial"/>
                <a:ea typeface="Arial"/>
                <a:cs typeface="Arial"/>
                <a:sym typeface="Arial"/>
              </a:rPr>
              <a:t>Hasil</a:t>
            </a:r>
            <a:endParaRPr b="1" sz="2400">
              <a:solidFill>
                <a:srgbClr val="0937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1"/>
          <p:cNvSpPr txBox="1"/>
          <p:nvPr/>
        </p:nvSpPr>
        <p:spPr>
          <a:xfrm>
            <a:off x="5478733" y="2054072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/>
          </a:p>
        </p:txBody>
      </p:sp>
      <p:graphicFrame>
        <p:nvGraphicFramePr>
          <p:cNvPr id="361" name="Google Shape;361;p11"/>
          <p:cNvGraphicFramePr/>
          <p:nvPr/>
        </p:nvGraphicFramePr>
        <p:xfrm>
          <a:off x="552451" y="157051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{DCEE7F08-3B5F-47B5-AA9F-B4DA711700A7}</a:tableStyleId>
              </a:tblPr>
              <a:tblGrid>
                <a:gridCol w="413475"/>
                <a:gridCol w="2041025"/>
                <a:gridCol w="1231650"/>
              </a:tblGrid>
              <a:tr h="40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No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625" marB="0" marR="68575" marL="68575"/>
                </a:tc>
              </a:tr>
              <a:tr h="2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1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10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101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</a:tr>
              <a:tr h="2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2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15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151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</a:tr>
              <a:tr h="2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3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20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202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</a:tr>
              <a:tr h="2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4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21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212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</a:tr>
              <a:tr h="2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5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30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302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</a:tr>
              <a:tr h="2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6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31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312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</a:tr>
              <a:tr h="2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7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32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322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</a:tr>
              <a:tr h="2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8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35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352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</a:tr>
              <a:tr h="2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9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36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362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</a:tr>
              <a:tr h="2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10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37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/>
                        <a:t>372</a:t>
                      </a:r>
                      <a:endParaRPr b="0" i="0" sz="18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68575" marL="68575"/>
                </a:tc>
              </a:tr>
            </a:tbl>
          </a:graphicData>
        </a:graphic>
      </p:graphicFrame>
      <p:sp>
        <p:nvSpPr>
          <p:cNvPr id="362" name="Google Shape;362;p11"/>
          <p:cNvSpPr txBox="1"/>
          <p:nvPr/>
        </p:nvSpPr>
        <p:spPr>
          <a:xfrm>
            <a:off x="552451" y="4058718"/>
            <a:ext cx="7200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Pengujian Temperature Sensor  (LM35)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0495" y="4371288"/>
            <a:ext cx="380047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1"/>
          <p:cNvSpPr txBox="1"/>
          <p:nvPr/>
        </p:nvSpPr>
        <p:spPr>
          <a:xfrm>
            <a:off x="4352927" y="4019547"/>
            <a:ext cx="7200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Perhitungan Frekuensi Cut-off Pengukur denyut Jantung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/>
          <p:nvPr>
            <p:ph type="title"/>
          </p:nvPr>
        </p:nvSpPr>
        <p:spPr>
          <a:xfrm>
            <a:off x="2147888" y="3532029"/>
            <a:ext cx="7886700" cy="1728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/>
              <a:t>Thank You!</a:t>
            </a:r>
            <a:endParaRPr/>
          </a:p>
        </p:txBody>
      </p:sp>
      <p:sp>
        <p:nvSpPr>
          <p:cNvPr id="371" name="Google Shape;371;p12"/>
          <p:cNvSpPr txBox="1"/>
          <p:nvPr>
            <p:ph idx="12" type="sldNum"/>
          </p:nvPr>
        </p:nvSpPr>
        <p:spPr>
          <a:xfrm>
            <a:off x="7981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 txBox="1"/>
          <p:nvPr>
            <p:ph type="title"/>
          </p:nvPr>
        </p:nvSpPr>
        <p:spPr>
          <a:xfrm>
            <a:off x="2152656" y="410369"/>
            <a:ext cx="52435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Anggota :</a:t>
            </a:r>
            <a:endParaRPr/>
          </a:p>
        </p:txBody>
      </p:sp>
      <p:sp>
        <p:nvSpPr>
          <p:cNvPr id="223" name="Google Shape;223;p2"/>
          <p:cNvSpPr txBox="1"/>
          <p:nvPr>
            <p:ph idx="1" type="body"/>
          </p:nvPr>
        </p:nvSpPr>
        <p:spPr>
          <a:xfrm>
            <a:off x="2152651" y="1934709"/>
            <a:ext cx="52435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Mukhammad Fahlevi Ali Rafsanjani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Richard Bina Jadi Simanjuntak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Sang Ayu Ketut Devi Saraswati</a:t>
            </a:r>
            <a:endParaRPr/>
          </a:p>
        </p:txBody>
      </p:sp>
      <p:sp>
        <p:nvSpPr>
          <p:cNvPr id="224" name="Google Shape;224;p2"/>
          <p:cNvSpPr txBox="1"/>
          <p:nvPr>
            <p:ph idx="10" type="dt"/>
          </p:nvPr>
        </p:nvSpPr>
        <p:spPr>
          <a:xfrm>
            <a:off x="2152651" y="6356351"/>
            <a:ext cx="7483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225" name="Google Shape;225;p2"/>
          <p:cNvSpPr txBox="1"/>
          <p:nvPr>
            <p:ph idx="11" type="ftr"/>
          </p:nvPr>
        </p:nvSpPr>
        <p:spPr>
          <a:xfrm>
            <a:off x="300990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Footer Here</a:t>
            </a:r>
            <a:endParaRPr/>
          </a:p>
        </p:txBody>
      </p:sp>
      <p:sp>
        <p:nvSpPr>
          <p:cNvPr id="226" name="Google Shape;226;p2"/>
          <p:cNvSpPr txBox="1"/>
          <p:nvPr>
            <p:ph idx="12" type="sldNum"/>
          </p:nvPr>
        </p:nvSpPr>
        <p:spPr>
          <a:xfrm>
            <a:off x="6204921" y="6356351"/>
            <a:ext cx="11912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Color Theme</a:t>
            </a:r>
            <a:endParaRPr/>
          </a:p>
        </p:txBody>
      </p:sp>
      <p:sp>
        <p:nvSpPr>
          <p:cNvPr id="233" name="Google Shape;233;p3"/>
          <p:cNvSpPr txBox="1"/>
          <p:nvPr>
            <p:ph idx="1" type="body"/>
          </p:nvPr>
        </p:nvSpPr>
        <p:spPr>
          <a:xfrm>
            <a:off x="2152651" y="3747250"/>
            <a:ext cx="7886699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Typography</a:t>
            </a:r>
            <a:endParaRPr/>
          </a:p>
        </p:txBody>
      </p:sp>
      <p:sp>
        <p:nvSpPr>
          <p:cNvPr id="234" name="Google Shape;234;p3"/>
          <p:cNvSpPr txBox="1"/>
          <p:nvPr>
            <p:ph idx="2" type="body"/>
          </p:nvPr>
        </p:nvSpPr>
        <p:spPr>
          <a:xfrm>
            <a:off x="4231676" y="6125271"/>
            <a:ext cx="3192240" cy="564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Calibri</a:t>
            </a:r>
            <a:endParaRPr/>
          </a:p>
        </p:txBody>
      </p:sp>
      <p:sp>
        <p:nvSpPr>
          <p:cNvPr id="235" name="Google Shape;235;p3"/>
          <p:cNvSpPr txBox="1"/>
          <p:nvPr>
            <p:ph idx="3" type="body"/>
          </p:nvPr>
        </p:nvSpPr>
        <p:spPr>
          <a:xfrm>
            <a:off x="8215023" y="6125271"/>
            <a:ext cx="3192240" cy="564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Calibri Light</a:t>
            </a:r>
            <a:endParaRPr/>
          </a:p>
        </p:txBody>
      </p:sp>
      <p:sp>
        <p:nvSpPr>
          <p:cNvPr id="236" name="Google Shape;236;p3"/>
          <p:cNvSpPr/>
          <p:nvPr/>
        </p:nvSpPr>
        <p:spPr>
          <a:xfrm>
            <a:off x="0" y="0"/>
            <a:ext cx="12192000" cy="6850614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0325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"/>
          <p:cNvSpPr txBox="1"/>
          <p:nvPr/>
        </p:nvSpPr>
        <p:spPr>
          <a:xfrm>
            <a:off x="2231426" y="2542064"/>
            <a:ext cx="7886700" cy="172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ngsana New"/>
              <a:buNone/>
            </a:pPr>
            <a:r>
              <a:rPr b="1" lang="en-US" sz="6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Mengapa Memilih Project ini 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"/>
          <p:cNvSpPr txBox="1"/>
          <p:nvPr>
            <p:ph idx="12" type="sldNum"/>
          </p:nvPr>
        </p:nvSpPr>
        <p:spPr>
          <a:xfrm>
            <a:off x="8420100" y="648761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4" name="Google Shape;244;p4"/>
          <p:cNvGrpSpPr/>
          <p:nvPr/>
        </p:nvGrpSpPr>
        <p:grpSpPr>
          <a:xfrm>
            <a:off x="6502727" y="622019"/>
            <a:ext cx="512833" cy="1113729"/>
            <a:chOff x="6502727" y="622019"/>
            <a:chExt cx="512833" cy="1113729"/>
          </a:xfrm>
        </p:grpSpPr>
        <p:cxnSp>
          <p:nvCxnSpPr>
            <p:cNvPr id="245" name="Google Shape;245;p4"/>
            <p:cNvCxnSpPr/>
            <p:nvPr/>
          </p:nvCxnSpPr>
          <p:spPr>
            <a:xfrm rot="10800000">
              <a:off x="6539462" y="641823"/>
              <a:ext cx="0" cy="1093925"/>
            </a:xfrm>
            <a:prstGeom prst="straightConnector1">
              <a:avLst/>
            </a:prstGeom>
            <a:noFill/>
            <a:ln cap="flat" cmpd="sng" w="76200">
              <a:solidFill>
                <a:srgbClr val="885B0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6" name="Google Shape;246;p4"/>
            <p:cNvSpPr/>
            <p:nvPr/>
          </p:nvSpPr>
          <p:spPr>
            <a:xfrm rot="5400000">
              <a:off x="6541706" y="583040"/>
              <a:ext cx="434875" cy="512833"/>
            </a:xfrm>
            <a:prstGeom prst="triangle">
              <a:avLst>
                <a:gd fmla="val 50000" name="adj"/>
              </a:avLst>
            </a:prstGeom>
            <a:solidFill>
              <a:srgbClr val="FFC000"/>
            </a:solidFill>
            <a:ln cap="flat" cmpd="sng" w="12700">
              <a:solidFill>
                <a:srgbClr val="F7CD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4"/>
          <p:cNvGrpSpPr/>
          <p:nvPr/>
        </p:nvGrpSpPr>
        <p:grpSpPr>
          <a:xfrm flipH="1" rot="10800000">
            <a:off x="3582951" y="5249511"/>
            <a:ext cx="1061744" cy="355135"/>
            <a:chOff x="6326018" y="5688150"/>
            <a:chExt cx="1061744" cy="355135"/>
          </a:xfrm>
        </p:grpSpPr>
        <p:sp>
          <p:nvSpPr>
            <p:cNvPr id="248" name="Google Shape;248;p4"/>
            <p:cNvSpPr/>
            <p:nvPr/>
          </p:nvSpPr>
          <p:spPr>
            <a:xfrm>
              <a:off x="6326018" y="5952416"/>
              <a:ext cx="101355" cy="90869"/>
            </a:xfrm>
            <a:prstGeom prst="ellipse">
              <a:avLst/>
            </a:prstGeom>
            <a:solidFill>
              <a:srgbClr val="885B08"/>
            </a:solidFill>
            <a:ln cap="flat" cmpd="sng" w="12700">
              <a:solidFill>
                <a:srgbClr val="885B0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" name="Google Shape;249;p4"/>
            <p:cNvCxnSpPr/>
            <p:nvPr/>
          </p:nvCxnSpPr>
          <p:spPr>
            <a:xfrm flipH="1" rot="10800000">
              <a:off x="6389841" y="5733585"/>
              <a:ext cx="946150" cy="258381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885B0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0" name="Google Shape;250;p4"/>
            <p:cNvSpPr/>
            <p:nvPr/>
          </p:nvSpPr>
          <p:spPr>
            <a:xfrm>
              <a:off x="7286407" y="5688150"/>
              <a:ext cx="101355" cy="90869"/>
            </a:xfrm>
            <a:prstGeom prst="ellipse">
              <a:avLst/>
            </a:prstGeom>
            <a:solidFill>
              <a:srgbClr val="885B08"/>
            </a:solidFill>
            <a:ln cap="flat" cmpd="sng" w="12700">
              <a:solidFill>
                <a:srgbClr val="885B0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4"/>
          <p:cNvSpPr txBox="1"/>
          <p:nvPr/>
        </p:nvSpPr>
        <p:spPr>
          <a:xfrm>
            <a:off x="8208618" y="5171116"/>
            <a:ext cx="16953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rPr>
              <a:t>18 April </a:t>
            </a:r>
            <a:endParaRPr b="1" sz="1600">
              <a:solidFill>
                <a:srgbClr val="885B0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 txBox="1"/>
          <p:nvPr/>
        </p:nvSpPr>
        <p:spPr>
          <a:xfrm>
            <a:off x="1948149" y="4765166"/>
            <a:ext cx="21312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rPr>
              <a:t>19 – 21  April </a:t>
            </a:r>
            <a:endParaRPr b="1" sz="1600">
              <a:solidFill>
                <a:srgbClr val="885B0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" name="Google Shape;253;p4"/>
          <p:cNvGrpSpPr/>
          <p:nvPr/>
        </p:nvGrpSpPr>
        <p:grpSpPr>
          <a:xfrm>
            <a:off x="7019109" y="2777060"/>
            <a:ext cx="1061744" cy="355135"/>
            <a:chOff x="6326018" y="5688150"/>
            <a:chExt cx="1061744" cy="355135"/>
          </a:xfrm>
        </p:grpSpPr>
        <p:sp>
          <p:nvSpPr>
            <p:cNvPr id="254" name="Google Shape;254;p4"/>
            <p:cNvSpPr/>
            <p:nvPr/>
          </p:nvSpPr>
          <p:spPr>
            <a:xfrm>
              <a:off x="6326018" y="5952416"/>
              <a:ext cx="101355" cy="90869"/>
            </a:xfrm>
            <a:prstGeom prst="ellipse">
              <a:avLst/>
            </a:prstGeom>
            <a:solidFill>
              <a:srgbClr val="885B08"/>
            </a:solidFill>
            <a:ln cap="flat" cmpd="sng" w="12700">
              <a:solidFill>
                <a:srgbClr val="885B0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5" name="Google Shape;255;p4"/>
            <p:cNvCxnSpPr/>
            <p:nvPr/>
          </p:nvCxnSpPr>
          <p:spPr>
            <a:xfrm flipH="1" rot="10800000">
              <a:off x="6389841" y="5733585"/>
              <a:ext cx="946150" cy="258381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885B0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6" name="Google Shape;256;p4"/>
            <p:cNvSpPr/>
            <p:nvPr/>
          </p:nvSpPr>
          <p:spPr>
            <a:xfrm>
              <a:off x="7286407" y="5688150"/>
              <a:ext cx="101355" cy="90869"/>
            </a:xfrm>
            <a:prstGeom prst="ellipse">
              <a:avLst/>
            </a:prstGeom>
            <a:solidFill>
              <a:srgbClr val="885B08"/>
            </a:solidFill>
            <a:ln cap="flat" cmpd="sng" w="12700">
              <a:solidFill>
                <a:srgbClr val="885B0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4"/>
          <p:cNvGrpSpPr/>
          <p:nvPr/>
        </p:nvGrpSpPr>
        <p:grpSpPr>
          <a:xfrm flipH="1" rot="10800000">
            <a:off x="3747423" y="4143531"/>
            <a:ext cx="1061744" cy="355135"/>
            <a:chOff x="6326018" y="5688150"/>
            <a:chExt cx="1061744" cy="355135"/>
          </a:xfrm>
        </p:grpSpPr>
        <p:sp>
          <p:nvSpPr>
            <p:cNvPr id="258" name="Google Shape;258;p4"/>
            <p:cNvSpPr/>
            <p:nvPr/>
          </p:nvSpPr>
          <p:spPr>
            <a:xfrm>
              <a:off x="6326018" y="5952416"/>
              <a:ext cx="101355" cy="90869"/>
            </a:xfrm>
            <a:prstGeom prst="ellipse">
              <a:avLst/>
            </a:prstGeom>
            <a:solidFill>
              <a:srgbClr val="885B08"/>
            </a:solidFill>
            <a:ln cap="flat" cmpd="sng" w="12700">
              <a:solidFill>
                <a:srgbClr val="885B0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Google Shape;259;p4"/>
            <p:cNvCxnSpPr/>
            <p:nvPr/>
          </p:nvCxnSpPr>
          <p:spPr>
            <a:xfrm flipH="1" rot="10800000">
              <a:off x="6389841" y="5733585"/>
              <a:ext cx="946150" cy="258381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885B0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0" name="Google Shape;260;p4"/>
            <p:cNvSpPr/>
            <p:nvPr/>
          </p:nvSpPr>
          <p:spPr>
            <a:xfrm>
              <a:off x="7286407" y="5688150"/>
              <a:ext cx="101355" cy="90869"/>
            </a:xfrm>
            <a:prstGeom prst="ellipse">
              <a:avLst/>
            </a:prstGeom>
            <a:solidFill>
              <a:srgbClr val="885B08"/>
            </a:solidFill>
            <a:ln cap="flat" cmpd="sng" w="12700">
              <a:solidFill>
                <a:srgbClr val="885B0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4"/>
          <p:cNvSpPr txBox="1"/>
          <p:nvPr/>
        </p:nvSpPr>
        <p:spPr>
          <a:xfrm>
            <a:off x="2779926" y="3658288"/>
            <a:ext cx="21312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rPr>
              <a:t>24 April </a:t>
            </a:r>
            <a:endParaRPr b="1" sz="1600">
              <a:solidFill>
                <a:srgbClr val="885B0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7712342" y="2380955"/>
            <a:ext cx="24345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85B08"/>
                </a:solidFill>
                <a:latin typeface="Calibri"/>
                <a:ea typeface="Calibri"/>
                <a:cs typeface="Calibri"/>
                <a:sym typeface="Calibri"/>
              </a:rPr>
              <a:t>27 April – 21 Mei </a:t>
            </a:r>
            <a:endParaRPr b="1" sz="1400">
              <a:solidFill>
                <a:srgbClr val="885B0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2497470" y="4226284"/>
            <a:ext cx="2130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Presentasi Judul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2688562" y="4491270"/>
            <a:ext cx="2130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Judul Fix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 txBox="1"/>
          <p:nvPr/>
        </p:nvSpPr>
        <p:spPr>
          <a:xfrm>
            <a:off x="7650577" y="2877291"/>
            <a:ext cx="2130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Pengerjaan Tubes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 txBox="1"/>
          <p:nvPr/>
        </p:nvSpPr>
        <p:spPr>
          <a:xfrm>
            <a:off x="2840046" y="1702597"/>
            <a:ext cx="2130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Presentasi Tubes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 txBox="1"/>
          <p:nvPr/>
        </p:nvSpPr>
        <p:spPr>
          <a:xfrm>
            <a:off x="214506" y="226518"/>
            <a:ext cx="5848859" cy="93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74B"/>
              </a:buClr>
              <a:buSzPct val="100000"/>
              <a:buFont typeface="Arial"/>
              <a:buNone/>
            </a:pPr>
            <a:r>
              <a:rPr b="1" lang="en-US" sz="6700">
                <a:solidFill>
                  <a:srgbClr val="09374B"/>
                </a:solidFill>
                <a:latin typeface="Arial"/>
                <a:ea typeface="Arial"/>
                <a:cs typeface="Arial"/>
                <a:sym typeface="Arial"/>
              </a:rPr>
              <a:t>Timeline &amp; Milestone</a:t>
            </a:r>
            <a:r>
              <a:rPr b="1" lang="en-US" sz="5400">
                <a:solidFill>
                  <a:srgbClr val="0937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5400">
              <a:solidFill>
                <a:srgbClr val="0937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635" y="1723952"/>
            <a:ext cx="12192001" cy="497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/>
          <p:nvPr>
            <p:ph type="title"/>
          </p:nvPr>
        </p:nvSpPr>
        <p:spPr>
          <a:xfrm>
            <a:off x="2152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Timeline &amp; Milestone </a:t>
            </a:r>
            <a:endParaRPr/>
          </a:p>
        </p:txBody>
      </p:sp>
      <p:sp>
        <p:nvSpPr>
          <p:cNvPr id="275" name="Google Shape;275;p5"/>
          <p:cNvSpPr txBox="1"/>
          <p:nvPr>
            <p:ph idx="1" type="body"/>
          </p:nvPr>
        </p:nvSpPr>
        <p:spPr>
          <a:xfrm>
            <a:off x="2152650" y="1825625"/>
            <a:ext cx="797309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6" name="Google Shape;276;p5"/>
          <p:cNvSpPr txBox="1"/>
          <p:nvPr>
            <p:ph idx="10" type="dt"/>
          </p:nvPr>
        </p:nvSpPr>
        <p:spPr>
          <a:xfrm>
            <a:off x="2152650" y="6356351"/>
            <a:ext cx="834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277" name="Google Shape;277;p5"/>
          <p:cNvSpPr txBox="1"/>
          <p:nvPr>
            <p:ph idx="11" type="ftr"/>
          </p:nvPr>
        </p:nvSpPr>
        <p:spPr>
          <a:xfrm>
            <a:off x="3070836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Footer Here</a:t>
            </a:r>
            <a:endParaRPr/>
          </a:p>
        </p:txBody>
      </p:sp>
      <p:sp>
        <p:nvSpPr>
          <p:cNvPr id="278" name="Google Shape;278;p5"/>
          <p:cNvSpPr txBox="1"/>
          <p:nvPr>
            <p:ph idx="12" type="sldNum"/>
          </p:nvPr>
        </p:nvSpPr>
        <p:spPr>
          <a:xfrm>
            <a:off x="6240733" y="6356351"/>
            <a:ext cx="11772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325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"/>
          <p:cNvSpPr txBox="1"/>
          <p:nvPr/>
        </p:nvSpPr>
        <p:spPr>
          <a:xfrm>
            <a:off x="2441267" y="694882"/>
            <a:ext cx="43452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b="1" lang="en-US" sz="6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b="1" lang="en-US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lang="en-US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3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yang digunakan </a:t>
            </a:r>
            <a:endParaRPr b="0" sz="5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Proteous 8 Professional Full Crack - AJTekno" id="281" name="Google Shape;2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4481" y="2663904"/>
            <a:ext cx="3021417" cy="20403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82" name="Google Shape;28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5981" y="2663904"/>
            <a:ext cx="2821172" cy="20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"/>
          <p:cNvSpPr txBox="1"/>
          <p:nvPr/>
        </p:nvSpPr>
        <p:spPr>
          <a:xfrm>
            <a:off x="3212675" y="5038673"/>
            <a:ext cx="13451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Proteus</a:t>
            </a:r>
            <a:endParaRPr/>
          </a:p>
        </p:txBody>
      </p:sp>
      <p:sp>
        <p:nvSpPr>
          <p:cNvPr id="284" name="Google Shape;284;p5"/>
          <p:cNvSpPr txBox="1"/>
          <p:nvPr/>
        </p:nvSpPr>
        <p:spPr>
          <a:xfrm>
            <a:off x="7073475" y="5022745"/>
            <a:ext cx="24036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Arduino IDE</a:t>
            </a:r>
            <a:endParaRPr/>
          </a:p>
        </p:txBody>
      </p:sp>
      <p:sp>
        <p:nvSpPr>
          <p:cNvPr id="285" name="Google Shape;285;p5"/>
          <p:cNvSpPr/>
          <p:nvPr/>
        </p:nvSpPr>
        <p:spPr>
          <a:xfrm rot="1111527">
            <a:off x="6797327" y="-918910"/>
            <a:ext cx="7269713" cy="3981989"/>
          </a:xfrm>
          <a:custGeom>
            <a:rect b="b" l="l" r="r" t="t"/>
            <a:pathLst>
              <a:path extrusionOk="0" h="3898900" w="6515100">
                <a:moveTo>
                  <a:pt x="25400" y="762000"/>
                </a:moveTo>
                <a:lnTo>
                  <a:pt x="25400" y="762000"/>
                </a:lnTo>
                <a:cubicBezTo>
                  <a:pt x="29633" y="1003300"/>
                  <a:pt x="30442" y="1244684"/>
                  <a:pt x="38100" y="1485900"/>
                </a:cubicBezTo>
                <a:cubicBezTo>
                  <a:pt x="38917" y="1511637"/>
                  <a:pt x="47158" y="1536608"/>
                  <a:pt x="50800" y="1562100"/>
                </a:cubicBezTo>
                <a:cubicBezTo>
                  <a:pt x="58490" y="1615927"/>
                  <a:pt x="64079" y="1685355"/>
                  <a:pt x="76200" y="1739900"/>
                </a:cubicBezTo>
                <a:cubicBezTo>
                  <a:pt x="79104" y="1752968"/>
                  <a:pt x="85222" y="1765128"/>
                  <a:pt x="88900" y="1778000"/>
                </a:cubicBezTo>
                <a:cubicBezTo>
                  <a:pt x="93695" y="1794783"/>
                  <a:pt x="92940" y="1813645"/>
                  <a:pt x="101600" y="1828800"/>
                </a:cubicBezTo>
                <a:cubicBezTo>
                  <a:pt x="110511" y="1844394"/>
                  <a:pt x="128673" y="1852723"/>
                  <a:pt x="139700" y="1866900"/>
                </a:cubicBezTo>
                <a:cubicBezTo>
                  <a:pt x="158442" y="1890997"/>
                  <a:pt x="161540" y="1933447"/>
                  <a:pt x="190500" y="1943100"/>
                </a:cubicBezTo>
                <a:cubicBezTo>
                  <a:pt x="228685" y="1955828"/>
                  <a:pt x="233874" y="1953845"/>
                  <a:pt x="266700" y="1981200"/>
                </a:cubicBezTo>
                <a:cubicBezTo>
                  <a:pt x="330121" y="2034051"/>
                  <a:pt x="275943" y="2009681"/>
                  <a:pt x="342900" y="2032000"/>
                </a:cubicBezTo>
                <a:cubicBezTo>
                  <a:pt x="456828" y="2145928"/>
                  <a:pt x="333451" y="2039976"/>
                  <a:pt x="444500" y="2095500"/>
                </a:cubicBezTo>
                <a:cubicBezTo>
                  <a:pt x="523073" y="2134787"/>
                  <a:pt x="495583" y="2144952"/>
                  <a:pt x="558800" y="2159000"/>
                </a:cubicBezTo>
                <a:cubicBezTo>
                  <a:pt x="583937" y="2164586"/>
                  <a:pt x="609600" y="2167467"/>
                  <a:pt x="635000" y="2171700"/>
                </a:cubicBezTo>
                <a:lnTo>
                  <a:pt x="787400" y="2159000"/>
                </a:lnTo>
                <a:cubicBezTo>
                  <a:pt x="821361" y="2155604"/>
                  <a:pt x="854978" y="2149022"/>
                  <a:pt x="889000" y="2146300"/>
                </a:cubicBezTo>
                <a:cubicBezTo>
                  <a:pt x="960861" y="2140551"/>
                  <a:pt x="1032933" y="2137833"/>
                  <a:pt x="1104900" y="2133600"/>
                </a:cubicBezTo>
                <a:cubicBezTo>
                  <a:pt x="1266400" y="2079767"/>
                  <a:pt x="990836" y="2177932"/>
                  <a:pt x="1181100" y="2082800"/>
                </a:cubicBezTo>
                <a:cubicBezTo>
                  <a:pt x="1200407" y="2073147"/>
                  <a:pt x="1223181" y="2072777"/>
                  <a:pt x="1244600" y="2070100"/>
                </a:cubicBezTo>
                <a:cubicBezTo>
                  <a:pt x="1290998" y="2064300"/>
                  <a:pt x="1337733" y="2061633"/>
                  <a:pt x="1384300" y="2057400"/>
                </a:cubicBezTo>
                <a:cubicBezTo>
                  <a:pt x="1464733" y="2061633"/>
                  <a:pt x="1545386" y="2062808"/>
                  <a:pt x="1625600" y="2070100"/>
                </a:cubicBezTo>
                <a:cubicBezTo>
                  <a:pt x="1638932" y="2071312"/>
                  <a:pt x="1650828" y="2079122"/>
                  <a:pt x="1663700" y="2082800"/>
                </a:cubicBezTo>
                <a:cubicBezTo>
                  <a:pt x="1680483" y="2087595"/>
                  <a:pt x="1697567" y="2091267"/>
                  <a:pt x="1714500" y="2095500"/>
                </a:cubicBezTo>
                <a:cubicBezTo>
                  <a:pt x="1733035" y="2107857"/>
                  <a:pt x="1791943" y="2146111"/>
                  <a:pt x="1803400" y="2159000"/>
                </a:cubicBezTo>
                <a:cubicBezTo>
                  <a:pt x="1823681" y="2181816"/>
                  <a:pt x="1837267" y="2209800"/>
                  <a:pt x="1854200" y="2235200"/>
                </a:cubicBezTo>
                <a:lnTo>
                  <a:pt x="1879600" y="2273300"/>
                </a:lnTo>
                <a:cubicBezTo>
                  <a:pt x="1888067" y="2286000"/>
                  <a:pt x="1900173" y="2296920"/>
                  <a:pt x="1905000" y="2311400"/>
                </a:cubicBezTo>
                <a:lnTo>
                  <a:pt x="1930400" y="2387600"/>
                </a:lnTo>
                <a:cubicBezTo>
                  <a:pt x="1934633" y="2400300"/>
                  <a:pt x="1937113" y="2413726"/>
                  <a:pt x="1943100" y="2425700"/>
                </a:cubicBezTo>
                <a:cubicBezTo>
                  <a:pt x="1960033" y="2459567"/>
                  <a:pt x="1981926" y="2491379"/>
                  <a:pt x="1993900" y="2527300"/>
                </a:cubicBezTo>
                <a:cubicBezTo>
                  <a:pt x="2008148" y="2570044"/>
                  <a:pt x="2006891" y="2572258"/>
                  <a:pt x="2032000" y="2616200"/>
                </a:cubicBezTo>
                <a:cubicBezTo>
                  <a:pt x="2039573" y="2629452"/>
                  <a:pt x="2050574" y="2640648"/>
                  <a:pt x="2057400" y="2654300"/>
                </a:cubicBezTo>
                <a:cubicBezTo>
                  <a:pt x="2078058" y="2695617"/>
                  <a:pt x="2059104" y="2694104"/>
                  <a:pt x="2095500" y="2730500"/>
                </a:cubicBezTo>
                <a:cubicBezTo>
                  <a:pt x="2106293" y="2741293"/>
                  <a:pt x="2121874" y="2746129"/>
                  <a:pt x="2133600" y="2755900"/>
                </a:cubicBezTo>
                <a:cubicBezTo>
                  <a:pt x="2264336" y="2864847"/>
                  <a:pt x="2072099" y="2725400"/>
                  <a:pt x="2222500" y="2819400"/>
                </a:cubicBezTo>
                <a:cubicBezTo>
                  <a:pt x="2240449" y="2830618"/>
                  <a:pt x="2254922" y="2846998"/>
                  <a:pt x="2273300" y="2857500"/>
                </a:cubicBezTo>
                <a:cubicBezTo>
                  <a:pt x="2284923" y="2864142"/>
                  <a:pt x="2299095" y="2864927"/>
                  <a:pt x="2311400" y="2870200"/>
                </a:cubicBezTo>
                <a:cubicBezTo>
                  <a:pt x="2369772" y="2895216"/>
                  <a:pt x="2360058" y="2901307"/>
                  <a:pt x="2425700" y="2921000"/>
                </a:cubicBezTo>
                <a:cubicBezTo>
                  <a:pt x="2446375" y="2927203"/>
                  <a:pt x="2468259" y="2928465"/>
                  <a:pt x="2489200" y="2933700"/>
                </a:cubicBezTo>
                <a:cubicBezTo>
                  <a:pt x="2502187" y="2936947"/>
                  <a:pt x="2514600" y="2942167"/>
                  <a:pt x="2527300" y="2946400"/>
                </a:cubicBezTo>
                <a:cubicBezTo>
                  <a:pt x="2628900" y="2942167"/>
                  <a:pt x="2730670" y="2940945"/>
                  <a:pt x="2832100" y="2933700"/>
                </a:cubicBezTo>
                <a:cubicBezTo>
                  <a:pt x="2849510" y="2932456"/>
                  <a:pt x="2865784" y="2924423"/>
                  <a:pt x="2882900" y="2921000"/>
                </a:cubicBezTo>
                <a:cubicBezTo>
                  <a:pt x="2943937" y="2908793"/>
                  <a:pt x="2998268" y="2903404"/>
                  <a:pt x="3060700" y="2895600"/>
                </a:cubicBezTo>
                <a:cubicBezTo>
                  <a:pt x="3073400" y="2891367"/>
                  <a:pt x="3085732" y="2885804"/>
                  <a:pt x="3098800" y="2882900"/>
                </a:cubicBezTo>
                <a:cubicBezTo>
                  <a:pt x="3200706" y="2860254"/>
                  <a:pt x="3146050" y="2880612"/>
                  <a:pt x="3238500" y="2857500"/>
                </a:cubicBezTo>
                <a:cubicBezTo>
                  <a:pt x="3291607" y="2844223"/>
                  <a:pt x="3265636" y="2841602"/>
                  <a:pt x="3327400" y="2832100"/>
                </a:cubicBezTo>
                <a:cubicBezTo>
                  <a:pt x="3365289" y="2826271"/>
                  <a:pt x="3403600" y="2823633"/>
                  <a:pt x="3441700" y="2819400"/>
                </a:cubicBezTo>
                <a:cubicBezTo>
                  <a:pt x="3560233" y="2823633"/>
                  <a:pt x="3679150" y="2821675"/>
                  <a:pt x="3797300" y="2832100"/>
                </a:cubicBezTo>
                <a:cubicBezTo>
                  <a:pt x="3823970" y="2834453"/>
                  <a:pt x="3847525" y="2851006"/>
                  <a:pt x="3873500" y="2857500"/>
                </a:cubicBezTo>
                <a:lnTo>
                  <a:pt x="3924300" y="2870200"/>
                </a:lnTo>
                <a:cubicBezTo>
                  <a:pt x="3952387" y="2898287"/>
                  <a:pt x="3965137" y="2916019"/>
                  <a:pt x="4000500" y="2933700"/>
                </a:cubicBezTo>
                <a:cubicBezTo>
                  <a:pt x="4012474" y="2939687"/>
                  <a:pt x="4025900" y="2942167"/>
                  <a:pt x="4038600" y="2946400"/>
                </a:cubicBezTo>
                <a:cubicBezTo>
                  <a:pt x="4051300" y="2959100"/>
                  <a:pt x="4062902" y="2973002"/>
                  <a:pt x="4076700" y="2984500"/>
                </a:cubicBezTo>
                <a:cubicBezTo>
                  <a:pt x="4088426" y="2994271"/>
                  <a:pt x="4103392" y="2999759"/>
                  <a:pt x="4114800" y="3009900"/>
                </a:cubicBezTo>
                <a:cubicBezTo>
                  <a:pt x="4261479" y="3140281"/>
                  <a:pt x="4119561" y="3038474"/>
                  <a:pt x="4267200" y="3136900"/>
                </a:cubicBezTo>
                <a:lnTo>
                  <a:pt x="4305300" y="3162300"/>
                </a:lnTo>
                <a:lnTo>
                  <a:pt x="4343400" y="3187700"/>
                </a:lnTo>
                <a:cubicBezTo>
                  <a:pt x="4351867" y="3200400"/>
                  <a:pt x="4359029" y="3214074"/>
                  <a:pt x="4368800" y="3225800"/>
                </a:cubicBezTo>
                <a:cubicBezTo>
                  <a:pt x="4399358" y="3262470"/>
                  <a:pt x="4407538" y="3264325"/>
                  <a:pt x="4445000" y="3289300"/>
                </a:cubicBezTo>
                <a:cubicBezTo>
                  <a:pt x="4449233" y="3306233"/>
                  <a:pt x="4450824" y="3324057"/>
                  <a:pt x="4457700" y="3340100"/>
                </a:cubicBezTo>
                <a:cubicBezTo>
                  <a:pt x="4464114" y="3355065"/>
                  <a:pt x="4516553" y="3422495"/>
                  <a:pt x="4521200" y="3429000"/>
                </a:cubicBezTo>
                <a:cubicBezTo>
                  <a:pt x="4530072" y="3441420"/>
                  <a:pt x="4536829" y="3455374"/>
                  <a:pt x="4546600" y="3467100"/>
                </a:cubicBezTo>
                <a:cubicBezTo>
                  <a:pt x="4558098" y="3480898"/>
                  <a:pt x="4573673" y="3491023"/>
                  <a:pt x="4584700" y="3505200"/>
                </a:cubicBezTo>
                <a:cubicBezTo>
                  <a:pt x="4691035" y="3641916"/>
                  <a:pt x="4587102" y="3533002"/>
                  <a:pt x="4673600" y="3619500"/>
                </a:cubicBezTo>
                <a:cubicBezTo>
                  <a:pt x="4701309" y="3702627"/>
                  <a:pt x="4662824" y="3621039"/>
                  <a:pt x="4724400" y="3670300"/>
                </a:cubicBezTo>
                <a:cubicBezTo>
                  <a:pt x="4736319" y="3679835"/>
                  <a:pt x="4739007" y="3697607"/>
                  <a:pt x="4749800" y="3708400"/>
                </a:cubicBezTo>
                <a:cubicBezTo>
                  <a:pt x="4792976" y="3751576"/>
                  <a:pt x="4797867" y="3745817"/>
                  <a:pt x="4851400" y="3759200"/>
                </a:cubicBezTo>
                <a:cubicBezTo>
                  <a:pt x="4864100" y="3767667"/>
                  <a:pt x="4877080" y="3775728"/>
                  <a:pt x="4889500" y="3784600"/>
                </a:cubicBezTo>
                <a:cubicBezTo>
                  <a:pt x="4906724" y="3796903"/>
                  <a:pt x="4921922" y="3812198"/>
                  <a:pt x="4940300" y="3822700"/>
                </a:cubicBezTo>
                <a:cubicBezTo>
                  <a:pt x="4951923" y="3829342"/>
                  <a:pt x="4966426" y="3829413"/>
                  <a:pt x="4978400" y="3835400"/>
                </a:cubicBezTo>
                <a:cubicBezTo>
                  <a:pt x="4992052" y="3842226"/>
                  <a:pt x="5002208" y="3855441"/>
                  <a:pt x="5016500" y="3860800"/>
                </a:cubicBezTo>
                <a:cubicBezTo>
                  <a:pt x="5036711" y="3868379"/>
                  <a:pt x="5058665" y="3870218"/>
                  <a:pt x="5080000" y="3873500"/>
                </a:cubicBezTo>
                <a:cubicBezTo>
                  <a:pt x="5234327" y="3897243"/>
                  <a:pt x="5310030" y="3891337"/>
                  <a:pt x="5499100" y="3898900"/>
                </a:cubicBezTo>
                <a:cubicBezTo>
                  <a:pt x="5680149" y="3888842"/>
                  <a:pt x="5675925" y="3919414"/>
                  <a:pt x="5778500" y="3860800"/>
                </a:cubicBezTo>
                <a:cubicBezTo>
                  <a:pt x="5791752" y="3853227"/>
                  <a:pt x="5803900" y="3843867"/>
                  <a:pt x="5816600" y="3835400"/>
                </a:cubicBezTo>
                <a:cubicBezTo>
                  <a:pt x="5893357" y="3681887"/>
                  <a:pt x="5790346" y="3866905"/>
                  <a:pt x="5880100" y="3759200"/>
                </a:cubicBezTo>
                <a:cubicBezTo>
                  <a:pt x="5892220" y="3744656"/>
                  <a:pt x="5895466" y="3724454"/>
                  <a:pt x="5905500" y="3708400"/>
                </a:cubicBezTo>
                <a:cubicBezTo>
                  <a:pt x="5916718" y="3690451"/>
                  <a:pt x="5933321" y="3676103"/>
                  <a:pt x="5943600" y="3657600"/>
                </a:cubicBezTo>
                <a:cubicBezTo>
                  <a:pt x="5954671" y="3637672"/>
                  <a:pt x="5956354" y="3613068"/>
                  <a:pt x="5969000" y="3594100"/>
                </a:cubicBezTo>
                <a:cubicBezTo>
                  <a:pt x="5982284" y="3574175"/>
                  <a:pt x="6002867" y="3560233"/>
                  <a:pt x="6019800" y="3543300"/>
                </a:cubicBezTo>
                <a:cubicBezTo>
                  <a:pt x="6024033" y="3526367"/>
                  <a:pt x="6022027" y="3506464"/>
                  <a:pt x="6032500" y="3492500"/>
                </a:cubicBezTo>
                <a:cubicBezTo>
                  <a:pt x="6048764" y="3470815"/>
                  <a:pt x="6076833" y="3460867"/>
                  <a:pt x="6096000" y="3441700"/>
                </a:cubicBezTo>
                <a:cubicBezTo>
                  <a:pt x="6110967" y="3426733"/>
                  <a:pt x="6121962" y="3408240"/>
                  <a:pt x="6134100" y="3390900"/>
                </a:cubicBezTo>
                <a:cubicBezTo>
                  <a:pt x="6151606" y="3365891"/>
                  <a:pt x="6167967" y="3340100"/>
                  <a:pt x="6184900" y="3314700"/>
                </a:cubicBezTo>
                <a:cubicBezTo>
                  <a:pt x="6193367" y="3302000"/>
                  <a:pt x="6201142" y="3288811"/>
                  <a:pt x="6210300" y="3276600"/>
                </a:cubicBezTo>
                <a:cubicBezTo>
                  <a:pt x="6223000" y="3259667"/>
                  <a:pt x="6234338" y="3241620"/>
                  <a:pt x="6248400" y="3225800"/>
                </a:cubicBezTo>
                <a:cubicBezTo>
                  <a:pt x="6268287" y="3203427"/>
                  <a:pt x="6294861" y="3186912"/>
                  <a:pt x="6311900" y="3162300"/>
                </a:cubicBezTo>
                <a:cubicBezTo>
                  <a:pt x="6333453" y="3131168"/>
                  <a:pt x="6343219" y="3093168"/>
                  <a:pt x="6362700" y="3060700"/>
                </a:cubicBezTo>
                <a:cubicBezTo>
                  <a:pt x="6407688" y="2985721"/>
                  <a:pt x="6392994" y="3020618"/>
                  <a:pt x="6413500" y="2959100"/>
                </a:cubicBezTo>
                <a:cubicBezTo>
                  <a:pt x="6437659" y="2789990"/>
                  <a:pt x="6404229" y="2941860"/>
                  <a:pt x="6464300" y="2806700"/>
                </a:cubicBezTo>
                <a:cubicBezTo>
                  <a:pt x="6471389" y="2790750"/>
                  <a:pt x="6473214" y="2772939"/>
                  <a:pt x="6477000" y="2755900"/>
                </a:cubicBezTo>
                <a:cubicBezTo>
                  <a:pt x="6491856" y="2689046"/>
                  <a:pt x="6491798" y="2677715"/>
                  <a:pt x="6502400" y="2603500"/>
                </a:cubicBezTo>
                <a:cubicBezTo>
                  <a:pt x="6506633" y="2510367"/>
                  <a:pt x="6515100" y="2417329"/>
                  <a:pt x="6515100" y="2324100"/>
                </a:cubicBezTo>
                <a:cubicBezTo>
                  <a:pt x="6515100" y="2188567"/>
                  <a:pt x="6509341" y="2053055"/>
                  <a:pt x="6502400" y="1917700"/>
                </a:cubicBezTo>
                <a:cubicBezTo>
                  <a:pt x="6499792" y="1866853"/>
                  <a:pt x="6486091" y="1815303"/>
                  <a:pt x="6477000" y="1765300"/>
                </a:cubicBezTo>
                <a:cubicBezTo>
                  <a:pt x="6472394" y="1739965"/>
                  <a:pt x="6470935" y="1713981"/>
                  <a:pt x="6464300" y="1689100"/>
                </a:cubicBezTo>
                <a:cubicBezTo>
                  <a:pt x="6453952" y="1650295"/>
                  <a:pt x="6435940" y="1613762"/>
                  <a:pt x="6426200" y="1574800"/>
                </a:cubicBezTo>
                <a:cubicBezTo>
                  <a:pt x="6416192" y="1534768"/>
                  <a:pt x="6414465" y="1522339"/>
                  <a:pt x="6400800" y="1485900"/>
                </a:cubicBezTo>
                <a:cubicBezTo>
                  <a:pt x="6392795" y="1464554"/>
                  <a:pt x="6383191" y="1443825"/>
                  <a:pt x="6375400" y="1422400"/>
                </a:cubicBezTo>
                <a:cubicBezTo>
                  <a:pt x="6366250" y="1397238"/>
                  <a:pt x="6360547" y="1370809"/>
                  <a:pt x="6350000" y="1346200"/>
                </a:cubicBezTo>
                <a:cubicBezTo>
                  <a:pt x="6335085" y="1311397"/>
                  <a:pt x="6316133" y="1278467"/>
                  <a:pt x="6299200" y="1244600"/>
                </a:cubicBezTo>
                <a:cubicBezTo>
                  <a:pt x="6290733" y="1227667"/>
                  <a:pt x="6285159" y="1208946"/>
                  <a:pt x="6273800" y="1193800"/>
                </a:cubicBezTo>
                <a:cubicBezTo>
                  <a:pt x="6248400" y="1159933"/>
                  <a:pt x="6221082" y="1127423"/>
                  <a:pt x="6197600" y="1092200"/>
                </a:cubicBezTo>
                <a:cubicBezTo>
                  <a:pt x="6162237" y="1039156"/>
                  <a:pt x="6182993" y="1064893"/>
                  <a:pt x="6134100" y="1016000"/>
                </a:cubicBezTo>
                <a:cubicBezTo>
                  <a:pt x="6099399" y="911896"/>
                  <a:pt x="6159421" y="1073032"/>
                  <a:pt x="6045200" y="901700"/>
                </a:cubicBezTo>
                <a:cubicBezTo>
                  <a:pt x="5998633" y="831850"/>
                  <a:pt x="6045200" y="891117"/>
                  <a:pt x="5981700" y="838200"/>
                </a:cubicBezTo>
                <a:cubicBezTo>
                  <a:pt x="5856866" y="734172"/>
                  <a:pt x="6018100" y="861900"/>
                  <a:pt x="5918200" y="762000"/>
                </a:cubicBezTo>
                <a:cubicBezTo>
                  <a:pt x="5907407" y="751207"/>
                  <a:pt x="5892800" y="745067"/>
                  <a:pt x="5880100" y="736600"/>
                </a:cubicBezTo>
                <a:cubicBezTo>
                  <a:pt x="5871633" y="723900"/>
                  <a:pt x="5866187" y="708551"/>
                  <a:pt x="5854700" y="698500"/>
                </a:cubicBezTo>
                <a:cubicBezTo>
                  <a:pt x="5831726" y="678398"/>
                  <a:pt x="5802922" y="666016"/>
                  <a:pt x="5778500" y="647700"/>
                </a:cubicBezTo>
                <a:cubicBezTo>
                  <a:pt x="5761567" y="635000"/>
                  <a:pt x="5743433" y="623760"/>
                  <a:pt x="5727700" y="609600"/>
                </a:cubicBezTo>
                <a:cubicBezTo>
                  <a:pt x="5626916" y="518895"/>
                  <a:pt x="5691212" y="546637"/>
                  <a:pt x="5613400" y="520700"/>
                </a:cubicBezTo>
                <a:cubicBezTo>
                  <a:pt x="5583506" y="490806"/>
                  <a:pt x="5539608" y="441927"/>
                  <a:pt x="5499100" y="431800"/>
                </a:cubicBezTo>
                <a:lnTo>
                  <a:pt x="5448300" y="419100"/>
                </a:lnTo>
                <a:cubicBezTo>
                  <a:pt x="5381334" y="374456"/>
                  <a:pt x="5441410" y="408337"/>
                  <a:pt x="5359400" y="381000"/>
                </a:cubicBezTo>
                <a:cubicBezTo>
                  <a:pt x="5096679" y="293426"/>
                  <a:pt x="5458141" y="403769"/>
                  <a:pt x="5245100" y="342900"/>
                </a:cubicBezTo>
                <a:cubicBezTo>
                  <a:pt x="5232228" y="339222"/>
                  <a:pt x="5219915" y="333722"/>
                  <a:pt x="5207000" y="330200"/>
                </a:cubicBezTo>
                <a:cubicBezTo>
                  <a:pt x="5173321" y="321015"/>
                  <a:pt x="5139267" y="313267"/>
                  <a:pt x="5105400" y="304800"/>
                </a:cubicBezTo>
                <a:cubicBezTo>
                  <a:pt x="5088467" y="300567"/>
                  <a:pt x="5071159" y="297620"/>
                  <a:pt x="5054600" y="292100"/>
                </a:cubicBezTo>
                <a:cubicBezTo>
                  <a:pt x="5041900" y="287867"/>
                  <a:pt x="5029568" y="282304"/>
                  <a:pt x="5016500" y="279400"/>
                </a:cubicBezTo>
                <a:cubicBezTo>
                  <a:pt x="4991363" y="273814"/>
                  <a:pt x="4965635" y="271306"/>
                  <a:pt x="4940300" y="266700"/>
                </a:cubicBezTo>
                <a:cubicBezTo>
                  <a:pt x="4919062" y="262839"/>
                  <a:pt x="4898279" y="256148"/>
                  <a:pt x="4876800" y="254000"/>
                </a:cubicBezTo>
                <a:cubicBezTo>
                  <a:pt x="4813475" y="247667"/>
                  <a:pt x="4749911" y="243257"/>
                  <a:pt x="4686300" y="241300"/>
                </a:cubicBezTo>
                <a:cubicBezTo>
                  <a:pt x="4474691" y="234789"/>
                  <a:pt x="4262967" y="232833"/>
                  <a:pt x="4051300" y="228600"/>
                </a:cubicBezTo>
                <a:cubicBezTo>
                  <a:pt x="4000500" y="224367"/>
                  <a:pt x="3949448" y="222493"/>
                  <a:pt x="3898900" y="215900"/>
                </a:cubicBezTo>
                <a:cubicBezTo>
                  <a:pt x="3851967" y="209778"/>
                  <a:pt x="3805611" y="199782"/>
                  <a:pt x="3759200" y="190500"/>
                </a:cubicBezTo>
                <a:cubicBezTo>
                  <a:pt x="3742084" y="187077"/>
                  <a:pt x="3725694" y="180158"/>
                  <a:pt x="3708400" y="177800"/>
                </a:cubicBezTo>
                <a:cubicBezTo>
                  <a:pt x="3547209" y="155819"/>
                  <a:pt x="3495219" y="155524"/>
                  <a:pt x="3352800" y="139700"/>
                </a:cubicBezTo>
                <a:cubicBezTo>
                  <a:pt x="3073536" y="108671"/>
                  <a:pt x="3200604" y="120667"/>
                  <a:pt x="2971800" y="101600"/>
                </a:cubicBezTo>
                <a:cubicBezTo>
                  <a:pt x="2780282" y="63296"/>
                  <a:pt x="3018918" y="112071"/>
                  <a:pt x="2857500" y="76200"/>
                </a:cubicBezTo>
                <a:cubicBezTo>
                  <a:pt x="2836428" y="71517"/>
                  <a:pt x="2815033" y="68354"/>
                  <a:pt x="2794000" y="63500"/>
                </a:cubicBezTo>
                <a:cubicBezTo>
                  <a:pt x="2759985" y="55650"/>
                  <a:pt x="2727039" y="42430"/>
                  <a:pt x="2692400" y="38100"/>
                </a:cubicBezTo>
                <a:cubicBezTo>
                  <a:pt x="2625059" y="29682"/>
                  <a:pt x="2556866" y="30605"/>
                  <a:pt x="2489200" y="25400"/>
                </a:cubicBezTo>
                <a:cubicBezTo>
                  <a:pt x="2446781" y="22137"/>
                  <a:pt x="2404667" y="15274"/>
                  <a:pt x="2362200" y="12700"/>
                </a:cubicBezTo>
                <a:cubicBezTo>
                  <a:pt x="2264920" y="6804"/>
                  <a:pt x="2167467" y="4233"/>
                  <a:pt x="2070100" y="0"/>
                </a:cubicBezTo>
                <a:lnTo>
                  <a:pt x="723900" y="12700"/>
                </a:lnTo>
                <a:cubicBezTo>
                  <a:pt x="689003" y="13618"/>
                  <a:pt x="656167" y="29633"/>
                  <a:pt x="622300" y="38100"/>
                </a:cubicBezTo>
                <a:cubicBezTo>
                  <a:pt x="550559" y="56035"/>
                  <a:pt x="588616" y="47377"/>
                  <a:pt x="508000" y="63500"/>
                </a:cubicBezTo>
                <a:cubicBezTo>
                  <a:pt x="495300" y="71967"/>
                  <a:pt x="483552" y="82074"/>
                  <a:pt x="469900" y="88900"/>
                </a:cubicBezTo>
                <a:cubicBezTo>
                  <a:pt x="457926" y="94887"/>
                  <a:pt x="443502" y="95099"/>
                  <a:pt x="431800" y="101600"/>
                </a:cubicBezTo>
                <a:cubicBezTo>
                  <a:pt x="405115" y="116425"/>
                  <a:pt x="381000" y="135467"/>
                  <a:pt x="355600" y="152400"/>
                </a:cubicBezTo>
                <a:lnTo>
                  <a:pt x="317500" y="177800"/>
                </a:lnTo>
                <a:cubicBezTo>
                  <a:pt x="309033" y="190500"/>
                  <a:pt x="298926" y="202248"/>
                  <a:pt x="292100" y="215900"/>
                </a:cubicBezTo>
                <a:cubicBezTo>
                  <a:pt x="286113" y="227874"/>
                  <a:pt x="285901" y="242298"/>
                  <a:pt x="279400" y="254000"/>
                </a:cubicBezTo>
                <a:cubicBezTo>
                  <a:pt x="264575" y="280685"/>
                  <a:pt x="238253" y="301240"/>
                  <a:pt x="228600" y="330200"/>
                </a:cubicBezTo>
                <a:cubicBezTo>
                  <a:pt x="224367" y="342900"/>
                  <a:pt x="223326" y="357161"/>
                  <a:pt x="215900" y="368300"/>
                </a:cubicBezTo>
                <a:cubicBezTo>
                  <a:pt x="205937" y="383244"/>
                  <a:pt x="190500" y="393700"/>
                  <a:pt x="177800" y="406400"/>
                </a:cubicBezTo>
                <a:cubicBezTo>
                  <a:pt x="169333" y="431800"/>
                  <a:pt x="167252" y="460323"/>
                  <a:pt x="152400" y="482600"/>
                </a:cubicBezTo>
                <a:cubicBezTo>
                  <a:pt x="135467" y="508000"/>
                  <a:pt x="111253" y="529840"/>
                  <a:pt x="101600" y="558800"/>
                </a:cubicBezTo>
                <a:cubicBezTo>
                  <a:pt x="85401" y="607396"/>
                  <a:pt x="73097" y="637816"/>
                  <a:pt x="63500" y="685800"/>
                </a:cubicBezTo>
                <a:cubicBezTo>
                  <a:pt x="52857" y="739015"/>
                  <a:pt x="62377" y="763123"/>
                  <a:pt x="25400" y="800100"/>
                </a:cubicBezTo>
                <a:cubicBezTo>
                  <a:pt x="18707" y="806793"/>
                  <a:pt x="8467" y="808567"/>
                  <a:pt x="0" y="812800"/>
                </a:cubicBezTo>
              </a:path>
            </a:pathLst>
          </a:custGeom>
          <a:solidFill>
            <a:srgbClr val="CC890C"/>
          </a:solidFill>
          <a:ln cap="flat" cmpd="sng" w="12700">
            <a:solidFill>
              <a:srgbClr val="885B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5"/>
          <p:cNvSpPr/>
          <p:nvPr/>
        </p:nvSpPr>
        <p:spPr>
          <a:xfrm rot="-9221518">
            <a:off x="-1675790" y="4543422"/>
            <a:ext cx="6515100" cy="3898900"/>
          </a:xfrm>
          <a:custGeom>
            <a:rect b="b" l="l" r="r" t="t"/>
            <a:pathLst>
              <a:path extrusionOk="0" h="3898900" w="6515100">
                <a:moveTo>
                  <a:pt x="25400" y="762000"/>
                </a:moveTo>
                <a:lnTo>
                  <a:pt x="25400" y="762000"/>
                </a:lnTo>
                <a:cubicBezTo>
                  <a:pt x="29633" y="1003300"/>
                  <a:pt x="30442" y="1244684"/>
                  <a:pt x="38100" y="1485900"/>
                </a:cubicBezTo>
                <a:cubicBezTo>
                  <a:pt x="38917" y="1511637"/>
                  <a:pt x="47158" y="1536608"/>
                  <a:pt x="50800" y="1562100"/>
                </a:cubicBezTo>
                <a:cubicBezTo>
                  <a:pt x="58490" y="1615927"/>
                  <a:pt x="64079" y="1685355"/>
                  <a:pt x="76200" y="1739900"/>
                </a:cubicBezTo>
                <a:cubicBezTo>
                  <a:pt x="79104" y="1752968"/>
                  <a:pt x="85222" y="1765128"/>
                  <a:pt x="88900" y="1778000"/>
                </a:cubicBezTo>
                <a:cubicBezTo>
                  <a:pt x="93695" y="1794783"/>
                  <a:pt x="92940" y="1813645"/>
                  <a:pt x="101600" y="1828800"/>
                </a:cubicBezTo>
                <a:cubicBezTo>
                  <a:pt x="110511" y="1844394"/>
                  <a:pt x="128673" y="1852723"/>
                  <a:pt x="139700" y="1866900"/>
                </a:cubicBezTo>
                <a:cubicBezTo>
                  <a:pt x="158442" y="1890997"/>
                  <a:pt x="161540" y="1933447"/>
                  <a:pt x="190500" y="1943100"/>
                </a:cubicBezTo>
                <a:cubicBezTo>
                  <a:pt x="228685" y="1955828"/>
                  <a:pt x="233874" y="1953845"/>
                  <a:pt x="266700" y="1981200"/>
                </a:cubicBezTo>
                <a:cubicBezTo>
                  <a:pt x="330121" y="2034051"/>
                  <a:pt x="275943" y="2009681"/>
                  <a:pt x="342900" y="2032000"/>
                </a:cubicBezTo>
                <a:cubicBezTo>
                  <a:pt x="456828" y="2145928"/>
                  <a:pt x="333451" y="2039976"/>
                  <a:pt x="444500" y="2095500"/>
                </a:cubicBezTo>
                <a:cubicBezTo>
                  <a:pt x="523073" y="2134787"/>
                  <a:pt x="495583" y="2144952"/>
                  <a:pt x="558800" y="2159000"/>
                </a:cubicBezTo>
                <a:cubicBezTo>
                  <a:pt x="583937" y="2164586"/>
                  <a:pt x="609600" y="2167467"/>
                  <a:pt x="635000" y="2171700"/>
                </a:cubicBezTo>
                <a:lnTo>
                  <a:pt x="787400" y="2159000"/>
                </a:lnTo>
                <a:cubicBezTo>
                  <a:pt x="821361" y="2155604"/>
                  <a:pt x="854978" y="2149022"/>
                  <a:pt x="889000" y="2146300"/>
                </a:cubicBezTo>
                <a:cubicBezTo>
                  <a:pt x="960861" y="2140551"/>
                  <a:pt x="1032933" y="2137833"/>
                  <a:pt x="1104900" y="2133600"/>
                </a:cubicBezTo>
                <a:cubicBezTo>
                  <a:pt x="1266400" y="2079767"/>
                  <a:pt x="990836" y="2177932"/>
                  <a:pt x="1181100" y="2082800"/>
                </a:cubicBezTo>
                <a:cubicBezTo>
                  <a:pt x="1200407" y="2073147"/>
                  <a:pt x="1223181" y="2072777"/>
                  <a:pt x="1244600" y="2070100"/>
                </a:cubicBezTo>
                <a:cubicBezTo>
                  <a:pt x="1290998" y="2064300"/>
                  <a:pt x="1337733" y="2061633"/>
                  <a:pt x="1384300" y="2057400"/>
                </a:cubicBezTo>
                <a:cubicBezTo>
                  <a:pt x="1464733" y="2061633"/>
                  <a:pt x="1545386" y="2062808"/>
                  <a:pt x="1625600" y="2070100"/>
                </a:cubicBezTo>
                <a:cubicBezTo>
                  <a:pt x="1638932" y="2071312"/>
                  <a:pt x="1650828" y="2079122"/>
                  <a:pt x="1663700" y="2082800"/>
                </a:cubicBezTo>
                <a:cubicBezTo>
                  <a:pt x="1680483" y="2087595"/>
                  <a:pt x="1697567" y="2091267"/>
                  <a:pt x="1714500" y="2095500"/>
                </a:cubicBezTo>
                <a:cubicBezTo>
                  <a:pt x="1733035" y="2107857"/>
                  <a:pt x="1791943" y="2146111"/>
                  <a:pt x="1803400" y="2159000"/>
                </a:cubicBezTo>
                <a:cubicBezTo>
                  <a:pt x="1823681" y="2181816"/>
                  <a:pt x="1837267" y="2209800"/>
                  <a:pt x="1854200" y="2235200"/>
                </a:cubicBezTo>
                <a:lnTo>
                  <a:pt x="1879600" y="2273300"/>
                </a:lnTo>
                <a:cubicBezTo>
                  <a:pt x="1888067" y="2286000"/>
                  <a:pt x="1900173" y="2296920"/>
                  <a:pt x="1905000" y="2311400"/>
                </a:cubicBezTo>
                <a:lnTo>
                  <a:pt x="1930400" y="2387600"/>
                </a:lnTo>
                <a:cubicBezTo>
                  <a:pt x="1934633" y="2400300"/>
                  <a:pt x="1937113" y="2413726"/>
                  <a:pt x="1943100" y="2425700"/>
                </a:cubicBezTo>
                <a:cubicBezTo>
                  <a:pt x="1960033" y="2459567"/>
                  <a:pt x="1981926" y="2491379"/>
                  <a:pt x="1993900" y="2527300"/>
                </a:cubicBezTo>
                <a:cubicBezTo>
                  <a:pt x="2008148" y="2570044"/>
                  <a:pt x="2006891" y="2572258"/>
                  <a:pt x="2032000" y="2616200"/>
                </a:cubicBezTo>
                <a:cubicBezTo>
                  <a:pt x="2039573" y="2629452"/>
                  <a:pt x="2050574" y="2640648"/>
                  <a:pt x="2057400" y="2654300"/>
                </a:cubicBezTo>
                <a:cubicBezTo>
                  <a:pt x="2078058" y="2695617"/>
                  <a:pt x="2059104" y="2694104"/>
                  <a:pt x="2095500" y="2730500"/>
                </a:cubicBezTo>
                <a:cubicBezTo>
                  <a:pt x="2106293" y="2741293"/>
                  <a:pt x="2121874" y="2746129"/>
                  <a:pt x="2133600" y="2755900"/>
                </a:cubicBezTo>
                <a:cubicBezTo>
                  <a:pt x="2264336" y="2864847"/>
                  <a:pt x="2072099" y="2725400"/>
                  <a:pt x="2222500" y="2819400"/>
                </a:cubicBezTo>
                <a:cubicBezTo>
                  <a:pt x="2240449" y="2830618"/>
                  <a:pt x="2254922" y="2846998"/>
                  <a:pt x="2273300" y="2857500"/>
                </a:cubicBezTo>
                <a:cubicBezTo>
                  <a:pt x="2284923" y="2864142"/>
                  <a:pt x="2299095" y="2864927"/>
                  <a:pt x="2311400" y="2870200"/>
                </a:cubicBezTo>
                <a:cubicBezTo>
                  <a:pt x="2369772" y="2895216"/>
                  <a:pt x="2360058" y="2901307"/>
                  <a:pt x="2425700" y="2921000"/>
                </a:cubicBezTo>
                <a:cubicBezTo>
                  <a:pt x="2446375" y="2927203"/>
                  <a:pt x="2468259" y="2928465"/>
                  <a:pt x="2489200" y="2933700"/>
                </a:cubicBezTo>
                <a:cubicBezTo>
                  <a:pt x="2502187" y="2936947"/>
                  <a:pt x="2514600" y="2942167"/>
                  <a:pt x="2527300" y="2946400"/>
                </a:cubicBezTo>
                <a:cubicBezTo>
                  <a:pt x="2628900" y="2942167"/>
                  <a:pt x="2730670" y="2940945"/>
                  <a:pt x="2832100" y="2933700"/>
                </a:cubicBezTo>
                <a:cubicBezTo>
                  <a:pt x="2849510" y="2932456"/>
                  <a:pt x="2865784" y="2924423"/>
                  <a:pt x="2882900" y="2921000"/>
                </a:cubicBezTo>
                <a:cubicBezTo>
                  <a:pt x="2943937" y="2908793"/>
                  <a:pt x="2998268" y="2903404"/>
                  <a:pt x="3060700" y="2895600"/>
                </a:cubicBezTo>
                <a:cubicBezTo>
                  <a:pt x="3073400" y="2891367"/>
                  <a:pt x="3085732" y="2885804"/>
                  <a:pt x="3098800" y="2882900"/>
                </a:cubicBezTo>
                <a:cubicBezTo>
                  <a:pt x="3200706" y="2860254"/>
                  <a:pt x="3146050" y="2880612"/>
                  <a:pt x="3238500" y="2857500"/>
                </a:cubicBezTo>
                <a:cubicBezTo>
                  <a:pt x="3291607" y="2844223"/>
                  <a:pt x="3265636" y="2841602"/>
                  <a:pt x="3327400" y="2832100"/>
                </a:cubicBezTo>
                <a:cubicBezTo>
                  <a:pt x="3365289" y="2826271"/>
                  <a:pt x="3403600" y="2823633"/>
                  <a:pt x="3441700" y="2819400"/>
                </a:cubicBezTo>
                <a:cubicBezTo>
                  <a:pt x="3560233" y="2823633"/>
                  <a:pt x="3679150" y="2821675"/>
                  <a:pt x="3797300" y="2832100"/>
                </a:cubicBezTo>
                <a:cubicBezTo>
                  <a:pt x="3823970" y="2834453"/>
                  <a:pt x="3847525" y="2851006"/>
                  <a:pt x="3873500" y="2857500"/>
                </a:cubicBezTo>
                <a:lnTo>
                  <a:pt x="3924300" y="2870200"/>
                </a:lnTo>
                <a:cubicBezTo>
                  <a:pt x="3952387" y="2898287"/>
                  <a:pt x="3965137" y="2916019"/>
                  <a:pt x="4000500" y="2933700"/>
                </a:cubicBezTo>
                <a:cubicBezTo>
                  <a:pt x="4012474" y="2939687"/>
                  <a:pt x="4025900" y="2942167"/>
                  <a:pt x="4038600" y="2946400"/>
                </a:cubicBezTo>
                <a:cubicBezTo>
                  <a:pt x="4051300" y="2959100"/>
                  <a:pt x="4062902" y="2973002"/>
                  <a:pt x="4076700" y="2984500"/>
                </a:cubicBezTo>
                <a:cubicBezTo>
                  <a:pt x="4088426" y="2994271"/>
                  <a:pt x="4103392" y="2999759"/>
                  <a:pt x="4114800" y="3009900"/>
                </a:cubicBezTo>
                <a:cubicBezTo>
                  <a:pt x="4261479" y="3140281"/>
                  <a:pt x="4119561" y="3038474"/>
                  <a:pt x="4267200" y="3136900"/>
                </a:cubicBezTo>
                <a:lnTo>
                  <a:pt x="4305300" y="3162300"/>
                </a:lnTo>
                <a:lnTo>
                  <a:pt x="4343400" y="3187700"/>
                </a:lnTo>
                <a:cubicBezTo>
                  <a:pt x="4351867" y="3200400"/>
                  <a:pt x="4359029" y="3214074"/>
                  <a:pt x="4368800" y="3225800"/>
                </a:cubicBezTo>
                <a:cubicBezTo>
                  <a:pt x="4399358" y="3262470"/>
                  <a:pt x="4407538" y="3264325"/>
                  <a:pt x="4445000" y="3289300"/>
                </a:cubicBezTo>
                <a:cubicBezTo>
                  <a:pt x="4449233" y="3306233"/>
                  <a:pt x="4450824" y="3324057"/>
                  <a:pt x="4457700" y="3340100"/>
                </a:cubicBezTo>
                <a:cubicBezTo>
                  <a:pt x="4464114" y="3355065"/>
                  <a:pt x="4516553" y="3422495"/>
                  <a:pt x="4521200" y="3429000"/>
                </a:cubicBezTo>
                <a:cubicBezTo>
                  <a:pt x="4530072" y="3441420"/>
                  <a:pt x="4536829" y="3455374"/>
                  <a:pt x="4546600" y="3467100"/>
                </a:cubicBezTo>
                <a:cubicBezTo>
                  <a:pt x="4558098" y="3480898"/>
                  <a:pt x="4573673" y="3491023"/>
                  <a:pt x="4584700" y="3505200"/>
                </a:cubicBezTo>
                <a:cubicBezTo>
                  <a:pt x="4691035" y="3641916"/>
                  <a:pt x="4587102" y="3533002"/>
                  <a:pt x="4673600" y="3619500"/>
                </a:cubicBezTo>
                <a:cubicBezTo>
                  <a:pt x="4701309" y="3702627"/>
                  <a:pt x="4662824" y="3621039"/>
                  <a:pt x="4724400" y="3670300"/>
                </a:cubicBezTo>
                <a:cubicBezTo>
                  <a:pt x="4736319" y="3679835"/>
                  <a:pt x="4739007" y="3697607"/>
                  <a:pt x="4749800" y="3708400"/>
                </a:cubicBezTo>
                <a:cubicBezTo>
                  <a:pt x="4792976" y="3751576"/>
                  <a:pt x="4797867" y="3745817"/>
                  <a:pt x="4851400" y="3759200"/>
                </a:cubicBezTo>
                <a:cubicBezTo>
                  <a:pt x="4864100" y="3767667"/>
                  <a:pt x="4877080" y="3775728"/>
                  <a:pt x="4889500" y="3784600"/>
                </a:cubicBezTo>
                <a:cubicBezTo>
                  <a:pt x="4906724" y="3796903"/>
                  <a:pt x="4921922" y="3812198"/>
                  <a:pt x="4940300" y="3822700"/>
                </a:cubicBezTo>
                <a:cubicBezTo>
                  <a:pt x="4951923" y="3829342"/>
                  <a:pt x="4966426" y="3829413"/>
                  <a:pt x="4978400" y="3835400"/>
                </a:cubicBezTo>
                <a:cubicBezTo>
                  <a:pt x="4992052" y="3842226"/>
                  <a:pt x="5002208" y="3855441"/>
                  <a:pt x="5016500" y="3860800"/>
                </a:cubicBezTo>
                <a:cubicBezTo>
                  <a:pt x="5036711" y="3868379"/>
                  <a:pt x="5058665" y="3870218"/>
                  <a:pt x="5080000" y="3873500"/>
                </a:cubicBezTo>
                <a:cubicBezTo>
                  <a:pt x="5234327" y="3897243"/>
                  <a:pt x="5310030" y="3891337"/>
                  <a:pt x="5499100" y="3898900"/>
                </a:cubicBezTo>
                <a:cubicBezTo>
                  <a:pt x="5680149" y="3888842"/>
                  <a:pt x="5675925" y="3919414"/>
                  <a:pt x="5778500" y="3860800"/>
                </a:cubicBezTo>
                <a:cubicBezTo>
                  <a:pt x="5791752" y="3853227"/>
                  <a:pt x="5803900" y="3843867"/>
                  <a:pt x="5816600" y="3835400"/>
                </a:cubicBezTo>
                <a:cubicBezTo>
                  <a:pt x="5893357" y="3681887"/>
                  <a:pt x="5790346" y="3866905"/>
                  <a:pt x="5880100" y="3759200"/>
                </a:cubicBezTo>
                <a:cubicBezTo>
                  <a:pt x="5892220" y="3744656"/>
                  <a:pt x="5895466" y="3724454"/>
                  <a:pt x="5905500" y="3708400"/>
                </a:cubicBezTo>
                <a:cubicBezTo>
                  <a:pt x="5916718" y="3690451"/>
                  <a:pt x="5933321" y="3676103"/>
                  <a:pt x="5943600" y="3657600"/>
                </a:cubicBezTo>
                <a:cubicBezTo>
                  <a:pt x="5954671" y="3637672"/>
                  <a:pt x="5956354" y="3613068"/>
                  <a:pt x="5969000" y="3594100"/>
                </a:cubicBezTo>
                <a:cubicBezTo>
                  <a:pt x="5982284" y="3574175"/>
                  <a:pt x="6002867" y="3560233"/>
                  <a:pt x="6019800" y="3543300"/>
                </a:cubicBezTo>
                <a:cubicBezTo>
                  <a:pt x="6024033" y="3526367"/>
                  <a:pt x="6022027" y="3506464"/>
                  <a:pt x="6032500" y="3492500"/>
                </a:cubicBezTo>
                <a:cubicBezTo>
                  <a:pt x="6048764" y="3470815"/>
                  <a:pt x="6076833" y="3460867"/>
                  <a:pt x="6096000" y="3441700"/>
                </a:cubicBezTo>
                <a:cubicBezTo>
                  <a:pt x="6110967" y="3426733"/>
                  <a:pt x="6121962" y="3408240"/>
                  <a:pt x="6134100" y="3390900"/>
                </a:cubicBezTo>
                <a:cubicBezTo>
                  <a:pt x="6151606" y="3365891"/>
                  <a:pt x="6167967" y="3340100"/>
                  <a:pt x="6184900" y="3314700"/>
                </a:cubicBezTo>
                <a:cubicBezTo>
                  <a:pt x="6193367" y="3302000"/>
                  <a:pt x="6201142" y="3288811"/>
                  <a:pt x="6210300" y="3276600"/>
                </a:cubicBezTo>
                <a:cubicBezTo>
                  <a:pt x="6223000" y="3259667"/>
                  <a:pt x="6234338" y="3241620"/>
                  <a:pt x="6248400" y="3225800"/>
                </a:cubicBezTo>
                <a:cubicBezTo>
                  <a:pt x="6268287" y="3203427"/>
                  <a:pt x="6294861" y="3186912"/>
                  <a:pt x="6311900" y="3162300"/>
                </a:cubicBezTo>
                <a:cubicBezTo>
                  <a:pt x="6333453" y="3131168"/>
                  <a:pt x="6343219" y="3093168"/>
                  <a:pt x="6362700" y="3060700"/>
                </a:cubicBezTo>
                <a:cubicBezTo>
                  <a:pt x="6407688" y="2985721"/>
                  <a:pt x="6392994" y="3020618"/>
                  <a:pt x="6413500" y="2959100"/>
                </a:cubicBezTo>
                <a:cubicBezTo>
                  <a:pt x="6437659" y="2789990"/>
                  <a:pt x="6404229" y="2941860"/>
                  <a:pt x="6464300" y="2806700"/>
                </a:cubicBezTo>
                <a:cubicBezTo>
                  <a:pt x="6471389" y="2790750"/>
                  <a:pt x="6473214" y="2772939"/>
                  <a:pt x="6477000" y="2755900"/>
                </a:cubicBezTo>
                <a:cubicBezTo>
                  <a:pt x="6491856" y="2689046"/>
                  <a:pt x="6491798" y="2677715"/>
                  <a:pt x="6502400" y="2603500"/>
                </a:cubicBezTo>
                <a:cubicBezTo>
                  <a:pt x="6506633" y="2510367"/>
                  <a:pt x="6515100" y="2417329"/>
                  <a:pt x="6515100" y="2324100"/>
                </a:cubicBezTo>
                <a:cubicBezTo>
                  <a:pt x="6515100" y="2188567"/>
                  <a:pt x="6509341" y="2053055"/>
                  <a:pt x="6502400" y="1917700"/>
                </a:cubicBezTo>
                <a:cubicBezTo>
                  <a:pt x="6499792" y="1866853"/>
                  <a:pt x="6486091" y="1815303"/>
                  <a:pt x="6477000" y="1765300"/>
                </a:cubicBezTo>
                <a:cubicBezTo>
                  <a:pt x="6472394" y="1739965"/>
                  <a:pt x="6470935" y="1713981"/>
                  <a:pt x="6464300" y="1689100"/>
                </a:cubicBezTo>
                <a:cubicBezTo>
                  <a:pt x="6453952" y="1650295"/>
                  <a:pt x="6435940" y="1613762"/>
                  <a:pt x="6426200" y="1574800"/>
                </a:cubicBezTo>
                <a:cubicBezTo>
                  <a:pt x="6416192" y="1534768"/>
                  <a:pt x="6414465" y="1522339"/>
                  <a:pt x="6400800" y="1485900"/>
                </a:cubicBezTo>
                <a:cubicBezTo>
                  <a:pt x="6392795" y="1464554"/>
                  <a:pt x="6383191" y="1443825"/>
                  <a:pt x="6375400" y="1422400"/>
                </a:cubicBezTo>
                <a:cubicBezTo>
                  <a:pt x="6366250" y="1397238"/>
                  <a:pt x="6360547" y="1370809"/>
                  <a:pt x="6350000" y="1346200"/>
                </a:cubicBezTo>
                <a:cubicBezTo>
                  <a:pt x="6335085" y="1311397"/>
                  <a:pt x="6316133" y="1278467"/>
                  <a:pt x="6299200" y="1244600"/>
                </a:cubicBezTo>
                <a:cubicBezTo>
                  <a:pt x="6290733" y="1227667"/>
                  <a:pt x="6285159" y="1208946"/>
                  <a:pt x="6273800" y="1193800"/>
                </a:cubicBezTo>
                <a:cubicBezTo>
                  <a:pt x="6248400" y="1159933"/>
                  <a:pt x="6221082" y="1127423"/>
                  <a:pt x="6197600" y="1092200"/>
                </a:cubicBezTo>
                <a:cubicBezTo>
                  <a:pt x="6162237" y="1039156"/>
                  <a:pt x="6182993" y="1064893"/>
                  <a:pt x="6134100" y="1016000"/>
                </a:cubicBezTo>
                <a:cubicBezTo>
                  <a:pt x="6099399" y="911896"/>
                  <a:pt x="6159421" y="1073032"/>
                  <a:pt x="6045200" y="901700"/>
                </a:cubicBezTo>
                <a:cubicBezTo>
                  <a:pt x="5998633" y="831850"/>
                  <a:pt x="6045200" y="891117"/>
                  <a:pt x="5981700" y="838200"/>
                </a:cubicBezTo>
                <a:cubicBezTo>
                  <a:pt x="5856866" y="734172"/>
                  <a:pt x="6018100" y="861900"/>
                  <a:pt x="5918200" y="762000"/>
                </a:cubicBezTo>
                <a:cubicBezTo>
                  <a:pt x="5907407" y="751207"/>
                  <a:pt x="5892800" y="745067"/>
                  <a:pt x="5880100" y="736600"/>
                </a:cubicBezTo>
                <a:cubicBezTo>
                  <a:pt x="5871633" y="723900"/>
                  <a:pt x="5866187" y="708551"/>
                  <a:pt x="5854700" y="698500"/>
                </a:cubicBezTo>
                <a:cubicBezTo>
                  <a:pt x="5831726" y="678398"/>
                  <a:pt x="5802922" y="666016"/>
                  <a:pt x="5778500" y="647700"/>
                </a:cubicBezTo>
                <a:cubicBezTo>
                  <a:pt x="5761567" y="635000"/>
                  <a:pt x="5743433" y="623760"/>
                  <a:pt x="5727700" y="609600"/>
                </a:cubicBezTo>
                <a:cubicBezTo>
                  <a:pt x="5626916" y="518895"/>
                  <a:pt x="5691212" y="546637"/>
                  <a:pt x="5613400" y="520700"/>
                </a:cubicBezTo>
                <a:cubicBezTo>
                  <a:pt x="5583506" y="490806"/>
                  <a:pt x="5539608" y="441927"/>
                  <a:pt x="5499100" y="431800"/>
                </a:cubicBezTo>
                <a:lnTo>
                  <a:pt x="5448300" y="419100"/>
                </a:lnTo>
                <a:cubicBezTo>
                  <a:pt x="5381334" y="374456"/>
                  <a:pt x="5441410" y="408337"/>
                  <a:pt x="5359400" y="381000"/>
                </a:cubicBezTo>
                <a:cubicBezTo>
                  <a:pt x="5096679" y="293426"/>
                  <a:pt x="5458141" y="403769"/>
                  <a:pt x="5245100" y="342900"/>
                </a:cubicBezTo>
                <a:cubicBezTo>
                  <a:pt x="5232228" y="339222"/>
                  <a:pt x="5219915" y="333722"/>
                  <a:pt x="5207000" y="330200"/>
                </a:cubicBezTo>
                <a:cubicBezTo>
                  <a:pt x="5173321" y="321015"/>
                  <a:pt x="5139267" y="313267"/>
                  <a:pt x="5105400" y="304800"/>
                </a:cubicBezTo>
                <a:cubicBezTo>
                  <a:pt x="5088467" y="300567"/>
                  <a:pt x="5071159" y="297620"/>
                  <a:pt x="5054600" y="292100"/>
                </a:cubicBezTo>
                <a:cubicBezTo>
                  <a:pt x="5041900" y="287867"/>
                  <a:pt x="5029568" y="282304"/>
                  <a:pt x="5016500" y="279400"/>
                </a:cubicBezTo>
                <a:cubicBezTo>
                  <a:pt x="4991363" y="273814"/>
                  <a:pt x="4965635" y="271306"/>
                  <a:pt x="4940300" y="266700"/>
                </a:cubicBezTo>
                <a:cubicBezTo>
                  <a:pt x="4919062" y="262839"/>
                  <a:pt x="4898279" y="256148"/>
                  <a:pt x="4876800" y="254000"/>
                </a:cubicBezTo>
                <a:cubicBezTo>
                  <a:pt x="4813475" y="247667"/>
                  <a:pt x="4749911" y="243257"/>
                  <a:pt x="4686300" y="241300"/>
                </a:cubicBezTo>
                <a:cubicBezTo>
                  <a:pt x="4474691" y="234789"/>
                  <a:pt x="4262967" y="232833"/>
                  <a:pt x="4051300" y="228600"/>
                </a:cubicBezTo>
                <a:cubicBezTo>
                  <a:pt x="4000500" y="224367"/>
                  <a:pt x="3949448" y="222493"/>
                  <a:pt x="3898900" y="215900"/>
                </a:cubicBezTo>
                <a:cubicBezTo>
                  <a:pt x="3851967" y="209778"/>
                  <a:pt x="3805611" y="199782"/>
                  <a:pt x="3759200" y="190500"/>
                </a:cubicBezTo>
                <a:cubicBezTo>
                  <a:pt x="3742084" y="187077"/>
                  <a:pt x="3725694" y="180158"/>
                  <a:pt x="3708400" y="177800"/>
                </a:cubicBezTo>
                <a:cubicBezTo>
                  <a:pt x="3547209" y="155819"/>
                  <a:pt x="3495219" y="155524"/>
                  <a:pt x="3352800" y="139700"/>
                </a:cubicBezTo>
                <a:cubicBezTo>
                  <a:pt x="3073536" y="108671"/>
                  <a:pt x="3200604" y="120667"/>
                  <a:pt x="2971800" y="101600"/>
                </a:cubicBezTo>
                <a:cubicBezTo>
                  <a:pt x="2780282" y="63296"/>
                  <a:pt x="3018918" y="112071"/>
                  <a:pt x="2857500" y="76200"/>
                </a:cubicBezTo>
                <a:cubicBezTo>
                  <a:pt x="2836428" y="71517"/>
                  <a:pt x="2815033" y="68354"/>
                  <a:pt x="2794000" y="63500"/>
                </a:cubicBezTo>
                <a:cubicBezTo>
                  <a:pt x="2759985" y="55650"/>
                  <a:pt x="2727039" y="42430"/>
                  <a:pt x="2692400" y="38100"/>
                </a:cubicBezTo>
                <a:cubicBezTo>
                  <a:pt x="2625059" y="29682"/>
                  <a:pt x="2556866" y="30605"/>
                  <a:pt x="2489200" y="25400"/>
                </a:cubicBezTo>
                <a:cubicBezTo>
                  <a:pt x="2446781" y="22137"/>
                  <a:pt x="2404667" y="15274"/>
                  <a:pt x="2362200" y="12700"/>
                </a:cubicBezTo>
                <a:cubicBezTo>
                  <a:pt x="2264920" y="6804"/>
                  <a:pt x="2167467" y="4233"/>
                  <a:pt x="2070100" y="0"/>
                </a:cubicBezTo>
                <a:lnTo>
                  <a:pt x="723900" y="12700"/>
                </a:lnTo>
                <a:cubicBezTo>
                  <a:pt x="689003" y="13618"/>
                  <a:pt x="656167" y="29633"/>
                  <a:pt x="622300" y="38100"/>
                </a:cubicBezTo>
                <a:cubicBezTo>
                  <a:pt x="550559" y="56035"/>
                  <a:pt x="588616" y="47377"/>
                  <a:pt x="508000" y="63500"/>
                </a:cubicBezTo>
                <a:cubicBezTo>
                  <a:pt x="495300" y="71967"/>
                  <a:pt x="483552" y="82074"/>
                  <a:pt x="469900" y="88900"/>
                </a:cubicBezTo>
                <a:cubicBezTo>
                  <a:pt x="457926" y="94887"/>
                  <a:pt x="443502" y="95099"/>
                  <a:pt x="431800" y="101600"/>
                </a:cubicBezTo>
                <a:cubicBezTo>
                  <a:pt x="405115" y="116425"/>
                  <a:pt x="381000" y="135467"/>
                  <a:pt x="355600" y="152400"/>
                </a:cubicBezTo>
                <a:lnTo>
                  <a:pt x="317500" y="177800"/>
                </a:lnTo>
                <a:cubicBezTo>
                  <a:pt x="309033" y="190500"/>
                  <a:pt x="298926" y="202248"/>
                  <a:pt x="292100" y="215900"/>
                </a:cubicBezTo>
                <a:cubicBezTo>
                  <a:pt x="286113" y="227874"/>
                  <a:pt x="285901" y="242298"/>
                  <a:pt x="279400" y="254000"/>
                </a:cubicBezTo>
                <a:cubicBezTo>
                  <a:pt x="264575" y="280685"/>
                  <a:pt x="238253" y="301240"/>
                  <a:pt x="228600" y="330200"/>
                </a:cubicBezTo>
                <a:cubicBezTo>
                  <a:pt x="224367" y="342900"/>
                  <a:pt x="223326" y="357161"/>
                  <a:pt x="215900" y="368300"/>
                </a:cubicBezTo>
                <a:cubicBezTo>
                  <a:pt x="205937" y="383244"/>
                  <a:pt x="190500" y="393700"/>
                  <a:pt x="177800" y="406400"/>
                </a:cubicBezTo>
                <a:cubicBezTo>
                  <a:pt x="169333" y="431800"/>
                  <a:pt x="167252" y="460323"/>
                  <a:pt x="152400" y="482600"/>
                </a:cubicBezTo>
                <a:cubicBezTo>
                  <a:pt x="135467" y="508000"/>
                  <a:pt x="111253" y="529840"/>
                  <a:pt x="101600" y="558800"/>
                </a:cubicBezTo>
                <a:cubicBezTo>
                  <a:pt x="85401" y="607396"/>
                  <a:pt x="73097" y="637816"/>
                  <a:pt x="63500" y="685800"/>
                </a:cubicBezTo>
                <a:cubicBezTo>
                  <a:pt x="52857" y="739015"/>
                  <a:pt x="62377" y="763123"/>
                  <a:pt x="25400" y="800100"/>
                </a:cubicBezTo>
                <a:cubicBezTo>
                  <a:pt x="18707" y="806793"/>
                  <a:pt x="8467" y="808567"/>
                  <a:pt x="0" y="812800"/>
                </a:cubicBezTo>
              </a:path>
            </a:pathLst>
          </a:custGeom>
          <a:solidFill>
            <a:srgbClr val="CC890C"/>
          </a:solidFill>
          <a:ln cap="flat" cmpd="sng" w="12700">
            <a:solidFill>
              <a:srgbClr val="885B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 txBox="1"/>
          <p:nvPr>
            <p:ph idx="12" type="sldNum"/>
          </p:nvPr>
        </p:nvSpPr>
        <p:spPr>
          <a:xfrm>
            <a:off x="6240733" y="6347381"/>
            <a:ext cx="11772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"/>
          <p:cNvSpPr txBox="1"/>
          <p:nvPr>
            <p:ph type="title"/>
          </p:nvPr>
        </p:nvSpPr>
        <p:spPr>
          <a:xfrm>
            <a:off x="1984985" y="377061"/>
            <a:ext cx="7886700" cy="103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US" sz="8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Alat</a:t>
            </a:r>
            <a:r>
              <a:rPr lang="en-US" sz="7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7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yang digunakan </a:t>
            </a:r>
            <a:endParaRPr b="0" sz="7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al Arduino UNO R3 - ATMega 328 di Lapak e_like_tronics | Bukalapak" id="294" name="Google Shape;2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600" y="2257802"/>
            <a:ext cx="2387600" cy="166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9538" y="2419247"/>
            <a:ext cx="237759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al LCD 20x4 Module blue backlight di Lapak Bendot | Bukalapak" id="296" name="Google Shape;29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4956" y="4551247"/>
            <a:ext cx="2513379" cy="17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6"/>
          <p:cNvSpPr txBox="1"/>
          <p:nvPr/>
        </p:nvSpPr>
        <p:spPr>
          <a:xfrm>
            <a:off x="2514600" y="188847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Arduino Uno</a:t>
            </a:r>
            <a:endParaRPr/>
          </a:p>
        </p:txBody>
      </p:sp>
      <p:sp>
        <p:nvSpPr>
          <p:cNvPr id="298" name="Google Shape;298;p6"/>
          <p:cNvSpPr txBox="1"/>
          <p:nvPr/>
        </p:nvSpPr>
        <p:spPr>
          <a:xfrm>
            <a:off x="5478733" y="2054072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/>
          </a:p>
        </p:txBody>
      </p:sp>
      <p:sp>
        <p:nvSpPr>
          <p:cNvPr id="299" name="Google Shape;299;p6"/>
          <p:cNvSpPr txBox="1"/>
          <p:nvPr/>
        </p:nvSpPr>
        <p:spPr>
          <a:xfrm>
            <a:off x="3666388" y="4105829"/>
            <a:ext cx="2146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LCD 40x2 / LM044L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"/>
          <p:cNvSpPr txBox="1"/>
          <p:nvPr>
            <p:ph idx="10" type="dt"/>
          </p:nvPr>
        </p:nvSpPr>
        <p:spPr>
          <a:xfrm>
            <a:off x="2152651" y="6356351"/>
            <a:ext cx="7483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306" name="Google Shape;306;p7"/>
          <p:cNvSpPr txBox="1"/>
          <p:nvPr>
            <p:ph idx="11" type="ftr"/>
          </p:nvPr>
        </p:nvSpPr>
        <p:spPr>
          <a:xfrm>
            <a:off x="300990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Footer Here</a:t>
            </a:r>
            <a:endParaRPr/>
          </a:p>
        </p:txBody>
      </p:sp>
      <p:sp>
        <p:nvSpPr>
          <p:cNvPr id="307" name="Google Shape;307;p7"/>
          <p:cNvSpPr txBox="1"/>
          <p:nvPr>
            <p:ph idx="12" type="sldNum"/>
          </p:nvPr>
        </p:nvSpPr>
        <p:spPr>
          <a:xfrm>
            <a:off x="6204921" y="6356351"/>
            <a:ext cx="11912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eart Beat Sensor Library V2.0 for Proteus - The Engineering Projects" id="308" name="Google Shape;308;p7"/>
          <p:cNvPicPr preferRelativeResize="0"/>
          <p:nvPr/>
        </p:nvPicPr>
        <p:blipFill rotWithShape="1">
          <a:blip r:embed="rId3">
            <a:alphaModFix/>
          </a:blip>
          <a:srcRect b="13269" l="9690" r="6396" t="15343"/>
          <a:stretch/>
        </p:blipFill>
        <p:spPr>
          <a:xfrm>
            <a:off x="581025" y="2300496"/>
            <a:ext cx="1775435" cy="1861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cd display with proteus" id="309" name="Google Shape;309;p7"/>
          <p:cNvPicPr preferRelativeResize="0"/>
          <p:nvPr/>
        </p:nvPicPr>
        <p:blipFill rotWithShape="1">
          <a:blip r:embed="rId4">
            <a:alphaModFix/>
          </a:blip>
          <a:srcRect b="14557" l="55434" r="15307" t="32916"/>
          <a:stretch/>
        </p:blipFill>
        <p:spPr>
          <a:xfrm>
            <a:off x="3265051" y="1973945"/>
            <a:ext cx="2284780" cy="230808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7"/>
          <p:cNvSpPr txBox="1"/>
          <p:nvPr/>
        </p:nvSpPr>
        <p:spPr>
          <a:xfrm>
            <a:off x="2356460" y="136526"/>
            <a:ext cx="53975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9374B"/>
                </a:solidFill>
                <a:latin typeface="Arial"/>
                <a:ea typeface="Arial"/>
                <a:cs typeface="Arial"/>
                <a:sym typeface="Arial"/>
              </a:rPr>
              <a:t>Alat</a:t>
            </a:r>
            <a:r>
              <a:rPr b="1" lang="en-US" sz="5400">
                <a:solidFill>
                  <a:srgbClr val="0937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9374B"/>
                </a:solidFill>
                <a:latin typeface="Arial"/>
                <a:ea typeface="Arial"/>
                <a:cs typeface="Arial"/>
                <a:sym typeface="Arial"/>
              </a:rPr>
              <a:t>yang digunakan </a:t>
            </a:r>
            <a:endParaRPr b="1" sz="2400">
              <a:solidFill>
                <a:srgbClr val="0937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376012" y="4557503"/>
            <a:ext cx="2518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3C"/>
                </a:solidFill>
                <a:latin typeface="Calibri"/>
                <a:ea typeface="Calibri"/>
                <a:cs typeface="Calibri"/>
                <a:sym typeface="Calibri"/>
              </a:rPr>
              <a:t>Sensor Detak Jantung </a:t>
            </a:r>
            <a:endParaRPr/>
          </a:p>
        </p:txBody>
      </p:sp>
      <p:sp>
        <p:nvSpPr>
          <p:cNvPr id="312" name="Google Shape;312;p7"/>
          <p:cNvSpPr txBox="1"/>
          <p:nvPr/>
        </p:nvSpPr>
        <p:spPr>
          <a:xfrm>
            <a:off x="5478733" y="2054072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/>
          </a:p>
        </p:txBody>
      </p:sp>
      <p:sp>
        <p:nvSpPr>
          <p:cNvPr id="313" name="Google Shape;313;p7"/>
          <p:cNvSpPr txBox="1"/>
          <p:nvPr/>
        </p:nvSpPr>
        <p:spPr>
          <a:xfrm>
            <a:off x="3142942" y="4557503"/>
            <a:ext cx="2820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3C"/>
                </a:solidFill>
                <a:latin typeface="Calibri"/>
                <a:ea typeface="Calibri"/>
                <a:cs typeface="Calibri"/>
                <a:sym typeface="Calibri"/>
              </a:rPr>
              <a:t>Potensiometer/ POT-HG  </a:t>
            </a:r>
            <a:endParaRPr/>
          </a:p>
        </p:txBody>
      </p:sp>
      <p:sp>
        <p:nvSpPr>
          <p:cNvPr id="314" name="Google Shape;314;p7"/>
          <p:cNvSpPr txBox="1"/>
          <p:nvPr/>
        </p:nvSpPr>
        <p:spPr>
          <a:xfrm>
            <a:off x="2119776" y="5443606"/>
            <a:ext cx="2046331" cy="369332"/>
          </a:xfrm>
          <a:prstGeom prst="rect">
            <a:avLst/>
          </a:prstGeom>
          <a:noFill/>
          <a:ln cap="flat" cmpd="sng" w="9525">
            <a:solidFill>
              <a:srgbClr val="0B4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3C"/>
                </a:solidFill>
                <a:latin typeface="Calibri"/>
                <a:ea typeface="Calibri"/>
                <a:cs typeface="Calibri"/>
                <a:sym typeface="Calibri"/>
              </a:rPr>
              <a:t>Jumper </a:t>
            </a:r>
            <a:endParaRPr/>
          </a:p>
        </p:txBody>
      </p:sp>
      <p:pic>
        <p:nvPicPr>
          <p:cNvPr id="315" name="Google Shape;31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900324"/>
            <a:ext cx="1978025" cy="23817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7"/>
          <p:cNvSpPr txBox="1"/>
          <p:nvPr/>
        </p:nvSpPr>
        <p:spPr>
          <a:xfrm>
            <a:off x="6096000" y="4452752"/>
            <a:ext cx="2820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3C"/>
                </a:solidFill>
                <a:latin typeface="Calibri"/>
                <a:ea typeface="Calibri"/>
                <a:cs typeface="Calibri"/>
                <a:sym typeface="Calibri"/>
              </a:rPr>
              <a:t>Sensor LM35</a:t>
            </a:r>
            <a:endParaRPr/>
          </a:p>
        </p:txBody>
      </p:sp>
      <p:sp>
        <p:nvSpPr>
          <p:cNvPr id="317" name="Google Shape;317;p7"/>
          <p:cNvSpPr/>
          <p:nvPr/>
        </p:nvSpPr>
        <p:spPr>
          <a:xfrm>
            <a:off x="838200" y="2962275"/>
            <a:ext cx="1281576" cy="228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"/>
          <p:cNvSpPr txBox="1"/>
          <p:nvPr>
            <p:ph idx="10" type="dt"/>
          </p:nvPr>
        </p:nvSpPr>
        <p:spPr>
          <a:xfrm>
            <a:off x="2152651" y="6356351"/>
            <a:ext cx="7483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324" name="Google Shape;324;p8"/>
          <p:cNvSpPr txBox="1"/>
          <p:nvPr>
            <p:ph idx="11" type="ftr"/>
          </p:nvPr>
        </p:nvSpPr>
        <p:spPr>
          <a:xfrm>
            <a:off x="300990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Footer Here</a:t>
            </a:r>
            <a:endParaRPr/>
          </a:p>
        </p:txBody>
      </p:sp>
      <p:sp>
        <p:nvSpPr>
          <p:cNvPr id="325" name="Google Shape;325;p8"/>
          <p:cNvSpPr txBox="1"/>
          <p:nvPr>
            <p:ph idx="12" type="sldNum"/>
          </p:nvPr>
        </p:nvSpPr>
        <p:spPr>
          <a:xfrm>
            <a:off x="6204921" y="6356351"/>
            <a:ext cx="11912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8"/>
          <p:cNvSpPr txBox="1"/>
          <p:nvPr/>
        </p:nvSpPr>
        <p:spPr>
          <a:xfrm>
            <a:off x="2356460" y="136526"/>
            <a:ext cx="53975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9374B"/>
                </a:solidFill>
                <a:latin typeface="Arial"/>
                <a:ea typeface="Arial"/>
                <a:cs typeface="Arial"/>
                <a:sym typeface="Arial"/>
              </a:rPr>
              <a:t>Rangkaian</a:t>
            </a:r>
            <a:endParaRPr b="1" sz="2400">
              <a:solidFill>
                <a:srgbClr val="0937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8"/>
          <p:cNvSpPr txBox="1"/>
          <p:nvPr/>
        </p:nvSpPr>
        <p:spPr>
          <a:xfrm>
            <a:off x="5478733" y="2054072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/>
          </a:p>
        </p:txBody>
      </p:sp>
      <p:pic>
        <p:nvPicPr>
          <p:cNvPr id="328" name="Google Shape;3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827" y="1204671"/>
            <a:ext cx="7318324" cy="49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 txBox="1"/>
          <p:nvPr>
            <p:ph idx="10" type="dt"/>
          </p:nvPr>
        </p:nvSpPr>
        <p:spPr>
          <a:xfrm>
            <a:off x="2152651" y="6356351"/>
            <a:ext cx="7483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335" name="Google Shape;335;p9"/>
          <p:cNvSpPr txBox="1"/>
          <p:nvPr>
            <p:ph idx="11" type="ftr"/>
          </p:nvPr>
        </p:nvSpPr>
        <p:spPr>
          <a:xfrm>
            <a:off x="300990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Footer Here</a:t>
            </a:r>
            <a:endParaRPr/>
          </a:p>
        </p:txBody>
      </p:sp>
      <p:sp>
        <p:nvSpPr>
          <p:cNvPr id="336" name="Google Shape;336;p9"/>
          <p:cNvSpPr txBox="1"/>
          <p:nvPr>
            <p:ph idx="12" type="sldNum"/>
          </p:nvPr>
        </p:nvSpPr>
        <p:spPr>
          <a:xfrm>
            <a:off x="6204921" y="6356351"/>
            <a:ext cx="11912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9"/>
          <p:cNvSpPr txBox="1"/>
          <p:nvPr/>
        </p:nvSpPr>
        <p:spPr>
          <a:xfrm>
            <a:off x="-114300" y="136524"/>
            <a:ext cx="91878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9374B"/>
                </a:solidFill>
                <a:latin typeface="Arial"/>
                <a:ea typeface="Arial"/>
                <a:cs typeface="Arial"/>
                <a:sym typeface="Arial"/>
              </a:rPr>
              <a:t>Rangkaian Pengukur Denyut Jantung</a:t>
            </a:r>
            <a:endParaRPr b="1" sz="4000">
              <a:solidFill>
                <a:srgbClr val="0937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9"/>
          <p:cNvSpPr txBox="1"/>
          <p:nvPr/>
        </p:nvSpPr>
        <p:spPr>
          <a:xfrm>
            <a:off x="5478733" y="2054072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/>
          </a:p>
        </p:txBody>
      </p:sp>
      <p:pic>
        <p:nvPicPr>
          <p:cNvPr id="339" name="Google Shape;3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294" y="1153090"/>
            <a:ext cx="6409055" cy="456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esentationGO">
  <a:themeElements>
    <a:clrScheme name="PGO - Scribble Lines">
      <a:dk1>
        <a:srgbClr val="053345"/>
      </a:dk1>
      <a:lt1>
        <a:srgbClr val="FFFFFF"/>
      </a:lt1>
      <a:dk2>
        <a:srgbClr val="053345"/>
      </a:dk2>
      <a:lt2>
        <a:srgbClr val="E7E6E6"/>
      </a:lt2>
      <a:accent1>
        <a:srgbClr val="053345"/>
      </a:accent1>
      <a:accent2>
        <a:srgbClr val="F2AE2F"/>
      </a:accent2>
      <a:accent3>
        <a:srgbClr val="788C9B"/>
      </a:accent3>
      <a:accent4>
        <a:srgbClr val="FCD187"/>
      </a:accent4>
      <a:accent5>
        <a:srgbClr val="F2AE2F"/>
      </a:accent5>
      <a:accent6>
        <a:srgbClr val="053345"/>
      </a:accent6>
      <a:hlink>
        <a:srgbClr val="053345"/>
      </a:hlink>
      <a:folHlink>
        <a:srgbClr val="053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ed by Presentation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2021-04-22T12:34:17Z</dcterms:created>
  <dc:creator>SANG</dc:creator>
</cp:coreProperties>
</file>